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</p:sldMasterIdLst>
  <p:notesMasterIdLst>
    <p:notesMasterId r:id="rId23"/>
  </p:notesMasterIdLst>
  <p:sldIdLst>
    <p:sldId id="331" r:id="rId5"/>
    <p:sldId id="377" r:id="rId6"/>
    <p:sldId id="337" r:id="rId7"/>
    <p:sldId id="367" r:id="rId8"/>
    <p:sldId id="448" r:id="rId9"/>
    <p:sldId id="425" r:id="rId10"/>
    <p:sldId id="428" r:id="rId11"/>
    <p:sldId id="340" r:id="rId12"/>
    <p:sldId id="364" r:id="rId13"/>
    <p:sldId id="426" r:id="rId14"/>
    <p:sldId id="356" r:id="rId15"/>
    <p:sldId id="430" r:id="rId16"/>
    <p:sldId id="431" r:id="rId17"/>
    <p:sldId id="342" r:id="rId18"/>
    <p:sldId id="427" r:id="rId19"/>
    <p:sldId id="357" r:id="rId20"/>
    <p:sldId id="445" r:id="rId21"/>
    <p:sldId id="373" r:id="rId22"/>
  </p:sldIdLst>
  <p:sldSz cx="9144000" cy="5143500" type="screen16x9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9AB02D-2AF0-C063-4E25-72A50534BFAE}" name="VIGNALE Melanie" initials="VM" userId="S::melanie.vignale@cereq.fr::6126cd1c-1a8c-4a46-a351-75dc5b3ec6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BET Gaelle" initials="DG" lastIdx="1" clrIdx="0">
    <p:extLst>
      <p:ext uri="{19B8F6BF-5375-455C-9EA6-DF929625EA0E}">
        <p15:presenceInfo xmlns:p15="http://schemas.microsoft.com/office/powerpoint/2012/main" userId="S-1-5-21-749500498-3661345255-3323565099-7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C"/>
    <a:srgbClr val="FF858E"/>
    <a:srgbClr val="FE9CBF"/>
    <a:srgbClr val="FF9BA2"/>
    <a:srgbClr val="D1939C"/>
    <a:srgbClr val="C16B77"/>
    <a:srgbClr val="1A8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EC75D9-4054-4423-941B-7477489FB085}" v="583" dt="2022-03-30T15:57:55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85" autoAdjust="0"/>
  </p:normalViewPr>
  <p:slideViewPr>
    <p:cSldViewPr snapToGrid="0">
      <p:cViewPr varScale="1">
        <p:scale>
          <a:sx n="75" d="100"/>
          <a:sy n="75" d="100"/>
        </p:scale>
        <p:origin x="1020" y="4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BET Gaelle" userId="9906a349-204e-4ac8-ba71-bcdc3e0abab8" providerId="ADAL" clId="{5A7837A4-C639-4B63-A925-4BD9A76F9C92}"/>
    <pc:docChg chg="undo custSel addSld delSld modSld sldOrd">
      <pc:chgData name="DABET Gaelle" userId="9906a349-204e-4ac8-ba71-bcdc3e0abab8" providerId="ADAL" clId="{5A7837A4-C639-4B63-A925-4BD9A76F9C92}" dt="2022-03-23T16:36:00.256" v="2801" actId="6549"/>
      <pc:docMkLst>
        <pc:docMk/>
      </pc:docMkLst>
      <pc:sldChg chg="modSp modNotesTx">
        <pc:chgData name="DABET Gaelle" userId="9906a349-204e-4ac8-ba71-bcdc3e0abab8" providerId="ADAL" clId="{5A7837A4-C639-4B63-A925-4BD9A76F9C92}" dt="2022-03-23T16:34:30.399" v="2693" actId="6549"/>
        <pc:sldMkLst>
          <pc:docMk/>
          <pc:sldMk cId="364068999" sldId="331"/>
        </pc:sldMkLst>
        <pc:spChg chg="mod">
          <ac:chgData name="DABET Gaelle" userId="9906a349-204e-4ac8-ba71-bcdc3e0abab8" providerId="ADAL" clId="{5A7837A4-C639-4B63-A925-4BD9A76F9C92}" dt="2022-03-23T16:34:30.399" v="2693" actId="6549"/>
          <ac:spMkLst>
            <pc:docMk/>
            <pc:sldMk cId="364068999" sldId="331"/>
            <ac:spMk id="2" creationId="{53EDED24-0CBF-422F-8F9A-BFCA3651AD25}"/>
          </ac:spMkLst>
        </pc:spChg>
      </pc:sldChg>
      <pc:sldChg chg="modNotesTx">
        <pc:chgData name="DABET Gaelle" userId="9906a349-204e-4ac8-ba71-bcdc3e0abab8" providerId="ADAL" clId="{5A7837A4-C639-4B63-A925-4BD9A76F9C92}" dt="2022-03-23T10:21:44.975" v="624" actId="20577"/>
        <pc:sldMkLst>
          <pc:docMk/>
          <pc:sldMk cId="604672587" sldId="339"/>
        </pc:sldMkLst>
      </pc:sldChg>
      <pc:sldChg chg="modSp modNotesTx">
        <pc:chgData name="DABET Gaelle" userId="9906a349-204e-4ac8-ba71-bcdc3e0abab8" providerId="ADAL" clId="{5A7837A4-C639-4B63-A925-4BD9A76F9C92}" dt="2022-03-23T16:36:00.256" v="2801" actId="6549"/>
        <pc:sldMkLst>
          <pc:docMk/>
          <pc:sldMk cId="1431628936" sldId="340"/>
        </pc:sldMkLst>
        <pc:spChg chg="mod">
          <ac:chgData name="DABET Gaelle" userId="9906a349-204e-4ac8-ba71-bcdc3e0abab8" providerId="ADAL" clId="{5A7837A4-C639-4B63-A925-4BD9A76F9C92}" dt="2022-03-23T10:25:11.079" v="817" actId="313"/>
          <ac:spMkLst>
            <pc:docMk/>
            <pc:sldMk cId="1431628936" sldId="340"/>
            <ac:spMk id="4" creationId="{F4A38CD1-8018-439E-A244-44B0D5EF811D}"/>
          </ac:spMkLst>
        </pc:spChg>
        <pc:spChg chg="mod">
          <ac:chgData name="DABET Gaelle" userId="9906a349-204e-4ac8-ba71-bcdc3e0abab8" providerId="ADAL" clId="{5A7837A4-C639-4B63-A925-4BD9A76F9C92}" dt="2022-03-23T16:36:00.256" v="2801" actId="6549"/>
          <ac:spMkLst>
            <pc:docMk/>
            <pc:sldMk cId="1431628936" sldId="340"/>
            <ac:spMk id="8" creationId="{68F5D404-FB23-49BB-A746-3BA97F99A30F}"/>
          </ac:spMkLst>
        </pc:spChg>
      </pc:sldChg>
      <pc:sldChg chg="addSp delSp modSp modNotesTx">
        <pc:chgData name="DABET Gaelle" userId="9906a349-204e-4ac8-ba71-bcdc3e0abab8" providerId="ADAL" clId="{5A7837A4-C639-4B63-A925-4BD9A76F9C92}" dt="2022-03-23T10:47:45.302" v="1162" actId="1076"/>
        <pc:sldMkLst>
          <pc:docMk/>
          <pc:sldMk cId="69871263" sldId="356"/>
        </pc:sldMkLst>
        <pc:spChg chg="del mod">
          <ac:chgData name="DABET Gaelle" userId="9906a349-204e-4ac8-ba71-bcdc3e0abab8" providerId="ADAL" clId="{5A7837A4-C639-4B63-A925-4BD9A76F9C92}" dt="2022-03-23T10:47:36.165" v="1160" actId="478"/>
          <ac:spMkLst>
            <pc:docMk/>
            <pc:sldMk cId="69871263" sldId="356"/>
            <ac:spMk id="4" creationId="{E7FE4FAC-16A8-4048-A55C-8907AC58F240}"/>
          </ac:spMkLst>
        </pc:spChg>
        <pc:spChg chg="mod">
          <ac:chgData name="DABET Gaelle" userId="9906a349-204e-4ac8-ba71-bcdc3e0abab8" providerId="ADAL" clId="{5A7837A4-C639-4B63-A925-4BD9A76F9C92}" dt="2022-03-23T10:47:39.384" v="1161" actId="20577"/>
          <ac:spMkLst>
            <pc:docMk/>
            <pc:sldMk cId="69871263" sldId="356"/>
            <ac:spMk id="5" creationId="{72DA6B43-71F0-4DA4-BBB8-97AF5D88BF6E}"/>
          </ac:spMkLst>
        </pc:spChg>
        <pc:spChg chg="add mod">
          <ac:chgData name="DABET Gaelle" userId="9906a349-204e-4ac8-ba71-bcdc3e0abab8" providerId="ADAL" clId="{5A7837A4-C639-4B63-A925-4BD9A76F9C92}" dt="2022-03-23T10:47:36.165" v="1160" actId="478"/>
          <ac:spMkLst>
            <pc:docMk/>
            <pc:sldMk cId="69871263" sldId="356"/>
            <ac:spMk id="8" creationId="{508B643C-00C5-4D5D-8155-D9B998BB1669}"/>
          </ac:spMkLst>
        </pc:spChg>
        <pc:graphicFrameChg chg="mod modGraphic">
          <ac:chgData name="DABET Gaelle" userId="9906a349-204e-4ac8-ba71-bcdc3e0abab8" providerId="ADAL" clId="{5A7837A4-C639-4B63-A925-4BD9A76F9C92}" dt="2022-03-23T10:47:45.302" v="1162" actId="1076"/>
          <ac:graphicFrameMkLst>
            <pc:docMk/>
            <pc:sldMk cId="69871263" sldId="356"/>
            <ac:graphicFrameMk id="9" creationId="{F77DF359-4F89-4F4E-A11C-DAFBDE0FBB74}"/>
          </ac:graphicFrameMkLst>
        </pc:graphicFrameChg>
      </pc:sldChg>
      <pc:sldChg chg="modSp modNotesTx">
        <pc:chgData name="DABET Gaelle" userId="9906a349-204e-4ac8-ba71-bcdc3e0abab8" providerId="ADAL" clId="{5A7837A4-C639-4B63-A925-4BD9A76F9C92}" dt="2022-03-23T16:25:34.671" v="2653" actId="313"/>
        <pc:sldMkLst>
          <pc:docMk/>
          <pc:sldMk cId="2268635255" sldId="357"/>
        </pc:sldMkLst>
        <pc:spChg chg="mod">
          <ac:chgData name="DABET Gaelle" userId="9906a349-204e-4ac8-ba71-bcdc3e0abab8" providerId="ADAL" clId="{5A7837A4-C639-4B63-A925-4BD9A76F9C92}" dt="2022-03-23T11:07:21.222" v="2122" actId="20577"/>
          <ac:spMkLst>
            <pc:docMk/>
            <pc:sldMk cId="2268635255" sldId="357"/>
            <ac:spMk id="5" creationId="{798000E9-5F23-49A7-9481-41CAEF074492}"/>
          </ac:spMkLst>
        </pc:spChg>
        <pc:spChg chg="mod">
          <ac:chgData name="DABET Gaelle" userId="9906a349-204e-4ac8-ba71-bcdc3e0abab8" providerId="ADAL" clId="{5A7837A4-C639-4B63-A925-4BD9A76F9C92}" dt="2022-03-23T16:25:34.671" v="2653" actId="313"/>
          <ac:spMkLst>
            <pc:docMk/>
            <pc:sldMk cId="2268635255" sldId="357"/>
            <ac:spMk id="7" creationId="{6F050D0A-5166-4B75-981D-1762A0B28136}"/>
          </ac:spMkLst>
        </pc:spChg>
      </pc:sldChg>
      <pc:sldChg chg="modSp modNotesTx">
        <pc:chgData name="DABET Gaelle" userId="9906a349-204e-4ac8-ba71-bcdc3e0abab8" providerId="ADAL" clId="{5A7837A4-C639-4B63-A925-4BD9A76F9C92}" dt="2022-03-23T10:36:17.460" v="1051" actId="20577"/>
        <pc:sldMkLst>
          <pc:docMk/>
          <pc:sldMk cId="88797176" sldId="364"/>
        </pc:sldMkLst>
        <pc:spChg chg="mod">
          <ac:chgData name="DABET Gaelle" userId="9906a349-204e-4ac8-ba71-bcdc3e0abab8" providerId="ADAL" clId="{5A7837A4-C639-4B63-A925-4BD9A76F9C92}" dt="2022-03-23T10:31:01.376" v="1021" actId="20577"/>
          <ac:spMkLst>
            <pc:docMk/>
            <pc:sldMk cId="88797176" sldId="364"/>
            <ac:spMk id="6" creationId="{25EBDCE6-A2C4-4AD4-8BC3-F05F27524F74}"/>
          </ac:spMkLst>
        </pc:spChg>
        <pc:graphicFrameChg chg="mod modGraphic">
          <ac:chgData name="DABET Gaelle" userId="9906a349-204e-4ac8-ba71-bcdc3e0abab8" providerId="ADAL" clId="{5A7837A4-C639-4B63-A925-4BD9A76F9C92}" dt="2022-03-23T10:35:25.704" v="1034" actId="14100"/>
          <ac:graphicFrameMkLst>
            <pc:docMk/>
            <pc:sldMk cId="88797176" sldId="364"/>
            <ac:graphicFrameMk id="9" creationId="{E0C20C9F-D6AA-4C0A-849D-F6D2CFFE9BB7}"/>
          </ac:graphicFrameMkLst>
        </pc:graphicFrameChg>
        <pc:graphicFrameChg chg="mod modGraphic">
          <ac:chgData name="DABET Gaelle" userId="9906a349-204e-4ac8-ba71-bcdc3e0abab8" providerId="ADAL" clId="{5A7837A4-C639-4B63-A925-4BD9A76F9C92}" dt="2022-03-23T10:35:35.571" v="1041" actId="20577"/>
          <ac:graphicFrameMkLst>
            <pc:docMk/>
            <pc:sldMk cId="88797176" sldId="364"/>
            <ac:graphicFrameMk id="13" creationId="{29FA9CDF-AD9C-4CFA-B116-0FB79C1A687F}"/>
          </ac:graphicFrameMkLst>
        </pc:graphicFrameChg>
      </pc:sldChg>
      <pc:sldChg chg="modNotesTx">
        <pc:chgData name="DABET Gaelle" userId="9906a349-204e-4ac8-ba71-bcdc3e0abab8" providerId="ADAL" clId="{5A7837A4-C639-4B63-A925-4BD9A76F9C92}" dt="2022-03-23T10:18:40.416" v="567" actId="6549"/>
        <pc:sldMkLst>
          <pc:docMk/>
          <pc:sldMk cId="4166599793" sldId="367"/>
        </pc:sldMkLst>
      </pc:sldChg>
      <pc:sldChg chg="modSp modNotesTx">
        <pc:chgData name="DABET Gaelle" userId="9906a349-204e-4ac8-ba71-bcdc3e0abab8" providerId="ADAL" clId="{5A7837A4-C639-4B63-A925-4BD9A76F9C92}" dt="2022-03-23T10:20:47.406" v="621" actId="20577"/>
        <pc:sldMkLst>
          <pc:docMk/>
          <pc:sldMk cId="4121302772" sldId="425"/>
        </pc:sldMkLst>
        <pc:spChg chg="mod">
          <ac:chgData name="DABET Gaelle" userId="9906a349-204e-4ac8-ba71-bcdc3e0abab8" providerId="ADAL" clId="{5A7837A4-C639-4B63-A925-4BD9A76F9C92}" dt="2022-03-23T10:19:43.805" v="571" actId="6549"/>
          <ac:spMkLst>
            <pc:docMk/>
            <pc:sldMk cId="4121302772" sldId="425"/>
            <ac:spMk id="4" creationId="{D3B79EE9-16E0-4C0A-A31A-F53D37EB8C08}"/>
          </ac:spMkLst>
        </pc:spChg>
        <pc:spChg chg="mod">
          <ac:chgData name="DABET Gaelle" userId="9906a349-204e-4ac8-ba71-bcdc3e0abab8" providerId="ADAL" clId="{5A7837A4-C639-4B63-A925-4BD9A76F9C92}" dt="2022-03-23T10:19:41.045" v="569"/>
          <ac:spMkLst>
            <pc:docMk/>
            <pc:sldMk cId="4121302772" sldId="425"/>
            <ac:spMk id="5" creationId="{8D69A1F3-B62A-4CC5-8CCD-E5A716A1B365}"/>
          </ac:spMkLst>
        </pc:spChg>
      </pc:sldChg>
      <pc:sldChg chg="modSp modNotesTx">
        <pc:chgData name="DABET Gaelle" userId="9906a349-204e-4ac8-ba71-bcdc3e0abab8" providerId="ADAL" clId="{5A7837A4-C639-4B63-A925-4BD9A76F9C92}" dt="2022-03-23T11:04:33.823" v="1968" actId="20577"/>
        <pc:sldMkLst>
          <pc:docMk/>
          <pc:sldMk cId="1336054125" sldId="426"/>
        </pc:sldMkLst>
        <pc:spChg chg="mod">
          <ac:chgData name="DABET Gaelle" userId="9906a349-204e-4ac8-ba71-bcdc3e0abab8" providerId="ADAL" clId="{5A7837A4-C639-4B63-A925-4BD9A76F9C92}" dt="2022-03-23T11:04:33.823" v="1968" actId="20577"/>
          <ac:spMkLst>
            <pc:docMk/>
            <pc:sldMk cId="1336054125" sldId="426"/>
            <ac:spMk id="6" creationId="{5CBF621D-BA23-49D0-BBDE-315170EAF647}"/>
          </ac:spMkLst>
        </pc:spChg>
      </pc:sldChg>
      <pc:sldChg chg="modNotesTx">
        <pc:chgData name="DABET Gaelle" userId="9906a349-204e-4ac8-ba71-bcdc3e0abab8" providerId="ADAL" clId="{5A7837A4-C639-4B63-A925-4BD9A76F9C92}" dt="2022-03-23T10:24:57.902" v="812" actId="20577"/>
        <pc:sldMkLst>
          <pc:docMk/>
          <pc:sldMk cId="1511547400" sldId="428"/>
        </pc:sldMkLst>
      </pc:sldChg>
      <pc:sldChg chg="addSp delSp modSp modNotesTx">
        <pc:chgData name="DABET Gaelle" userId="9906a349-204e-4ac8-ba71-bcdc3e0abab8" providerId="ADAL" clId="{5A7837A4-C639-4B63-A925-4BD9A76F9C92}" dt="2022-03-23T10:55:50.973" v="1764" actId="20577"/>
        <pc:sldMkLst>
          <pc:docMk/>
          <pc:sldMk cId="1665521685" sldId="430"/>
        </pc:sldMkLst>
        <pc:spChg chg="del mod">
          <ac:chgData name="DABET Gaelle" userId="9906a349-204e-4ac8-ba71-bcdc3e0abab8" providerId="ADAL" clId="{5A7837A4-C639-4B63-A925-4BD9A76F9C92}" dt="2022-03-23T10:48:07.449" v="1172" actId="478"/>
          <ac:spMkLst>
            <pc:docMk/>
            <pc:sldMk cId="1665521685" sldId="430"/>
            <ac:spMk id="4" creationId="{E7FE4FAC-16A8-4048-A55C-8907AC58F240}"/>
          </ac:spMkLst>
        </pc:spChg>
        <pc:spChg chg="mod">
          <ac:chgData name="DABET Gaelle" userId="9906a349-204e-4ac8-ba71-bcdc3e0abab8" providerId="ADAL" clId="{5A7837A4-C639-4B63-A925-4BD9A76F9C92}" dt="2022-03-23T10:48:00.440" v="1171" actId="20577"/>
          <ac:spMkLst>
            <pc:docMk/>
            <pc:sldMk cId="1665521685" sldId="430"/>
            <ac:spMk id="5" creationId="{72DA6B43-71F0-4DA4-BBB8-97AF5D88BF6E}"/>
          </ac:spMkLst>
        </pc:spChg>
        <pc:spChg chg="mod">
          <ac:chgData name="DABET Gaelle" userId="9906a349-204e-4ac8-ba71-bcdc3e0abab8" providerId="ADAL" clId="{5A7837A4-C639-4B63-A925-4BD9A76F9C92}" dt="2022-03-23T10:45:57.406" v="1107" actId="1076"/>
          <ac:spMkLst>
            <pc:docMk/>
            <pc:sldMk cId="1665521685" sldId="430"/>
            <ac:spMk id="8" creationId="{AD24CC24-1079-4C87-9368-0B7A3AFD04BF}"/>
          </ac:spMkLst>
        </pc:spChg>
        <pc:spChg chg="add mod">
          <ac:chgData name="DABET Gaelle" userId="9906a349-204e-4ac8-ba71-bcdc3e0abab8" providerId="ADAL" clId="{5A7837A4-C639-4B63-A925-4BD9A76F9C92}" dt="2022-03-23T10:48:07.449" v="1172" actId="478"/>
          <ac:spMkLst>
            <pc:docMk/>
            <pc:sldMk cId="1665521685" sldId="430"/>
            <ac:spMk id="10" creationId="{8C5299DD-9844-49D4-B9F4-8FA51163B600}"/>
          </ac:spMkLst>
        </pc:spChg>
        <pc:graphicFrameChg chg="modGraphic">
          <ac:chgData name="DABET Gaelle" userId="9906a349-204e-4ac8-ba71-bcdc3e0abab8" providerId="ADAL" clId="{5A7837A4-C639-4B63-A925-4BD9A76F9C92}" dt="2022-03-23T10:45:04.954" v="1094" actId="113"/>
          <ac:graphicFrameMkLst>
            <pc:docMk/>
            <pc:sldMk cId="1665521685" sldId="430"/>
            <ac:graphicFrameMk id="6" creationId="{4DCBABAC-2B64-46AE-8E8F-776A1547DE5E}"/>
          </ac:graphicFrameMkLst>
        </pc:graphicFrameChg>
      </pc:sldChg>
      <pc:sldChg chg="modSp modNotes modNotesTx">
        <pc:chgData name="DABET Gaelle" userId="9906a349-204e-4ac8-ba71-bcdc3e0abab8" providerId="ADAL" clId="{5A7837A4-C639-4B63-A925-4BD9A76F9C92}" dt="2022-03-23T11:01:43.196" v="1926" actId="20577"/>
        <pc:sldMkLst>
          <pc:docMk/>
          <pc:sldMk cId="2400800912" sldId="431"/>
        </pc:sldMkLst>
        <pc:spChg chg="mod">
          <ac:chgData name="DABET Gaelle" userId="9906a349-204e-4ac8-ba71-bcdc3e0abab8" providerId="ADAL" clId="{5A7837A4-C639-4B63-A925-4BD9A76F9C92}" dt="2022-03-23T10:56:07.974" v="1765" actId="313"/>
          <ac:spMkLst>
            <pc:docMk/>
            <pc:sldMk cId="2400800912" sldId="431"/>
            <ac:spMk id="4" creationId="{12C6B586-B961-4494-8C82-060DA41301C9}"/>
          </ac:spMkLst>
        </pc:spChg>
      </pc:sldChg>
      <pc:sldChg chg="modSp ord">
        <pc:chgData name="DABET Gaelle" userId="9906a349-204e-4ac8-ba71-bcdc3e0abab8" providerId="ADAL" clId="{5A7837A4-C639-4B63-A925-4BD9A76F9C92}" dt="2022-03-23T11:10:59.407" v="2336"/>
        <pc:sldMkLst>
          <pc:docMk/>
          <pc:sldMk cId="2261919480" sldId="445"/>
        </pc:sldMkLst>
        <pc:spChg chg="mod">
          <ac:chgData name="DABET Gaelle" userId="9906a349-204e-4ac8-ba71-bcdc3e0abab8" providerId="ADAL" clId="{5A7837A4-C639-4B63-A925-4BD9A76F9C92}" dt="2022-03-23T11:08:52.393" v="2217"/>
          <ac:spMkLst>
            <pc:docMk/>
            <pc:sldMk cId="2261919480" sldId="445"/>
            <ac:spMk id="5" creationId="{798000E9-5F23-49A7-9481-41CAEF074492}"/>
          </ac:spMkLst>
        </pc:spChg>
        <pc:spChg chg="mod">
          <ac:chgData name="DABET Gaelle" userId="9906a349-204e-4ac8-ba71-bcdc3e0abab8" providerId="ADAL" clId="{5A7837A4-C639-4B63-A925-4BD9A76F9C92}" dt="2022-03-23T11:10:50.816" v="2335" actId="20577"/>
          <ac:spMkLst>
            <pc:docMk/>
            <pc:sldMk cId="2261919480" sldId="445"/>
            <ac:spMk id="7" creationId="{6F050D0A-5166-4B75-981D-1762A0B28136}"/>
          </ac:spMkLst>
        </pc:spChg>
      </pc:sldChg>
    </pc:docChg>
  </pc:docChgLst>
  <pc:docChgLst>
    <pc:chgData name="DABET Gaelle" userId="9906a349-204e-4ac8-ba71-bcdc3e0abab8" providerId="ADAL" clId="{8B67453D-9B57-44B4-9564-009BCA5CD8B6}"/>
    <pc:docChg chg="undo custSel addSld delSld modSld sldOrd modNotesMaster">
      <pc:chgData name="DABET Gaelle" userId="9906a349-204e-4ac8-ba71-bcdc3e0abab8" providerId="ADAL" clId="{8B67453D-9B57-44B4-9564-009BCA5CD8B6}" dt="2022-03-30T16:13:49.333" v="4790" actId="6549"/>
      <pc:docMkLst>
        <pc:docMk/>
      </pc:docMkLst>
      <pc:sldChg chg="modNotesTx">
        <pc:chgData name="DABET Gaelle" userId="9906a349-204e-4ac8-ba71-bcdc3e0abab8" providerId="ADAL" clId="{8B67453D-9B57-44B4-9564-009BCA5CD8B6}" dt="2022-03-28T08:33:55.754" v="1821" actId="20577"/>
        <pc:sldMkLst>
          <pc:docMk/>
          <pc:sldMk cId="364068999" sldId="331"/>
        </pc:sldMkLst>
      </pc:sldChg>
      <pc:sldChg chg="modSp ord modNotesTx">
        <pc:chgData name="DABET Gaelle" userId="9906a349-204e-4ac8-ba71-bcdc3e0abab8" providerId="ADAL" clId="{8B67453D-9B57-44B4-9564-009BCA5CD8B6}" dt="2022-03-30T09:24:50.794" v="4198" actId="6549"/>
        <pc:sldMkLst>
          <pc:docMk/>
          <pc:sldMk cId="3144431459" sldId="337"/>
        </pc:sldMkLst>
        <pc:spChg chg="mod">
          <ac:chgData name="DABET Gaelle" userId="9906a349-204e-4ac8-ba71-bcdc3e0abab8" providerId="ADAL" clId="{8B67453D-9B57-44B4-9564-009BCA5CD8B6}" dt="2022-03-28T08:35:45.035" v="1845" actId="20577"/>
          <ac:spMkLst>
            <pc:docMk/>
            <pc:sldMk cId="3144431459" sldId="337"/>
            <ac:spMk id="4" creationId="{C218B318-7D9A-4B87-A802-D79E1B9D7F92}"/>
          </ac:spMkLst>
        </pc:spChg>
      </pc:sldChg>
      <pc:sldChg chg="modSp del modTransition modNotesTx">
        <pc:chgData name="DABET Gaelle" userId="9906a349-204e-4ac8-ba71-bcdc3e0abab8" providerId="ADAL" clId="{8B67453D-9B57-44B4-9564-009BCA5CD8B6}" dt="2022-03-30T15:45:36.103" v="4665" actId="2696"/>
        <pc:sldMkLst>
          <pc:docMk/>
          <pc:sldMk cId="604672587" sldId="339"/>
        </pc:sldMkLst>
        <pc:spChg chg="mod">
          <ac:chgData name="DABET Gaelle" userId="9906a349-204e-4ac8-ba71-bcdc3e0abab8" providerId="ADAL" clId="{8B67453D-9B57-44B4-9564-009BCA5CD8B6}" dt="2022-03-25T09:35:43.665" v="696" actId="1076"/>
          <ac:spMkLst>
            <pc:docMk/>
            <pc:sldMk cId="604672587" sldId="339"/>
            <ac:spMk id="7" creationId="{D9A69464-17E2-4512-AF96-EBEEE95E970A}"/>
          </ac:spMkLst>
        </pc:spChg>
      </pc:sldChg>
      <pc:sldChg chg="modSp modNotesTx">
        <pc:chgData name="DABET Gaelle" userId="9906a349-204e-4ac8-ba71-bcdc3e0abab8" providerId="ADAL" clId="{8B67453D-9B57-44B4-9564-009BCA5CD8B6}" dt="2022-03-29T21:16:47.211" v="4087" actId="6549"/>
        <pc:sldMkLst>
          <pc:docMk/>
          <pc:sldMk cId="1431628936" sldId="340"/>
        </pc:sldMkLst>
        <pc:spChg chg="mod">
          <ac:chgData name="DABET Gaelle" userId="9906a349-204e-4ac8-ba71-bcdc3e0abab8" providerId="ADAL" clId="{8B67453D-9B57-44B4-9564-009BCA5CD8B6}" dt="2022-03-29T21:16:47.211" v="4087" actId="6549"/>
          <ac:spMkLst>
            <pc:docMk/>
            <pc:sldMk cId="1431628936" sldId="340"/>
            <ac:spMk id="8" creationId="{68F5D404-FB23-49BB-A746-3BA97F99A30F}"/>
          </ac:spMkLst>
        </pc:spChg>
      </pc:sldChg>
      <pc:sldChg chg="modSp">
        <pc:chgData name="DABET Gaelle" userId="9906a349-204e-4ac8-ba71-bcdc3e0abab8" providerId="ADAL" clId="{8B67453D-9B57-44B4-9564-009BCA5CD8B6}" dt="2022-03-30T15:49:15.375" v="4742" actId="121"/>
        <pc:sldMkLst>
          <pc:docMk/>
          <pc:sldMk cId="69871263" sldId="356"/>
        </pc:sldMkLst>
        <pc:graphicFrameChg chg="mod modGraphic">
          <ac:chgData name="DABET Gaelle" userId="9906a349-204e-4ac8-ba71-bcdc3e0abab8" providerId="ADAL" clId="{8B67453D-9B57-44B4-9564-009BCA5CD8B6}" dt="2022-03-30T15:49:15.375" v="4742" actId="121"/>
          <ac:graphicFrameMkLst>
            <pc:docMk/>
            <pc:sldMk cId="69871263" sldId="356"/>
            <ac:graphicFrameMk id="9" creationId="{F77DF359-4F89-4F4E-A11C-DAFBDE0FBB74}"/>
          </ac:graphicFrameMkLst>
        </pc:graphicFrameChg>
      </pc:sldChg>
      <pc:sldChg chg="ord modNotes">
        <pc:chgData name="DABET Gaelle" userId="9906a349-204e-4ac8-ba71-bcdc3e0abab8" providerId="ADAL" clId="{8B67453D-9B57-44B4-9564-009BCA5CD8B6}" dt="2022-03-29T20:38:58.265" v="3243" actId="27636"/>
        <pc:sldMkLst>
          <pc:docMk/>
          <pc:sldMk cId="2268635255" sldId="357"/>
        </pc:sldMkLst>
      </pc:sldChg>
      <pc:sldChg chg="modSp modNotesTx">
        <pc:chgData name="DABET Gaelle" userId="9906a349-204e-4ac8-ba71-bcdc3e0abab8" providerId="ADAL" clId="{8B67453D-9B57-44B4-9564-009BCA5CD8B6}" dt="2022-03-28T12:36:51.283" v="2812" actId="6549"/>
        <pc:sldMkLst>
          <pc:docMk/>
          <pc:sldMk cId="88797176" sldId="364"/>
        </pc:sldMkLst>
        <pc:spChg chg="mod">
          <ac:chgData name="DABET Gaelle" userId="9906a349-204e-4ac8-ba71-bcdc3e0abab8" providerId="ADAL" clId="{8B67453D-9B57-44B4-9564-009BCA5CD8B6}" dt="2022-03-25T09:37:42.692" v="783" actId="20577"/>
          <ac:spMkLst>
            <pc:docMk/>
            <pc:sldMk cId="88797176" sldId="364"/>
            <ac:spMk id="4" creationId="{97410FA1-0576-412F-8755-B7814F652FC9}"/>
          </ac:spMkLst>
        </pc:spChg>
        <pc:graphicFrameChg chg="modGraphic">
          <ac:chgData name="DABET Gaelle" userId="9906a349-204e-4ac8-ba71-bcdc3e0abab8" providerId="ADAL" clId="{8B67453D-9B57-44B4-9564-009BCA5CD8B6}" dt="2022-03-28T12:36:51.283" v="2812" actId="6549"/>
          <ac:graphicFrameMkLst>
            <pc:docMk/>
            <pc:sldMk cId="88797176" sldId="364"/>
            <ac:graphicFrameMk id="13" creationId="{29FA9CDF-AD9C-4CFA-B116-0FB79C1A687F}"/>
          </ac:graphicFrameMkLst>
        </pc:graphicFrameChg>
      </pc:sldChg>
      <pc:sldChg chg="addSp delSp modSp ord modNotesTx">
        <pc:chgData name="DABET Gaelle" userId="9906a349-204e-4ac8-ba71-bcdc3e0abab8" providerId="ADAL" clId="{8B67453D-9B57-44B4-9564-009BCA5CD8B6}" dt="2022-03-30T16:07:03.056" v="4745" actId="6549"/>
        <pc:sldMkLst>
          <pc:docMk/>
          <pc:sldMk cId="4166599793" sldId="367"/>
        </pc:sldMkLst>
        <pc:spChg chg="add del mod">
          <ac:chgData name="DABET Gaelle" userId="9906a349-204e-4ac8-ba71-bcdc3e0abab8" providerId="ADAL" clId="{8B67453D-9B57-44B4-9564-009BCA5CD8B6}" dt="2022-03-25T08:50:42.983" v="553"/>
          <ac:spMkLst>
            <pc:docMk/>
            <pc:sldMk cId="4166599793" sldId="367"/>
            <ac:spMk id="7" creationId="{9A519E22-4294-47E7-9DAD-54F3B962FB61}"/>
          </ac:spMkLst>
        </pc:spChg>
        <pc:spChg chg="mod">
          <ac:chgData name="DABET Gaelle" userId="9906a349-204e-4ac8-ba71-bcdc3e0abab8" providerId="ADAL" clId="{8B67453D-9B57-44B4-9564-009BCA5CD8B6}" dt="2022-03-30T16:06:47.047" v="4744" actId="20577"/>
          <ac:spMkLst>
            <pc:docMk/>
            <pc:sldMk cId="4166599793" sldId="367"/>
            <ac:spMk id="11" creationId="{D4B41AAC-F706-47CB-AD38-AB63AACAA59C}"/>
          </ac:spMkLst>
        </pc:spChg>
      </pc:sldChg>
      <pc:sldChg chg="modSp add ord modTransition modNotesTx">
        <pc:chgData name="DABET Gaelle" userId="9906a349-204e-4ac8-ba71-bcdc3e0abab8" providerId="ADAL" clId="{8B67453D-9B57-44B4-9564-009BCA5CD8B6}" dt="2022-03-30T10:05:07.521" v="4660"/>
        <pc:sldMkLst>
          <pc:docMk/>
          <pc:sldMk cId="3297155366" sldId="377"/>
        </pc:sldMkLst>
        <pc:spChg chg="mod">
          <ac:chgData name="DABET Gaelle" userId="9906a349-204e-4ac8-ba71-bcdc3e0abab8" providerId="ADAL" clId="{8B67453D-9B57-44B4-9564-009BCA5CD8B6}" dt="2022-03-30T10:05:07.521" v="4660"/>
          <ac:spMkLst>
            <pc:docMk/>
            <pc:sldMk cId="3297155366" sldId="377"/>
            <ac:spMk id="7" creationId="{1E7FE38B-5558-43CD-8587-6DB6FB2E5107}"/>
          </ac:spMkLst>
        </pc:spChg>
      </pc:sldChg>
      <pc:sldChg chg="addSp delSp modSp ord modNotesTx">
        <pc:chgData name="DABET Gaelle" userId="9906a349-204e-4ac8-ba71-bcdc3e0abab8" providerId="ADAL" clId="{8B67453D-9B57-44B4-9564-009BCA5CD8B6}" dt="2022-03-30T16:13:49.333" v="4790" actId="6549"/>
        <pc:sldMkLst>
          <pc:docMk/>
          <pc:sldMk cId="4121302772" sldId="425"/>
        </pc:sldMkLst>
        <pc:spChg chg="add del mod">
          <ac:chgData name="DABET Gaelle" userId="9906a349-204e-4ac8-ba71-bcdc3e0abab8" providerId="ADAL" clId="{8B67453D-9B57-44B4-9564-009BCA5CD8B6}" dt="2022-03-25T08:50:25.758" v="548"/>
          <ac:spMkLst>
            <pc:docMk/>
            <pc:sldMk cId="4121302772" sldId="425"/>
            <ac:spMk id="6" creationId="{AFE329B6-8617-4AD9-AAC3-F451463CC59F}"/>
          </ac:spMkLst>
        </pc:spChg>
        <pc:spChg chg="add mod">
          <ac:chgData name="DABET Gaelle" userId="9906a349-204e-4ac8-ba71-bcdc3e0abab8" providerId="ADAL" clId="{8B67453D-9B57-44B4-9564-009BCA5CD8B6}" dt="2022-03-25T08:54:23.072" v="563"/>
          <ac:spMkLst>
            <pc:docMk/>
            <pc:sldMk cId="4121302772" sldId="425"/>
            <ac:spMk id="8" creationId="{9462BB0A-1DC6-485E-8546-119B8F0BDB91}"/>
          </ac:spMkLst>
        </pc:spChg>
        <pc:graphicFrameChg chg="mod">
          <ac:chgData name="DABET Gaelle" userId="9906a349-204e-4ac8-ba71-bcdc3e0abab8" providerId="ADAL" clId="{8B67453D-9B57-44B4-9564-009BCA5CD8B6}" dt="2022-03-30T16:13:49.333" v="4790" actId="6549"/>
          <ac:graphicFrameMkLst>
            <pc:docMk/>
            <pc:sldMk cId="4121302772" sldId="425"/>
            <ac:graphicFrameMk id="10" creationId="{30CE77F1-F678-452C-B15A-64ADA0181F3F}"/>
          </ac:graphicFrameMkLst>
        </pc:graphicFrameChg>
      </pc:sldChg>
      <pc:sldChg chg="addSp modSp modAnim modNotesTx">
        <pc:chgData name="DABET Gaelle" userId="9906a349-204e-4ac8-ba71-bcdc3e0abab8" providerId="ADAL" clId="{8B67453D-9B57-44B4-9564-009BCA5CD8B6}" dt="2022-03-29T21:28:49.369" v="4197" actId="5793"/>
        <pc:sldMkLst>
          <pc:docMk/>
          <pc:sldMk cId="1336054125" sldId="426"/>
        </pc:sldMkLst>
        <pc:spChg chg="mod">
          <ac:chgData name="DABET Gaelle" userId="9906a349-204e-4ac8-ba71-bcdc3e0abab8" providerId="ADAL" clId="{8B67453D-9B57-44B4-9564-009BCA5CD8B6}" dt="2022-03-29T21:28:49.369" v="4197" actId="5793"/>
          <ac:spMkLst>
            <pc:docMk/>
            <pc:sldMk cId="1336054125" sldId="426"/>
            <ac:spMk id="6" creationId="{5CBF621D-BA23-49D0-BBDE-315170EAF647}"/>
          </ac:spMkLst>
        </pc:spChg>
        <pc:spChg chg="add mod">
          <ac:chgData name="DABET Gaelle" userId="9906a349-204e-4ac8-ba71-bcdc3e0abab8" providerId="ADAL" clId="{8B67453D-9B57-44B4-9564-009BCA5CD8B6}" dt="2022-03-24T11:14:47.830" v="91" actId="207"/>
          <ac:spMkLst>
            <pc:docMk/>
            <pc:sldMk cId="1336054125" sldId="426"/>
            <ac:spMk id="8" creationId="{E165363A-AB5D-4CB5-8982-F005D05E78A5}"/>
          </ac:spMkLst>
        </pc:spChg>
        <pc:spChg chg="add mod">
          <ac:chgData name="DABET Gaelle" userId="9906a349-204e-4ac8-ba71-bcdc3e0abab8" providerId="ADAL" clId="{8B67453D-9B57-44B4-9564-009BCA5CD8B6}" dt="2022-03-24T11:15:14.883" v="97" actId="207"/>
          <ac:spMkLst>
            <pc:docMk/>
            <pc:sldMk cId="1336054125" sldId="426"/>
            <ac:spMk id="9" creationId="{A9624F93-DC42-4CA1-865B-99CFFB077393}"/>
          </ac:spMkLst>
        </pc:spChg>
      </pc:sldChg>
      <pc:sldChg chg="modNotes">
        <pc:chgData name="DABET Gaelle" userId="9906a349-204e-4ac8-ba71-bcdc3e0abab8" providerId="ADAL" clId="{8B67453D-9B57-44B4-9564-009BCA5CD8B6}" dt="2022-03-24T11:09:36.135" v="2" actId="27636"/>
        <pc:sldMkLst>
          <pc:docMk/>
          <pc:sldMk cId="2064217392" sldId="427"/>
        </pc:sldMkLst>
      </pc:sldChg>
      <pc:sldChg chg="modSp modNotesTx">
        <pc:chgData name="DABET Gaelle" userId="9906a349-204e-4ac8-ba71-bcdc3e0abab8" providerId="ADAL" clId="{8B67453D-9B57-44B4-9564-009BCA5CD8B6}" dt="2022-03-30T15:46:03.079" v="4720" actId="20577"/>
        <pc:sldMkLst>
          <pc:docMk/>
          <pc:sldMk cId="1511547400" sldId="428"/>
        </pc:sldMkLst>
        <pc:spChg chg="mod">
          <ac:chgData name="DABET Gaelle" userId="9906a349-204e-4ac8-ba71-bcdc3e0abab8" providerId="ADAL" clId="{8B67453D-9B57-44B4-9564-009BCA5CD8B6}" dt="2022-03-29T21:24:41.489" v="4194"/>
          <ac:spMkLst>
            <pc:docMk/>
            <pc:sldMk cId="1511547400" sldId="428"/>
            <ac:spMk id="7" creationId="{D9A69464-17E2-4512-AF96-EBEEE95E970A}"/>
          </ac:spMkLst>
        </pc:spChg>
      </pc:sldChg>
      <pc:sldChg chg="delSp modSp modNotesTx">
        <pc:chgData name="DABET Gaelle" userId="9906a349-204e-4ac8-ba71-bcdc3e0abab8" providerId="ADAL" clId="{8B67453D-9B57-44B4-9564-009BCA5CD8B6}" dt="2022-03-28T16:08:07.817" v="3215" actId="20577"/>
        <pc:sldMkLst>
          <pc:docMk/>
          <pc:sldMk cId="1665521685" sldId="430"/>
        </pc:sldMkLst>
        <pc:spChg chg="del mod">
          <ac:chgData name="DABET Gaelle" userId="9906a349-204e-4ac8-ba71-bcdc3e0abab8" providerId="ADAL" clId="{8B67453D-9B57-44B4-9564-009BCA5CD8B6}" dt="2022-03-28T10:44:49.279" v="2717" actId="478"/>
          <ac:spMkLst>
            <pc:docMk/>
            <pc:sldMk cId="1665521685" sldId="430"/>
            <ac:spMk id="8" creationId="{AD24CC24-1079-4C87-9368-0B7A3AFD04BF}"/>
          </ac:spMkLst>
        </pc:spChg>
      </pc:sldChg>
      <pc:sldChg chg="modNotes">
        <pc:chgData name="DABET Gaelle" userId="9906a349-204e-4ac8-ba71-bcdc3e0abab8" providerId="ADAL" clId="{8B67453D-9B57-44B4-9564-009BCA5CD8B6}" dt="2022-03-29T20:38:58.199" v="3242" actId="27636"/>
        <pc:sldMkLst>
          <pc:docMk/>
          <pc:sldMk cId="2400800912" sldId="431"/>
        </pc:sldMkLst>
      </pc:sldChg>
      <pc:sldChg chg="add modTransition">
        <pc:chgData name="DABET Gaelle" userId="9906a349-204e-4ac8-ba71-bcdc3e0abab8" providerId="ADAL" clId="{8B67453D-9B57-44B4-9564-009BCA5CD8B6}" dt="2022-03-28T16:01:47.034" v="3053"/>
        <pc:sldMkLst>
          <pc:docMk/>
          <pc:sldMk cId="2355655571" sldId="434"/>
        </pc:sldMkLst>
      </pc:sldChg>
      <pc:sldChg chg="ord addCm delCm modNotes">
        <pc:chgData name="DABET Gaelle" userId="9906a349-204e-4ac8-ba71-bcdc3e0abab8" providerId="ADAL" clId="{8B67453D-9B57-44B4-9564-009BCA5CD8B6}" dt="2022-03-28T14:58:00.837" v="2881" actId="27636"/>
        <pc:sldMkLst>
          <pc:docMk/>
          <pc:sldMk cId="2261919480" sldId="445"/>
        </pc:sldMkLst>
      </pc:sldChg>
      <pc:sldChg chg="addSp delSp modSp add ord modTransition modAnim modNotesTx">
        <pc:chgData name="DABET Gaelle" userId="9906a349-204e-4ac8-ba71-bcdc3e0abab8" providerId="ADAL" clId="{8B67453D-9B57-44B4-9564-009BCA5CD8B6}" dt="2022-03-30T16:13:31.629" v="4775" actId="1076"/>
        <pc:sldMkLst>
          <pc:docMk/>
          <pc:sldMk cId="1331414123" sldId="448"/>
        </pc:sldMkLst>
        <pc:spChg chg="del">
          <ac:chgData name="DABET Gaelle" userId="9906a349-204e-4ac8-ba71-bcdc3e0abab8" providerId="ADAL" clId="{8B67453D-9B57-44B4-9564-009BCA5CD8B6}" dt="2022-03-25T14:27:57.178" v="1743" actId="478"/>
          <ac:spMkLst>
            <pc:docMk/>
            <pc:sldMk cId="1331414123" sldId="448"/>
            <ac:spMk id="4" creationId="{C218B318-7D9A-4B87-A802-D79E1B9D7F92}"/>
          </ac:spMkLst>
        </pc:spChg>
        <pc:spChg chg="mod">
          <ac:chgData name="DABET Gaelle" userId="9906a349-204e-4ac8-ba71-bcdc3e0abab8" providerId="ADAL" clId="{8B67453D-9B57-44B4-9564-009BCA5CD8B6}" dt="2022-03-30T16:13:21.844" v="4773" actId="20577"/>
          <ac:spMkLst>
            <pc:docMk/>
            <pc:sldMk cId="1331414123" sldId="448"/>
            <ac:spMk id="7" creationId="{1E7FE38B-5558-43CD-8587-6DB6FB2E5107}"/>
          </ac:spMkLst>
        </pc:spChg>
        <pc:spChg chg="add mod">
          <ac:chgData name="DABET Gaelle" userId="9906a349-204e-4ac8-ba71-bcdc3e0abab8" providerId="ADAL" clId="{8B67453D-9B57-44B4-9564-009BCA5CD8B6}" dt="2022-03-29T21:07:54.584" v="4086" actId="20577"/>
          <ac:spMkLst>
            <pc:docMk/>
            <pc:sldMk cId="1331414123" sldId="448"/>
            <ac:spMk id="10" creationId="{CF424304-6F33-4737-8859-B51F15BDE21D}"/>
          </ac:spMkLst>
        </pc:spChg>
        <pc:picChg chg="mod">
          <ac:chgData name="DABET Gaelle" userId="9906a349-204e-4ac8-ba71-bcdc3e0abab8" providerId="ADAL" clId="{8B67453D-9B57-44B4-9564-009BCA5CD8B6}" dt="2022-03-30T16:13:29.493" v="4774" actId="1076"/>
          <ac:picMkLst>
            <pc:docMk/>
            <pc:sldMk cId="1331414123" sldId="448"/>
            <ac:picMk id="8" creationId="{3DCCF593-8027-43E5-BF8C-65395B96F10F}"/>
          </ac:picMkLst>
        </pc:picChg>
        <pc:picChg chg="mod">
          <ac:chgData name="DABET Gaelle" userId="9906a349-204e-4ac8-ba71-bcdc3e0abab8" providerId="ADAL" clId="{8B67453D-9B57-44B4-9564-009BCA5CD8B6}" dt="2022-03-30T16:13:31.629" v="4775" actId="1076"/>
          <ac:picMkLst>
            <pc:docMk/>
            <pc:sldMk cId="1331414123" sldId="448"/>
            <ac:picMk id="9" creationId="{5F6B7837-CBE8-4602-B88E-B83329EB9713}"/>
          </ac:picMkLst>
        </pc:picChg>
      </pc:sldChg>
    </pc:docChg>
  </pc:docChgLst>
  <pc:docChgLst>
    <pc:chgData name="MAZARI Zora" userId="32f6f611-c768-440c-9a04-79244ed69dea" providerId="ADAL" clId="{56EC75D9-4054-4423-941B-7477489FB085}"/>
    <pc:docChg chg="undo redo custSel addSld delSld modSld modNotesMaster">
      <pc:chgData name="MAZARI Zora" userId="32f6f611-c768-440c-9a04-79244ed69dea" providerId="ADAL" clId="{56EC75D9-4054-4423-941B-7477489FB085}" dt="2022-03-30T15:57:55.287" v="5656" actId="6549"/>
      <pc:docMkLst>
        <pc:docMk/>
      </pc:docMkLst>
      <pc:sldChg chg="modSp mod modNotes modNotesTx">
        <pc:chgData name="MAZARI Zora" userId="32f6f611-c768-440c-9a04-79244ed69dea" providerId="ADAL" clId="{56EC75D9-4054-4423-941B-7477489FB085}" dt="2022-03-29T22:13:07.041" v="2518" actId="20577"/>
        <pc:sldMkLst>
          <pc:docMk/>
          <pc:sldMk cId="2176097190" sldId="342"/>
        </pc:sldMkLst>
        <pc:spChg chg="mod">
          <ac:chgData name="MAZARI Zora" userId="32f6f611-c768-440c-9a04-79244ed69dea" providerId="ADAL" clId="{56EC75D9-4054-4423-941B-7477489FB085}" dt="2022-03-24T11:18:13.405" v="416" actId="20577"/>
          <ac:spMkLst>
            <pc:docMk/>
            <pc:sldMk cId="2176097190" sldId="342"/>
            <ac:spMk id="6" creationId="{C95A902D-30CD-4AF4-8601-18ABC6A41548}"/>
          </ac:spMkLst>
        </pc:spChg>
      </pc:sldChg>
      <pc:sldChg chg="modSp mod">
        <pc:chgData name="MAZARI Zora" userId="32f6f611-c768-440c-9a04-79244ed69dea" providerId="ADAL" clId="{56EC75D9-4054-4423-941B-7477489FB085}" dt="2022-03-25T16:01:11.288" v="2042" actId="3064"/>
        <pc:sldMkLst>
          <pc:docMk/>
          <pc:sldMk cId="69871263" sldId="356"/>
        </pc:sldMkLst>
        <pc:graphicFrameChg chg="modGraphic">
          <ac:chgData name="MAZARI Zora" userId="32f6f611-c768-440c-9a04-79244ed69dea" providerId="ADAL" clId="{56EC75D9-4054-4423-941B-7477489FB085}" dt="2022-03-25T16:01:11.288" v="2042" actId="3064"/>
          <ac:graphicFrameMkLst>
            <pc:docMk/>
            <pc:sldMk cId="69871263" sldId="356"/>
            <ac:graphicFrameMk id="9" creationId="{F77DF359-4F89-4F4E-A11C-DAFBDE0FBB74}"/>
          </ac:graphicFrameMkLst>
        </pc:graphicFrameChg>
      </pc:sldChg>
      <pc:sldChg chg="modSp mod delCm modCm modNotes modNotesTx">
        <pc:chgData name="MAZARI Zora" userId="32f6f611-c768-440c-9a04-79244ed69dea" providerId="ADAL" clId="{56EC75D9-4054-4423-941B-7477489FB085}" dt="2022-03-30T15:52:12.391" v="5471" actId="20577"/>
        <pc:sldMkLst>
          <pc:docMk/>
          <pc:sldMk cId="2268635255" sldId="357"/>
        </pc:sldMkLst>
        <pc:spChg chg="mod">
          <ac:chgData name="MAZARI Zora" userId="32f6f611-c768-440c-9a04-79244ed69dea" providerId="ADAL" clId="{56EC75D9-4054-4423-941B-7477489FB085}" dt="2022-03-27T17:53:53.782" v="2187" actId="20577"/>
          <ac:spMkLst>
            <pc:docMk/>
            <pc:sldMk cId="2268635255" sldId="357"/>
            <ac:spMk id="7" creationId="{6F050D0A-5166-4B75-981D-1762A0B28136}"/>
          </ac:spMkLst>
        </pc:spChg>
      </pc:sldChg>
      <pc:sldChg chg="modSp mod">
        <pc:chgData name="MAZARI Zora" userId="32f6f611-c768-440c-9a04-79244ed69dea" providerId="ADAL" clId="{56EC75D9-4054-4423-941B-7477489FB085}" dt="2022-03-25T16:00:24.549" v="2028" actId="14734"/>
        <pc:sldMkLst>
          <pc:docMk/>
          <pc:sldMk cId="88797176" sldId="364"/>
        </pc:sldMkLst>
        <pc:graphicFrameChg chg="modGraphic">
          <ac:chgData name="MAZARI Zora" userId="32f6f611-c768-440c-9a04-79244ed69dea" providerId="ADAL" clId="{56EC75D9-4054-4423-941B-7477489FB085}" dt="2022-03-25T16:00:24.549" v="2028" actId="14734"/>
          <ac:graphicFrameMkLst>
            <pc:docMk/>
            <pc:sldMk cId="88797176" sldId="364"/>
            <ac:graphicFrameMk id="13" creationId="{29FA9CDF-AD9C-4CFA-B116-0FB79C1A687F}"/>
          </ac:graphicFrameMkLst>
        </pc:graphicFrameChg>
      </pc:sldChg>
      <pc:sldChg chg="modSp">
        <pc:chgData name="MAZARI Zora" userId="32f6f611-c768-440c-9a04-79244ed69dea" providerId="ADAL" clId="{56EC75D9-4054-4423-941B-7477489FB085}" dt="2022-03-29T22:08:50.901" v="2454" actId="1035"/>
        <pc:sldMkLst>
          <pc:docMk/>
          <pc:sldMk cId="4166599793" sldId="367"/>
        </pc:sldMkLst>
        <pc:spChg chg="mod">
          <ac:chgData name="MAZARI Zora" userId="32f6f611-c768-440c-9a04-79244ed69dea" providerId="ADAL" clId="{56EC75D9-4054-4423-941B-7477489FB085}" dt="2022-03-29T22:08:50.901" v="2454" actId="1035"/>
          <ac:spMkLst>
            <pc:docMk/>
            <pc:sldMk cId="4166599793" sldId="367"/>
            <ac:spMk id="11" creationId="{D4B41AAC-F706-47CB-AD38-AB63AACAA59C}"/>
          </ac:spMkLst>
        </pc:spChg>
      </pc:sldChg>
      <pc:sldChg chg="modNotes modNotesTx">
        <pc:chgData name="MAZARI Zora" userId="32f6f611-c768-440c-9a04-79244ed69dea" providerId="ADAL" clId="{56EC75D9-4054-4423-941B-7477489FB085}" dt="2022-03-29T11:06:25.495" v="2439" actId="20577"/>
        <pc:sldMkLst>
          <pc:docMk/>
          <pc:sldMk cId="2064217392" sldId="427"/>
        </pc:sldMkLst>
      </pc:sldChg>
      <pc:sldChg chg="modSp mod">
        <pc:chgData name="MAZARI Zora" userId="32f6f611-c768-440c-9a04-79244ed69dea" providerId="ADAL" clId="{56EC75D9-4054-4423-941B-7477489FB085}" dt="2022-03-25T16:00:05.067" v="2025" actId="20577"/>
        <pc:sldMkLst>
          <pc:docMk/>
          <pc:sldMk cId="1511547400" sldId="428"/>
        </pc:sldMkLst>
        <pc:spChg chg="mod">
          <ac:chgData name="MAZARI Zora" userId="32f6f611-c768-440c-9a04-79244ed69dea" providerId="ADAL" clId="{56EC75D9-4054-4423-941B-7477489FB085}" dt="2022-03-25T16:00:05.067" v="2025" actId="20577"/>
          <ac:spMkLst>
            <pc:docMk/>
            <pc:sldMk cId="1511547400" sldId="428"/>
            <ac:spMk id="7" creationId="{D9A69464-17E2-4512-AF96-EBEEE95E970A}"/>
          </ac:spMkLst>
        </pc:spChg>
      </pc:sldChg>
      <pc:sldChg chg="delCm modCm modNotesTx">
        <pc:chgData name="MAZARI Zora" userId="32f6f611-c768-440c-9a04-79244ed69dea" providerId="ADAL" clId="{56EC75D9-4054-4423-941B-7477489FB085}" dt="2022-03-29T22:11:06.912" v="2474"/>
        <pc:sldMkLst>
          <pc:docMk/>
          <pc:sldMk cId="1665521685" sldId="430"/>
        </pc:sldMkLst>
      </pc:sldChg>
      <pc:sldChg chg="modNotes modNotesTx">
        <pc:chgData name="MAZARI Zora" userId="32f6f611-c768-440c-9a04-79244ed69dea" providerId="ADAL" clId="{56EC75D9-4054-4423-941B-7477489FB085}" dt="2022-03-30T15:49:50.574" v="5429" actId="20577"/>
        <pc:sldMkLst>
          <pc:docMk/>
          <pc:sldMk cId="2400800912" sldId="431"/>
        </pc:sldMkLst>
      </pc:sldChg>
      <pc:sldChg chg="modSp add del mod modNotes modNotesTx">
        <pc:chgData name="MAZARI Zora" userId="32f6f611-c768-440c-9a04-79244ed69dea" providerId="ADAL" clId="{56EC75D9-4054-4423-941B-7477489FB085}" dt="2022-03-30T15:57:55.287" v="5656" actId="6549"/>
        <pc:sldMkLst>
          <pc:docMk/>
          <pc:sldMk cId="2261919480" sldId="445"/>
        </pc:sldMkLst>
        <pc:spChg chg="mod">
          <ac:chgData name="MAZARI Zora" userId="32f6f611-c768-440c-9a04-79244ed69dea" providerId="ADAL" clId="{56EC75D9-4054-4423-941B-7477489FB085}" dt="2022-03-30T00:04:11.354" v="4959" actId="20577"/>
          <ac:spMkLst>
            <pc:docMk/>
            <pc:sldMk cId="2261919480" sldId="445"/>
            <ac:spMk id="7" creationId="{6F050D0A-5166-4B75-981D-1762A0B28136}"/>
          </ac:spMkLst>
        </pc:spChg>
      </pc:sldChg>
      <pc:sldChg chg="modSp mod delCm">
        <pc:chgData name="MAZARI Zora" userId="32f6f611-c768-440c-9a04-79244ed69dea" providerId="ADAL" clId="{56EC75D9-4054-4423-941B-7477489FB085}" dt="2022-03-29T22:09:10.741" v="2456"/>
        <pc:sldMkLst>
          <pc:docMk/>
          <pc:sldMk cId="1331414123" sldId="448"/>
        </pc:sldMkLst>
        <pc:spChg chg="mod">
          <ac:chgData name="MAZARI Zora" userId="32f6f611-c768-440c-9a04-79244ed69dea" providerId="ADAL" clId="{56EC75D9-4054-4423-941B-7477489FB085}" dt="2022-03-29T22:09:04.330" v="2455" actId="6549"/>
          <ac:spMkLst>
            <pc:docMk/>
            <pc:sldMk cId="1331414123" sldId="448"/>
            <ac:spMk id="7" creationId="{1E7FE38B-5558-43CD-8587-6DB6FB2E5107}"/>
          </ac:spMkLst>
        </pc:spChg>
      </pc:sldChg>
    </pc:docChg>
  </pc:docChgLst>
  <pc:docChgLst>
    <pc:chgData name="MAZARI Zora" userId="32f6f611-c768-440c-9a04-79244ed69dea" providerId="ADAL" clId="{FB0EAF83-0DFE-440E-89FF-CB26C8595648}"/>
    <pc:docChg chg="undo redo custSel addSld delSld modSld">
      <pc:chgData name="MAZARI Zora" userId="32f6f611-c768-440c-9a04-79244ed69dea" providerId="ADAL" clId="{FB0EAF83-0DFE-440E-89FF-CB26C8595648}" dt="2022-03-24T02:49:21.648" v="21827" actId="6549"/>
      <pc:docMkLst>
        <pc:docMk/>
      </pc:docMkLst>
      <pc:sldChg chg="modSp mod">
        <pc:chgData name="MAZARI Zora" userId="32f6f611-c768-440c-9a04-79244ed69dea" providerId="ADAL" clId="{FB0EAF83-0DFE-440E-89FF-CB26C8595648}" dt="2022-03-23T21:34:19.624" v="397" actId="14100"/>
        <pc:sldMkLst>
          <pc:docMk/>
          <pc:sldMk cId="364068999" sldId="331"/>
        </pc:sldMkLst>
        <pc:spChg chg="mod">
          <ac:chgData name="MAZARI Zora" userId="32f6f611-c768-440c-9a04-79244ed69dea" providerId="ADAL" clId="{FB0EAF83-0DFE-440E-89FF-CB26C8595648}" dt="2022-03-23T16:52:26.828" v="11" actId="255"/>
          <ac:spMkLst>
            <pc:docMk/>
            <pc:sldMk cId="364068999" sldId="331"/>
            <ac:spMk id="2" creationId="{53EDED24-0CBF-422F-8F9A-BFCA3651AD25}"/>
          </ac:spMkLst>
        </pc:spChg>
        <pc:picChg chg="mod">
          <ac:chgData name="MAZARI Zora" userId="32f6f611-c768-440c-9a04-79244ed69dea" providerId="ADAL" clId="{FB0EAF83-0DFE-440E-89FF-CB26C8595648}" dt="2022-03-23T21:34:19.624" v="397" actId="14100"/>
          <ac:picMkLst>
            <pc:docMk/>
            <pc:sldMk cId="364068999" sldId="331"/>
            <ac:picMk id="7" creationId="{027E1528-19E3-4927-8E58-533E190AA8C1}"/>
          </ac:picMkLst>
        </pc:picChg>
      </pc:sldChg>
      <pc:sldChg chg="modSp modNotesTx">
        <pc:chgData name="MAZARI Zora" userId="32f6f611-c768-440c-9a04-79244ed69dea" providerId="ADAL" clId="{FB0EAF83-0DFE-440E-89FF-CB26C8595648}" dt="2022-03-23T16:52:54.272" v="26" actId="33524"/>
        <pc:sldMkLst>
          <pc:docMk/>
          <pc:sldMk cId="3144431459" sldId="337"/>
        </pc:sldMkLst>
        <pc:graphicFrameChg chg="mod">
          <ac:chgData name="MAZARI Zora" userId="32f6f611-c768-440c-9a04-79244ed69dea" providerId="ADAL" clId="{FB0EAF83-0DFE-440E-89FF-CB26C8595648}" dt="2022-03-23T16:52:48.338" v="25"/>
          <ac:graphicFrameMkLst>
            <pc:docMk/>
            <pc:sldMk cId="3144431459" sldId="337"/>
            <ac:graphicFrameMk id="14" creationId="{B3DC5D44-653F-4FCF-ACBD-B00BB56F230E}"/>
          </ac:graphicFrameMkLst>
        </pc:graphicFrameChg>
      </pc:sldChg>
      <pc:sldChg chg="modSp mod">
        <pc:chgData name="MAZARI Zora" userId="32f6f611-c768-440c-9a04-79244ed69dea" providerId="ADAL" clId="{FB0EAF83-0DFE-440E-89FF-CB26C8595648}" dt="2022-03-23T22:23:16.496" v="2377" actId="403"/>
        <pc:sldMkLst>
          <pc:docMk/>
          <pc:sldMk cId="604672587" sldId="339"/>
        </pc:sldMkLst>
        <pc:spChg chg="mod ord">
          <ac:chgData name="MAZARI Zora" userId="32f6f611-c768-440c-9a04-79244ed69dea" providerId="ADAL" clId="{FB0EAF83-0DFE-440E-89FF-CB26C8595648}" dt="2022-03-23T22:23:16.496" v="2377" actId="403"/>
          <ac:spMkLst>
            <pc:docMk/>
            <pc:sldMk cId="604672587" sldId="339"/>
            <ac:spMk id="7" creationId="{D9A69464-17E2-4512-AF96-EBEEE95E970A}"/>
          </ac:spMkLst>
        </pc:spChg>
        <pc:spChg chg="mod ord">
          <ac:chgData name="MAZARI Zora" userId="32f6f611-c768-440c-9a04-79244ed69dea" providerId="ADAL" clId="{FB0EAF83-0DFE-440E-89FF-CB26C8595648}" dt="2022-03-23T21:37:55.929" v="466" actId="1038"/>
          <ac:spMkLst>
            <pc:docMk/>
            <pc:sldMk cId="604672587" sldId="339"/>
            <ac:spMk id="9" creationId="{96272F05-5579-42B3-BF2C-D2B115D8B340}"/>
          </ac:spMkLst>
        </pc:spChg>
        <pc:spChg chg="mod ord">
          <ac:chgData name="MAZARI Zora" userId="32f6f611-c768-440c-9a04-79244ed69dea" providerId="ADAL" clId="{FB0EAF83-0DFE-440E-89FF-CB26C8595648}" dt="2022-03-23T21:38:02.775" v="481" actId="1038"/>
          <ac:spMkLst>
            <pc:docMk/>
            <pc:sldMk cId="604672587" sldId="339"/>
            <ac:spMk id="10" creationId="{4D7D2F26-5073-4508-9284-0D7BDD770897}"/>
          </ac:spMkLst>
        </pc:spChg>
      </pc:sldChg>
      <pc:sldChg chg="modSp mod">
        <pc:chgData name="MAZARI Zora" userId="32f6f611-c768-440c-9a04-79244ed69dea" providerId="ADAL" clId="{FB0EAF83-0DFE-440E-89FF-CB26C8595648}" dt="2022-03-23T21:41:07.654" v="697" actId="404"/>
        <pc:sldMkLst>
          <pc:docMk/>
          <pc:sldMk cId="1431628936" sldId="340"/>
        </pc:sldMkLst>
        <pc:spChg chg="mod">
          <ac:chgData name="MAZARI Zora" userId="32f6f611-c768-440c-9a04-79244ed69dea" providerId="ADAL" clId="{FB0EAF83-0DFE-440E-89FF-CB26C8595648}" dt="2022-03-23T21:41:07.654" v="697" actId="404"/>
          <ac:spMkLst>
            <pc:docMk/>
            <pc:sldMk cId="1431628936" sldId="340"/>
            <ac:spMk id="8" creationId="{68F5D404-FB23-49BB-A746-3BA97F99A30F}"/>
          </ac:spMkLst>
        </pc:spChg>
      </pc:sldChg>
      <pc:sldChg chg="modSp mod modNotesTx">
        <pc:chgData name="MAZARI Zora" userId="32f6f611-c768-440c-9a04-79244ed69dea" providerId="ADAL" clId="{FB0EAF83-0DFE-440E-89FF-CB26C8595648}" dt="2022-03-24T00:11:28.294" v="9592" actId="20577"/>
        <pc:sldMkLst>
          <pc:docMk/>
          <pc:sldMk cId="2176097190" sldId="342"/>
        </pc:sldMkLst>
        <pc:spChg chg="mod">
          <ac:chgData name="MAZARI Zora" userId="32f6f611-c768-440c-9a04-79244ed69dea" providerId="ADAL" clId="{FB0EAF83-0DFE-440E-89FF-CB26C8595648}" dt="2022-03-23T23:54:16.077" v="8210" actId="20577"/>
          <ac:spMkLst>
            <pc:docMk/>
            <pc:sldMk cId="2176097190" sldId="342"/>
            <ac:spMk id="4" creationId="{4B390B73-54FF-47C2-B393-B84A67075477}"/>
          </ac:spMkLst>
        </pc:spChg>
        <pc:spChg chg="mod">
          <ac:chgData name="MAZARI Zora" userId="32f6f611-c768-440c-9a04-79244ed69dea" providerId="ADAL" clId="{FB0EAF83-0DFE-440E-89FF-CB26C8595648}" dt="2022-03-23T22:06:10.015" v="1356" actId="255"/>
          <ac:spMkLst>
            <pc:docMk/>
            <pc:sldMk cId="2176097190" sldId="342"/>
            <ac:spMk id="6" creationId="{C95A902D-30CD-4AF4-8601-18ABC6A41548}"/>
          </ac:spMkLst>
        </pc:spChg>
        <pc:spChg chg="mod">
          <ac:chgData name="MAZARI Zora" userId="32f6f611-c768-440c-9a04-79244ed69dea" providerId="ADAL" clId="{FB0EAF83-0DFE-440E-89FF-CB26C8595648}" dt="2022-03-23T22:05:41.381" v="1349" actId="2711"/>
          <ac:spMkLst>
            <pc:docMk/>
            <pc:sldMk cId="2176097190" sldId="342"/>
            <ac:spMk id="12" creationId="{A11CA523-99BF-4A78-9EE3-7585B2143D13}"/>
          </ac:spMkLst>
        </pc:spChg>
        <pc:spChg chg="mod">
          <ac:chgData name="MAZARI Zora" userId="32f6f611-c768-440c-9a04-79244ed69dea" providerId="ADAL" clId="{FB0EAF83-0DFE-440E-89FF-CB26C8595648}" dt="2022-03-23T22:06:16.681" v="1358" actId="404"/>
          <ac:spMkLst>
            <pc:docMk/>
            <pc:sldMk cId="2176097190" sldId="342"/>
            <ac:spMk id="13" creationId="{DD203248-6B6D-4CFF-BD97-1B33CB8CC800}"/>
          </ac:spMkLst>
        </pc:spChg>
        <pc:spChg chg="mod">
          <ac:chgData name="MAZARI Zora" userId="32f6f611-c768-440c-9a04-79244ed69dea" providerId="ADAL" clId="{FB0EAF83-0DFE-440E-89FF-CB26C8595648}" dt="2022-03-23T21:44:46.275" v="712" actId="207"/>
          <ac:spMkLst>
            <pc:docMk/>
            <pc:sldMk cId="2176097190" sldId="342"/>
            <ac:spMk id="15" creationId="{EFF2CD3B-2FA5-48AB-B990-AF9925CCE704}"/>
          </ac:spMkLst>
        </pc:spChg>
        <pc:spChg chg="mod">
          <ac:chgData name="MAZARI Zora" userId="32f6f611-c768-440c-9a04-79244ed69dea" providerId="ADAL" clId="{FB0EAF83-0DFE-440E-89FF-CB26C8595648}" dt="2022-03-23T21:51:33.077" v="764" actId="1037"/>
          <ac:spMkLst>
            <pc:docMk/>
            <pc:sldMk cId="2176097190" sldId="342"/>
            <ac:spMk id="16" creationId="{B2888E85-DC42-4E81-ADA2-2E0115398B57}"/>
          </ac:spMkLst>
        </pc:spChg>
        <pc:spChg chg="mod">
          <ac:chgData name="MAZARI Zora" userId="32f6f611-c768-440c-9a04-79244ed69dea" providerId="ADAL" clId="{FB0EAF83-0DFE-440E-89FF-CB26C8595648}" dt="2022-03-23T21:50:40.870" v="749" actId="207"/>
          <ac:spMkLst>
            <pc:docMk/>
            <pc:sldMk cId="2176097190" sldId="342"/>
            <ac:spMk id="18" creationId="{CAEE4A8B-2C34-436B-A909-770C048ACE31}"/>
          </ac:spMkLst>
        </pc:spChg>
        <pc:spChg chg="mod">
          <ac:chgData name="MAZARI Zora" userId="32f6f611-c768-440c-9a04-79244ed69dea" providerId="ADAL" clId="{FB0EAF83-0DFE-440E-89FF-CB26C8595648}" dt="2022-03-23T21:51:42.893" v="768" actId="404"/>
          <ac:spMkLst>
            <pc:docMk/>
            <pc:sldMk cId="2176097190" sldId="342"/>
            <ac:spMk id="19" creationId="{BA9EC0DB-A9D1-45E7-B62C-41B25DF5D452}"/>
          </ac:spMkLst>
        </pc:spChg>
        <pc:grpChg chg="mod">
          <ac:chgData name="MAZARI Zora" userId="32f6f611-c768-440c-9a04-79244ed69dea" providerId="ADAL" clId="{FB0EAF83-0DFE-440E-89FF-CB26C8595648}" dt="2022-03-23T22:05:53.496" v="1353" actId="14100"/>
          <ac:grpSpMkLst>
            <pc:docMk/>
            <pc:sldMk cId="2176097190" sldId="342"/>
            <ac:grpSpMk id="10" creationId="{82A5F9C5-421C-40E6-89AD-EB1D501B3732}"/>
          </ac:grpSpMkLst>
        </pc:grpChg>
        <pc:grpChg chg="mod">
          <ac:chgData name="MAZARI Zora" userId="32f6f611-c768-440c-9a04-79244ed69dea" providerId="ADAL" clId="{FB0EAF83-0DFE-440E-89FF-CB26C8595648}" dt="2022-03-23T21:51:23.991" v="759" actId="14100"/>
          <ac:grpSpMkLst>
            <pc:docMk/>
            <pc:sldMk cId="2176097190" sldId="342"/>
            <ac:grpSpMk id="14" creationId="{6000343A-2855-48BB-880F-C3BAAE32EB14}"/>
          </ac:grpSpMkLst>
        </pc:grpChg>
        <pc:grpChg chg="mod">
          <ac:chgData name="MAZARI Zora" userId="32f6f611-c768-440c-9a04-79244ed69dea" providerId="ADAL" clId="{FB0EAF83-0DFE-440E-89FF-CB26C8595648}" dt="2022-03-23T21:51:54.431" v="781" actId="14100"/>
          <ac:grpSpMkLst>
            <pc:docMk/>
            <pc:sldMk cId="2176097190" sldId="342"/>
            <ac:grpSpMk id="17" creationId="{9E2CFE02-A0D4-4CB4-B0FB-B57B042B6DBF}"/>
          </ac:grpSpMkLst>
        </pc:grpChg>
        <pc:graphicFrameChg chg="mod">
          <ac:chgData name="MAZARI Zora" userId="32f6f611-c768-440c-9a04-79244ed69dea" providerId="ADAL" clId="{FB0EAF83-0DFE-440E-89FF-CB26C8595648}" dt="2022-03-23T22:05:48.405" v="1352" actId="404"/>
          <ac:graphicFrameMkLst>
            <pc:docMk/>
            <pc:sldMk cId="2176097190" sldId="342"/>
            <ac:graphicFrameMk id="11" creationId="{C50469D0-2C65-4FA0-AF95-39957481F175}"/>
          </ac:graphicFrameMkLst>
        </pc:graphicFrameChg>
      </pc:sldChg>
      <pc:sldChg chg="delSp modSp mod">
        <pc:chgData name="MAZARI Zora" userId="32f6f611-c768-440c-9a04-79244ed69dea" providerId="ADAL" clId="{FB0EAF83-0DFE-440E-89FF-CB26C8595648}" dt="2022-03-24T01:57:34.433" v="17924" actId="403"/>
        <pc:sldMkLst>
          <pc:docMk/>
          <pc:sldMk cId="69871263" sldId="356"/>
        </pc:sldMkLst>
        <pc:spChg chg="mod">
          <ac:chgData name="MAZARI Zora" userId="32f6f611-c768-440c-9a04-79244ed69dea" providerId="ADAL" clId="{FB0EAF83-0DFE-440E-89FF-CB26C8595648}" dt="2022-03-24T01:57:34.433" v="17924" actId="403"/>
          <ac:spMkLst>
            <pc:docMk/>
            <pc:sldMk cId="69871263" sldId="356"/>
            <ac:spMk id="5" creationId="{72DA6B43-71F0-4DA4-BBB8-97AF5D88BF6E}"/>
          </ac:spMkLst>
        </pc:spChg>
        <pc:spChg chg="del">
          <ac:chgData name="MAZARI Zora" userId="32f6f611-c768-440c-9a04-79244ed69dea" providerId="ADAL" clId="{FB0EAF83-0DFE-440E-89FF-CB26C8595648}" dt="2022-03-23T21:27:10.305" v="225" actId="478"/>
          <ac:spMkLst>
            <pc:docMk/>
            <pc:sldMk cId="69871263" sldId="356"/>
            <ac:spMk id="8" creationId="{508B643C-00C5-4D5D-8155-D9B998BB1669}"/>
          </ac:spMkLst>
        </pc:spChg>
        <pc:graphicFrameChg chg="mod modGraphic">
          <ac:chgData name="MAZARI Zora" userId="32f6f611-c768-440c-9a04-79244ed69dea" providerId="ADAL" clId="{FB0EAF83-0DFE-440E-89FF-CB26C8595648}" dt="2022-03-23T21:32:05.182" v="343" actId="20577"/>
          <ac:graphicFrameMkLst>
            <pc:docMk/>
            <pc:sldMk cId="69871263" sldId="356"/>
            <ac:graphicFrameMk id="9" creationId="{F77DF359-4F89-4F4E-A11C-DAFBDE0FBB74}"/>
          </ac:graphicFrameMkLst>
        </pc:graphicFrameChg>
      </pc:sldChg>
      <pc:sldChg chg="modSp mod modNotes modNotesTx">
        <pc:chgData name="MAZARI Zora" userId="32f6f611-c768-440c-9a04-79244ed69dea" providerId="ADAL" clId="{FB0EAF83-0DFE-440E-89FF-CB26C8595648}" dt="2022-03-24T02:14:38.642" v="19144" actId="20577"/>
        <pc:sldMkLst>
          <pc:docMk/>
          <pc:sldMk cId="2268635255" sldId="357"/>
        </pc:sldMkLst>
        <pc:spChg chg="mod">
          <ac:chgData name="MAZARI Zora" userId="32f6f611-c768-440c-9a04-79244ed69dea" providerId="ADAL" clId="{FB0EAF83-0DFE-440E-89FF-CB26C8595648}" dt="2022-03-24T01:13:35.345" v="14974" actId="20577"/>
          <ac:spMkLst>
            <pc:docMk/>
            <pc:sldMk cId="2268635255" sldId="357"/>
            <ac:spMk id="4" creationId="{02EE7F70-8F57-4E8E-B0E9-E39B6158CD4E}"/>
          </ac:spMkLst>
        </pc:spChg>
        <pc:spChg chg="mod">
          <ac:chgData name="MAZARI Zora" userId="32f6f611-c768-440c-9a04-79244ed69dea" providerId="ADAL" clId="{FB0EAF83-0DFE-440E-89FF-CB26C8595648}" dt="2022-03-24T01:57:50.141" v="17925" actId="255"/>
          <ac:spMkLst>
            <pc:docMk/>
            <pc:sldMk cId="2268635255" sldId="357"/>
            <ac:spMk id="5" creationId="{798000E9-5F23-49A7-9481-41CAEF074492}"/>
          </ac:spMkLst>
        </pc:spChg>
        <pc:spChg chg="mod">
          <ac:chgData name="MAZARI Zora" userId="32f6f611-c768-440c-9a04-79244ed69dea" providerId="ADAL" clId="{FB0EAF83-0DFE-440E-89FF-CB26C8595648}" dt="2022-03-24T01:56:52.468" v="17919" actId="14100"/>
          <ac:spMkLst>
            <pc:docMk/>
            <pc:sldMk cId="2268635255" sldId="357"/>
            <ac:spMk id="7" creationId="{6F050D0A-5166-4B75-981D-1762A0B28136}"/>
          </ac:spMkLst>
        </pc:spChg>
      </pc:sldChg>
      <pc:sldChg chg="modSp mod">
        <pc:chgData name="MAZARI Zora" userId="32f6f611-c768-440c-9a04-79244ed69dea" providerId="ADAL" clId="{FB0EAF83-0DFE-440E-89FF-CB26C8595648}" dt="2022-03-23T21:33:50.655" v="396" actId="207"/>
        <pc:sldMkLst>
          <pc:docMk/>
          <pc:sldMk cId="88797176" sldId="364"/>
        </pc:sldMkLst>
        <pc:spChg chg="mod">
          <ac:chgData name="MAZARI Zora" userId="32f6f611-c768-440c-9a04-79244ed69dea" providerId="ADAL" clId="{FB0EAF83-0DFE-440E-89FF-CB26C8595648}" dt="2022-03-23T17:17:20.554" v="121" actId="20577"/>
          <ac:spMkLst>
            <pc:docMk/>
            <pc:sldMk cId="88797176" sldId="364"/>
            <ac:spMk id="6" creationId="{25EBDCE6-A2C4-4AD4-8BC3-F05F27524F74}"/>
          </ac:spMkLst>
        </pc:spChg>
        <pc:graphicFrameChg chg="mod modGraphic">
          <ac:chgData name="MAZARI Zora" userId="32f6f611-c768-440c-9a04-79244ed69dea" providerId="ADAL" clId="{FB0EAF83-0DFE-440E-89FF-CB26C8595648}" dt="2022-03-23T21:25:26.632" v="209" actId="14734"/>
          <ac:graphicFrameMkLst>
            <pc:docMk/>
            <pc:sldMk cId="88797176" sldId="364"/>
            <ac:graphicFrameMk id="9" creationId="{E0C20C9F-D6AA-4C0A-849D-F6D2CFFE9BB7}"/>
          </ac:graphicFrameMkLst>
        </pc:graphicFrameChg>
        <pc:graphicFrameChg chg="mod modGraphic">
          <ac:chgData name="MAZARI Zora" userId="32f6f611-c768-440c-9a04-79244ed69dea" providerId="ADAL" clId="{FB0EAF83-0DFE-440E-89FF-CB26C8595648}" dt="2022-03-23T21:33:50.655" v="396" actId="207"/>
          <ac:graphicFrameMkLst>
            <pc:docMk/>
            <pc:sldMk cId="88797176" sldId="364"/>
            <ac:graphicFrameMk id="13" creationId="{29FA9CDF-AD9C-4CFA-B116-0FB79C1A687F}"/>
          </ac:graphicFrameMkLst>
        </pc:graphicFrameChg>
      </pc:sldChg>
      <pc:sldChg chg="modSp mod modNotesTx">
        <pc:chgData name="MAZARI Zora" userId="32f6f611-c768-440c-9a04-79244ed69dea" providerId="ADAL" clId="{FB0EAF83-0DFE-440E-89FF-CB26C8595648}" dt="2022-03-23T21:36:35.706" v="445" actId="20577"/>
        <pc:sldMkLst>
          <pc:docMk/>
          <pc:sldMk cId="4166599793" sldId="367"/>
        </pc:sldMkLst>
        <pc:spChg chg="mod">
          <ac:chgData name="MAZARI Zora" userId="32f6f611-c768-440c-9a04-79244ed69dea" providerId="ADAL" clId="{FB0EAF83-0DFE-440E-89FF-CB26C8595648}" dt="2022-03-23T21:36:35.706" v="445" actId="20577"/>
          <ac:spMkLst>
            <pc:docMk/>
            <pc:sldMk cId="4166599793" sldId="367"/>
            <ac:spMk id="11" creationId="{D4B41AAC-F706-47CB-AD38-AB63AACAA59C}"/>
          </ac:spMkLst>
        </pc:spChg>
      </pc:sldChg>
      <pc:sldChg chg="modSp mod">
        <pc:chgData name="MAZARI Zora" userId="32f6f611-c768-440c-9a04-79244ed69dea" providerId="ADAL" clId="{FB0EAF83-0DFE-440E-89FF-CB26C8595648}" dt="2022-03-23T21:36:54.757" v="446" actId="207"/>
        <pc:sldMkLst>
          <pc:docMk/>
          <pc:sldMk cId="4121302772" sldId="425"/>
        </pc:sldMkLst>
        <pc:graphicFrameChg chg="mod">
          <ac:chgData name="MAZARI Zora" userId="32f6f611-c768-440c-9a04-79244ed69dea" providerId="ADAL" clId="{FB0EAF83-0DFE-440E-89FF-CB26C8595648}" dt="2022-03-23T21:36:54.757" v="446" actId="207"/>
          <ac:graphicFrameMkLst>
            <pc:docMk/>
            <pc:sldMk cId="4121302772" sldId="425"/>
            <ac:graphicFrameMk id="10" creationId="{30CE77F1-F678-452C-B15A-64ADA0181F3F}"/>
          </ac:graphicFrameMkLst>
        </pc:graphicFrameChg>
      </pc:sldChg>
      <pc:sldChg chg="modSp mod">
        <pc:chgData name="MAZARI Zora" userId="32f6f611-c768-440c-9a04-79244ed69dea" providerId="ADAL" clId="{FB0EAF83-0DFE-440E-89FF-CB26C8595648}" dt="2022-03-23T21:42:07.769" v="701" actId="255"/>
        <pc:sldMkLst>
          <pc:docMk/>
          <pc:sldMk cId="1336054125" sldId="426"/>
        </pc:sldMkLst>
        <pc:spChg chg="mod">
          <ac:chgData name="MAZARI Zora" userId="32f6f611-c768-440c-9a04-79244ed69dea" providerId="ADAL" clId="{FB0EAF83-0DFE-440E-89FF-CB26C8595648}" dt="2022-03-23T21:26:05.423" v="215" actId="20577"/>
          <ac:spMkLst>
            <pc:docMk/>
            <pc:sldMk cId="1336054125" sldId="426"/>
            <ac:spMk id="4" creationId="{6295FA4F-7495-47EA-904E-D13CB99C394C}"/>
          </ac:spMkLst>
        </pc:spChg>
        <pc:spChg chg="mod">
          <ac:chgData name="MAZARI Zora" userId="32f6f611-c768-440c-9a04-79244ed69dea" providerId="ADAL" clId="{FB0EAF83-0DFE-440E-89FF-CB26C8595648}" dt="2022-03-23T21:42:07.769" v="701" actId="255"/>
          <ac:spMkLst>
            <pc:docMk/>
            <pc:sldMk cId="1336054125" sldId="426"/>
            <ac:spMk id="6" creationId="{5CBF621D-BA23-49D0-BBDE-315170EAF647}"/>
          </ac:spMkLst>
        </pc:spChg>
      </pc:sldChg>
      <pc:sldChg chg="addSp delSp modSp mod modNotes modNotesTx">
        <pc:chgData name="MAZARI Zora" userId="32f6f611-c768-440c-9a04-79244ed69dea" providerId="ADAL" clId="{FB0EAF83-0DFE-440E-89FF-CB26C8595648}" dt="2022-03-24T00:30:08.708" v="10941" actId="20577"/>
        <pc:sldMkLst>
          <pc:docMk/>
          <pc:sldMk cId="2064217392" sldId="427"/>
        </pc:sldMkLst>
        <pc:spChg chg="mod">
          <ac:chgData name="MAZARI Zora" userId="32f6f611-c768-440c-9a04-79244ed69dea" providerId="ADAL" clId="{FB0EAF83-0DFE-440E-89FF-CB26C8595648}" dt="2022-03-23T22:00:47.378" v="1262" actId="1076"/>
          <ac:spMkLst>
            <pc:docMk/>
            <pc:sldMk cId="2064217392" sldId="427"/>
            <ac:spMk id="4" creationId="{4B390B73-54FF-47C2-B393-B84A67075477}"/>
          </ac:spMkLst>
        </pc:spChg>
        <pc:spChg chg="mod">
          <ac:chgData name="MAZARI Zora" userId="32f6f611-c768-440c-9a04-79244ed69dea" providerId="ADAL" clId="{FB0EAF83-0DFE-440E-89FF-CB26C8595648}" dt="2022-03-23T22:06:26.454" v="1360" actId="255"/>
          <ac:spMkLst>
            <pc:docMk/>
            <pc:sldMk cId="2064217392" sldId="427"/>
            <ac:spMk id="7" creationId="{2869F4A9-73B4-43F1-9B28-8686C5F3E562}"/>
          </ac:spMkLst>
        </pc:spChg>
        <pc:spChg chg="mod">
          <ac:chgData name="MAZARI Zora" userId="32f6f611-c768-440c-9a04-79244ed69dea" providerId="ADAL" clId="{FB0EAF83-0DFE-440E-89FF-CB26C8595648}" dt="2022-03-23T22:06:35.682" v="1363" actId="404"/>
          <ac:spMkLst>
            <pc:docMk/>
            <pc:sldMk cId="2064217392" sldId="427"/>
            <ac:spMk id="13" creationId="{D2BE4C32-66A5-4455-A5C5-C61A5A2A1618}"/>
          </ac:spMkLst>
        </pc:spChg>
        <pc:spChg chg="mod">
          <ac:chgData name="MAZARI Zora" userId="32f6f611-c768-440c-9a04-79244ed69dea" providerId="ADAL" clId="{FB0EAF83-0DFE-440E-89FF-CB26C8595648}" dt="2022-03-23T21:56:26.561" v="1063" actId="1076"/>
          <ac:spMkLst>
            <pc:docMk/>
            <pc:sldMk cId="2064217392" sldId="427"/>
            <ac:spMk id="16" creationId="{8AC776AA-4D99-4B64-AB36-E95EE514CBB7}"/>
          </ac:spMkLst>
        </pc:spChg>
        <pc:spChg chg="mod">
          <ac:chgData name="MAZARI Zora" userId="32f6f611-c768-440c-9a04-79244ed69dea" providerId="ADAL" clId="{FB0EAF83-0DFE-440E-89FF-CB26C8595648}" dt="2022-03-23T21:56:57.144" v="1072" actId="1076"/>
          <ac:spMkLst>
            <pc:docMk/>
            <pc:sldMk cId="2064217392" sldId="427"/>
            <ac:spMk id="17" creationId="{564884CB-070D-41C3-90CC-4BF63F668804}"/>
          </ac:spMkLst>
        </pc:spChg>
        <pc:spChg chg="del mod topLvl">
          <ac:chgData name="MAZARI Zora" userId="32f6f611-c768-440c-9a04-79244ed69dea" providerId="ADAL" clId="{FB0EAF83-0DFE-440E-89FF-CB26C8595648}" dt="2022-03-23T21:56:52.378" v="1070" actId="478"/>
          <ac:spMkLst>
            <pc:docMk/>
            <pc:sldMk cId="2064217392" sldId="427"/>
            <ac:spMk id="18" creationId="{27C09C4B-213D-4C2B-87F0-987468314594}"/>
          </ac:spMkLst>
        </pc:spChg>
        <pc:spChg chg="del mod topLvl">
          <ac:chgData name="MAZARI Zora" userId="32f6f611-c768-440c-9a04-79244ed69dea" providerId="ADAL" clId="{FB0EAF83-0DFE-440E-89FF-CB26C8595648}" dt="2022-03-23T21:56:53.752" v="1071" actId="478"/>
          <ac:spMkLst>
            <pc:docMk/>
            <pc:sldMk cId="2064217392" sldId="427"/>
            <ac:spMk id="20" creationId="{63F5360D-D05D-4201-BBE7-8F0E8E77FF9D}"/>
          </ac:spMkLst>
        </pc:spChg>
        <pc:grpChg chg="mod">
          <ac:chgData name="MAZARI Zora" userId="32f6f611-c768-440c-9a04-79244ed69dea" providerId="ADAL" clId="{FB0EAF83-0DFE-440E-89FF-CB26C8595648}" dt="2022-03-23T21:59:45.760" v="1174" actId="1036"/>
          <ac:grpSpMkLst>
            <pc:docMk/>
            <pc:sldMk cId="2064217392" sldId="427"/>
            <ac:grpSpMk id="10" creationId="{E014FAD9-8384-467F-AD0D-A60C9B96965E}"/>
          </ac:grpSpMkLst>
        </pc:grpChg>
        <pc:grpChg chg="add del mod">
          <ac:chgData name="MAZARI Zora" userId="32f6f611-c768-440c-9a04-79244ed69dea" providerId="ADAL" clId="{FB0EAF83-0DFE-440E-89FF-CB26C8595648}" dt="2022-03-23T21:56:52.378" v="1070" actId="478"/>
          <ac:grpSpMkLst>
            <pc:docMk/>
            <pc:sldMk cId="2064217392" sldId="427"/>
            <ac:grpSpMk id="14" creationId="{D4C8F098-DC55-495A-9D2E-8076A94369A1}"/>
          </ac:grpSpMkLst>
        </pc:grpChg>
        <pc:grpChg chg="mod">
          <ac:chgData name="MAZARI Zora" userId="32f6f611-c768-440c-9a04-79244ed69dea" providerId="ADAL" clId="{FB0EAF83-0DFE-440E-89FF-CB26C8595648}" dt="2022-03-23T23:53:59.535" v="8206" actId="1036"/>
          <ac:grpSpMkLst>
            <pc:docMk/>
            <pc:sldMk cId="2064217392" sldId="427"/>
            <ac:grpSpMk id="15" creationId="{FD6B7F8B-0D05-4844-AB0B-042F0F908019}"/>
          </ac:grpSpMkLst>
        </pc:grpChg>
        <pc:graphicFrameChg chg="mod">
          <ac:chgData name="MAZARI Zora" userId="32f6f611-c768-440c-9a04-79244ed69dea" providerId="ADAL" clId="{FB0EAF83-0DFE-440E-89FF-CB26C8595648}" dt="2022-03-23T23:14:09.368" v="5373" actId="403"/>
          <ac:graphicFrameMkLst>
            <pc:docMk/>
            <pc:sldMk cId="2064217392" sldId="427"/>
            <ac:graphicFrameMk id="19" creationId="{4561B72F-B669-4FD0-A8B7-827FF49DA360}"/>
          </ac:graphicFrameMkLst>
        </pc:graphicFrameChg>
      </pc:sldChg>
      <pc:sldChg chg="modSp mod">
        <pc:chgData name="MAZARI Zora" userId="32f6f611-c768-440c-9a04-79244ed69dea" providerId="ADAL" clId="{FB0EAF83-0DFE-440E-89FF-CB26C8595648}" dt="2022-03-23T21:40:13.253" v="679" actId="3064"/>
        <pc:sldMkLst>
          <pc:docMk/>
          <pc:sldMk cId="1511547400" sldId="428"/>
        </pc:sldMkLst>
        <pc:spChg chg="mod">
          <ac:chgData name="MAZARI Zora" userId="32f6f611-c768-440c-9a04-79244ed69dea" providerId="ADAL" clId="{FB0EAF83-0DFE-440E-89FF-CB26C8595648}" dt="2022-03-23T21:39:32.583" v="665" actId="20577"/>
          <ac:spMkLst>
            <pc:docMk/>
            <pc:sldMk cId="1511547400" sldId="428"/>
            <ac:spMk id="7" creationId="{D9A69464-17E2-4512-AF96-EBEEE95E970A}"/>
          </ac:spMkLst>
        </pc:spChg>
        <pc:graphicFrameChg chg="mod modGraphic">
          <ac:chgData name="MAZARI Zora" userId="32f6f611-c768-440c-9a04-79244ed69dea" providerId="ADAL" clId="{FB0EAF83-0DFE-440E-89FF-CB26C8595648}" dt="2022-03-23T21:40:13.253" v="679" actId="3064"/>
          <ac:graphicFrameMkLst>
            <pc:docMk/>
            <pc:sldMk cId="1511547400" sldId="428"/>
            <ac:graphicFrameMk id="8" creationId="{6850E7EB-45FC-4371-B303-B33CE55DDB9A}"/>
          </ac:graphicFrameMkLst>
        </pc:graphicFrameChg>
      </pc:sldChg>
      <pc:sldChg chg="modSp mod modNotesTx">
        <pc:chgData name="MAZARI Zora" userId="32f6f611-c768-440c-9a04-79244ed69dea" providerId="ADAL" clId="{FB0EAF83-0DFE-440E-89FF-CB26C8595648}" dt="2022-03-23T22:25:06.425" v="2410" actId="20577"/>
        <pc:sldMkLst>
          <pc:docMk/>
          <pc:sldMk cId="1665521685" sldId="430"/>
        </pc:sldMkLst>
        <pc:spChg chg="mod">
          <ac:chgData name="MAZARI Zora" userId="32f6f611-c768-440c-9a04-79244ed69dea" providerId="ADAL" clId="{FB0EAF83-0DFE-440E-89FF-CB26C8595648}" dt="2022-03-23T22:23:34.098" v="2386" actId="20577"/>
          <ac:spMkLst>
            <pc:docMk/>
            <pc:sldMk cId="1665521685" sldId="430"/>
            <ac:spMk id="5" creationId="{72DA6B43-71F0-4DA4-BBB8-97AF5D88BF6E}"/>
          </ac:spMkLst>
        </pc:spChg>
        <pc:spChg chg="mod">
          <ac:chgData name="MAZARI Zora" userId="32f6f611-c768-440c-9a04-79244ed69dea" providerId="ADAL" clId="{FB0EAF83-0DFE-440E-89FF-CB26C8595648}" dt="2022-03-23T22:25:06.425" v="2410" actId="20577"/>
          <ac:spMkLst>
            <pc:docMk/>
            <pc:sldMk cId="1665521685" sldId="430"/>
            <ac:spMk id="8" creationId="{AD24CC24-1079-4C87-9368-0B7A3AFD04BF}"/>
          </ac:spMkLst>
        </pc:spChg>
        <pc:graphicFrameChg chg="mod modGraphic">
          <ac:chgData name="MAZARI Zora" userId="32f6f611-c768-440c-9a04-79244ed69dea" providerId="ADAL" clId="{FB0EAF83-0DFE-440E-89FF-CB26C8595648}" dt="2022-03-23T21:33:41.850" v="395" actId="207"/>
          <ac:graphicFrameMkLst>
            <pc:docMk/>
            <pc:sldMk cId="1665521685" sldId="430"/>
            <ac:graphicFrameMk id="6" creationId="{4DCBABAC-2B64-46AE-8E8F-776A1547DE5E}"/>
          </ac:graphicFrameMkLst>
        </pc:graphicFrameChg>
      </pc:sldChg>
      <pc:sldChg chg="addSp delSp modSp mod modNotesTx">
        <pc:chgData name="MAZARI Zora" userId="32f6f611-c768-440c-9a04-79244ed69dea" providerId="ADAL" clId="{FB0EAF83-0DFE-440E-89FF-CB26C8595648}" dt="2022-03-24T00:17:07.038" v="10012" actId="20577"/>
        <pc:sldMkLst>
          <pc:docMk/>
          <pc:sldMk cId="2400800912" sldId="431"/>
        </pc:sldMkLst>
        <pc:spChg chg="mod">
          <ac:chgData name="MAZARI Zora" userId="32f6f611-c768-440c-9a04-79244ed69dea" providerId="ADAL" clId="{FB0EAF83-0DFE-440E-89FF-CB26C8595648}" dt="2022-03-23T22:24:11.111" v="2390" actId="21"/>
          <ac:spMkLst>
            <pc:docMk/>
            <pc:sldMk cId="2400800912" sldId="431"/>
            <ac:spMk id="4" creationId="{12C6B586-B961-4494-8C82-060DA41301C9}"/>
          </ac:spMkLst>
        </pc:spChg>
        <pc:spChg chg="mod">
          <ac:chgData name="MAZARI Zora" userId="32f6f611-c768-440c-9a04-79244ed69dea" providerId="ADAL" clId="{FB0EAF83-0DFE-440E-89FF-CB26C8595648}" dt="2022-03-23T22:24:12.842" v="2391"/>
          <ac:spMkLst>
            <pc:docMk/>
            <pc:sldMk cId="2400800912" sldId="431"/>
            <ac:spMk id="5" creationId="{9A362EC2-4A68-42B6-83F4-830B10906D1A}"/>
          </ac:spMkLst>
        </pc:spChg>
        <pc:spChg chg="add mod">
          <ac:chgData name="MAZARI Zora" userId="32f6f611-c768-440c-9a04-79244ed69dea" providerId="ADAL" clId="{FB0EAF83-0DFE-440E-89FF-CB26C8595648}" dt="2022-03-23T22:35:24.986" v="3194"/>
          <ac:spMkLst>
            <pc:docMk/>
            <pc:sldMk cId="2400800912" sldId="431"/>
            <ac:spMk id="11" creationId="{67052AA2-0C2E-4FD9-87C1-3D96D719EC8E}"/>
          </ac:spMkLst>
        </pc:spChg>
        <pc:spChg chg="add mod">
          <ac:chgData name="MAZARI Zora" userId="32f6f611-c768-440c-9a04-79244ed69dea" providerId="ADAL" clId="{FB0EAF83-0DFE-440E-89FF-CB26C8595648}" dt="2022-03-23T22:35:24.986" v="3194"/>
          <ac:spMkLst>
            <pc:docMk/>
            <pc:sldMk cId="2400800912" sldId="431"/>
            <ac:spMk id="12" creationId="{E4A6F970-A993-4B32-BA10-A113266BD6AD}"/>
          </ac:spMkLst>
        </pc:spChg>
        <pc:grpChg chg="add mod ord">
          <ac:chgData name="MAZARI Zora" userId="32f6f611-c768-440c-9a04-79244ed69dea" providerId="ADAL" clId="{FB0EAF83-0DFE-440E-89FF-CB26C8595648}" dt="2022-03-23T22:36:22.835" v="3204" actId="166"/>
          <ac:grpSpMkLst>
            <pc:docMk/>
            <pc:sldMk cId="2400800912" sldId="431"/>
            <ac:grpSpMk id="9" creationId="{EF21B248-DA7A-4C7D-91C0-08DEAD57392E}"/>
          </ac:grpSpMkLst>
        </pc:grpChg>
        <pc:graphicFrameChg chg="add del mod">
          <ac:chgData name="MAZARI Zora" userId="32f6f611-c768-440c-9a04-79244ed69dea" providerId="ADAL" clId="{FB0EAF83-0DFE-440E-89FF-CB26C8595648}" dt="2022-03-23T22:35:12.835" v="3193" actId="478"/>
          <ac:graphicFrameMkLst>
            <pc:docMk/>
            <pc:sldMk cId="2400800912" sldId="431"/>
            <ac:graphicFrameMk id="8" creationId="{987E13D6-B91C-440D-A8C4-1B181E6BD0C7}"/>
          </ac:graphicFrameMkLst>
        </pc:graphicFrameChg>
        <pc:graphicFrameChg chg="mod modGraphic">
          <ac:chgData name="MAZARI Zora" userId="32f6f611-c768-440c-9a04-79244ed69dea" providerId="ADAL" clId="{FB0EAF83-0DFE-440E-89FF-CB26C8595648}" dt="2022-03-23T22:36:14.889" v="3203"/>
          <ac:graphicFrameMkLst>
            <pc:docMk/>
            <pc:sldMk cId="2400800912" sldId="431"/>
            <ac:graphicFrameMk id="10" creationId="{061F650E-5501-4878-BF6B-E1F6F5AD5BCE}"/>
          </ac:graphicFrameMkLst>
        </pc:graphicFrameChg>
      </pc:sldChg>
      <pc:sldChg chg="modSp mod modNotesTx">
        <pc:chgData name="MAZARI Zora" userId="32f6f611-c768-440c-9a04-79244ed69dea" providerId="ADAL" clId="{FB0EAF83-0DFE-440E-89FF-CB26C8595648}" dt="2022-03-24T02:17:52.786" v="19388" actId="20577"/>
        <pc:sldMkLst>
          <pc:docMk/>
          <pc:sldMk cId="2261919480" sldId="445"/>
        </pc:sldMkLst>
        <pc:spChg chg="mod">
          <ac:chgData name="MAZARI Zora" userId="32f6f611-c768-440c-9a04-79244ed69dea" providerId="ADAL" clId="{FB0EAF83-0DFE-440E-89FF-CB26C8595648}" dt="2022-03-24T01:57:56.110" v="17926" actId="255"/>
          <ac:spMkLst>
            <pc:docMk/>
            <pc:sldMk cId="2261919480" sldId="445"/>
            <ac:spMk id="5" creationId="{798000E9-5F23-49A7-9481-41CAEF074492}"/>
          </ac:spMkLst>
        </pc:spChg>
        <pc:spChg chg="mod">
          <ac:chgData name="MAZARI Zora" userId="32f6f611-c768-440c-9a04-79244ed69dea" providerId="ADAL" clId="{FB0EAF83-0DFE-440E-89FF-CB26C8595648}" dt="2022-03-24T02:03:58.434" v="18313" actId="20577"/>
          <ac:spMkLst>
            <pc:docMk/>
            <pc:sldMk cId="2261919480" sldId="445"/>
            <ac:spMk id="7" creationId="{6F050D0A-5166-4B75-981D-1762A0B28136}"/>
          </ac:spMkLst>
        </pc:spChg>
        <pc:spChg chg="mod">
          <ac:chgData name="MAZARI Zora" userId="32f6f611-c768-440c-9a04-79244ed69dea" providerId="ADAL" clId="{FB0EAF83-0DFE-440E-89FF-CB26C8595648}" dt="2022-03-24T01:14:25.789" v="14991" actId="20577"/>
          <ac:spMkLst>
            <pc:docMk/>
            <pc:sldMk cId="2261919480" sldId="445"/>
            <ac:spMk id="8" creationId="{0A77D47A-B4BC-47BC-A97F-A700763B4EF0}"/>
          </ac:spMkLst>
        </pc:spChg>
      </pc:sldChg>
    </pc:docChg>
  </pc:docChgLst>
  <pc:docChgLst>
    <pc:chgData name="DABET Gaelle" userId="S::gaelle.dabet@cereq.fr::9906a349-204e-4ac8-ba71-bcdc3e0abab8" providerId="AD" clId="Web-{CA6F7026-E73A-4E4C-AFEB-99747CBD1459}"/>
    <pc:docChg chg="modSld">
      <pc:chgData name="DABET Gaelle" userId="S::gaelle.dabet@cereq.fr::9906a349-204e-4ac8-ba71-bcdc3e0abab8" providerId="AD" clId="Web-{CA6F7026-E73A-4E4C-AFEB-99747CBD1459}" dt="2022-03-28T09:49:18.123" v="3" actId="20577"/>
      <pc:docMkLst>
        <pc:docMk/>
      </pc:docMkLst>
      <pc:sldChg chg="modSp">
        <pc:chgData name="DABET Gaelle" userId="S::gaelle.dabet@cereq.fr::9906a349-204e-4ac8-ba71-bcdc3e0abab8" providerId="AD" clId="Web-{CA6F7026-E73A-4E4C-AFEB-99747CBD1459}" dt="2022-03-28T09:49:18.123" v="3" actId="20577"/>
        <pc:sldMkLst>
          <pc:docMk/>
          <pc:sldMk cId="4166599793" sldId="367"/>
        </pc:sldMkLst>
        <pc:spChg chg="mod">
          <ac:chgData name="DABET Gaelle" userId="S::gaelle.dabet@cereq.fr::9906a349-204e-4ac8-ba71-bcdc3e0abab8" providerId="AD" clId="Web-{CA6F7026-E73A-4E4C-AFEB-99747CBD1459}" dt="2022-03-28T09:49:18.123" v="3" actId="20577"/>
          <ac:spMkLst>
            <pc:docMk/>
            <pc:sldMk cId="4166599793" sldId="367"/>
            <ac:spMk id="11" creationId="{D4B41AAC-F706-47CB-AD38-AB63AACAA59C}"/>
          </ac:spMkLst>
        </pc:spChg>
      </pc:sldChg>
    </pc:docChg>
  </pc:docChgLst>
  <pc:docChgLst>
    <pc:chgData name="VIGNALE Melanie" userId="S::melanie.vignale@cereq.fr::6126cd1c-1a8c-4a46-a351-75dc5b3ec62e" providerId="AD" clId="Web-{BB3E613B-F402-4F23-B8F9-2C0A75B833C0}"/>
    <pc:docChg chg="mod modSld">
      <pc:chgData name="VIGNALE Melanie" userId="S::melanie.vignale@cereq.fr::6126cd1c-1a8c-4a46-a351-75dc5b3ec62e" providerId="AD" clId="Web-{BB3E613B-F402-4F23-B8F9-2C0A75B833C0}" dt="2022-03-25T17:58:20.556" v="20"/>
      <pc:docMkLst>
        <pc:docMk/>
      </pc:docMkLst>
      <pc:sldChg chg="modSp">
        <pc:chgData name="VIGNALE Melanie" userId="S::melanie.vignale@cereq.fr::6126cd1c-1a8c-4a46-a351-75dc5b3ec62e" providerId="AD" clId="Web-{BB3E613B-F402-4F23-B8F9-2C0A75B833C0}" dt="2022-03-25T17:47:53.243" v="8" actId="20577"/>
        <pc:sldMkLst>
          <pc:docMk/>
          <pc:sldMk cId="1431628936" sldId="340"/>
        </pc:sldMkLst>
        <pc:spChg chg="mod">
          <ac:chgData name="VIGNALE Melanie" userId="S::melanie.vignale@cereq.fr::6126cd1c-1a8c-4a46-a351-75dc5b3ec62e" providerId="AD" clId="Web-{BB3E613B-F402-4F23-B8F9-2C0A75B833C0}" dt="2022-03-25T17:47:53.243" v="8" actId="20577"/>
          <ac:spMkLst>
            <pc:docMk/>
            <pc:sldMk cId="1431628936" sldId="340"/>
            <ac:spMk id="8" creationId="{68F5D404-FB23-49BB-A746-3BA97F99A30F}"/>
          </ac:spMkLst>
        </pc:spChg>
      </pc:sldChg>
      <pc:sldChg chg="addCm modCm">
        <pc:chgData name="VIGNALE Melanie" userId="S::melanie.vignale@cereq.fr::6126cd1c-1a8c-4a46-a351-75dc5b3ec62e" providerId="AD" clId="Web-{BB3E613B-F402-4F23-B8F9-2C0A75B833C0}" dt="2022-03-25T17:58:20.556" v="20"/>
        <pc:sldMkLst>
          <pc:docMk/>
          <pc:sldMk cId="2268635255" sldId="357"/>
        </pc:sldMkLst>
      </pc:sldChg>
      <pc:sldChg chg="modSp">
        <pc:chgData name="VIGNALE Melanie" userId="S::melanie.vignale@cereq.fr::6126cd1c-1a8c-4a46-a351-75dc5b3ec62e" providerId="AD" clId="Web-{BB3E613B-F402-4F23-B8F9-2C0A75B833C0}" dt="2022-03-25T17:48:06.868" v="9" actId="20577"/>
        <pc:sldMkLst>
          <pc:docMk/>
          <pc:sldMk cId="88797176" sldId="364"/>
        </pc:sldMkLst>
        <pc:spChg chg="mod">
          <ac:chgData name="VIGNALE Melanie" userId="S::melanie.vignale@cereq.fr::6126cd1c-1a8c-4a46-a351-75dc5b3ec62e" providerId="AD" clId="Web-{BB3E613B-F402-4F23-B8F9-2C0A75B833C0}" dt="2022-03-25T17:48:06.868" v="9" actId="20577"/>
          <ac:spMkLst>
            <pc:docMk/>
            <pc:sldMk cId="88797176" sldId="364"/>
            <ac:spMk id="4" creationId="{97410FA1-0576-412F-8755-B7814F652FC9}"/>
          </ac:spMkLst>
        </pc:spChg>
      </pc:sldChg>
      <pc:sldChg chg="addCm">
        <pc:chgData name="VIGNALE Melanie" userId="S::melanie.vignale@cereq.fr::6126cd1c-1a8c-4a46-a351-75dc5b3ec62e" providerId="AD" clId="Web-{BB3E613B-F402-4F23-B8F9-2C0A75B833C0}" dt="2022-03-25T17:43:58.363" v="1"/>
        <pc:sldMkLst>
          <pc:docMk/>
          <pc:sldMk cId="4166599793" sldId="367"/>
        </pc:sldMkLst>
      </pc:sldChg>
      <pc:sldChg chg="addCm">
        <pc:chgData name="VIGNALE Melanie" userId="S::melanie.vignale@cereq.fr::6126cd1c-1a8c-4a46-a351-75dc5b3ec62e" providerId="AD" clId="Web-{BB3E613B-F402-4F23-B8F9-2C0A75B833C0}" dt="2022-03-25T17:47:18.070" v="3"/>
        <pc:sldMkLst>
          <pc:docMk/>
          <pc:sldMk cId="1511547400" sldId="428"/>
        </pc:sldMkLst>
      </pc:sldChg>
      <pc:sldChg chg="addCm">
        <pc:chgData name="VIGNALE Melanie" userId="S::melanie.vignale@cereq.fr::6126cd1c-1a8c-4a46-a351-75dc5b3ec62e" providerId="AD" clId="Web-{BB3E613B-F402-4F23-B8F9-2C0A75B833C0}" dt="2022-03-25T17:50:52.169" v="10"/>
        <pc:sldMkLst>
          <pc:docMk/>
          <pc:sldMk cId="1665521685" sldId="430"/>
        </pc:sldMkLst>
      </pc:sldChg>
      <pc:sldChg chg="modSp">
        <pc:chgData name="VIGNALE Melanie" userId="S::melanie.vignale@cereq.fr::6126cd1c-1a8c-4a46-a351-75dc5b3ec62e" providerId="AD" clId="Web-{BB3E613B-F402-4F23-B8F9-2C0A75B833C0}" dt="2022-03-25T17:57:15.320" v="18" actId="20577"/>
        <pc:sldMkLst>
          <pc:docMk/>
          <pc:sldMk cId="2261919480" sldId="445"/>
        </pc:sldMkLst>
        <pc:spChg chg="mod">
          <ac:chgData name="VIGNALE Melanie" userId="S::melanie.vignale@cereq.fr::6126cd1c-1a8c-4a46-a351-75dc5b3ec62e" providerId="AD" clId="Web-{BB3E613B-F402-4F23-B8F9-2C0A75B833C0}" dt="2022-03-25T17:57:15.320" v="18" actId="20577"/>
          <ac:spMkLst>
            <pc:docMk/>
            <pc:sldMk cId="2261919480" sldId="445"/>
            <ac:spMk id="7" creationId="{6F050D0A-5166-4B75-981D-1762A0B28136}"/>
          </ac:spMkLst>
        </pc:spChg>
      </pc:sldChg>
      <pc:sldChg chg="addCm">
        <pc:chgData name="VIGNALE Melanie" userId="S::melanie.vignale@cereq.fr::6126cd1c-1a8c-4a46-a351-75dc5b3ec62e" providerId="AD" clId="Web-{BB3E613B-F402-4F23-B8F9-2C0A75B833C0}" dt="2022-03-25T17:45:13.771" v="2"/>
        <pc:sldMkLst>
          <pc:docMk/>
          <pc:sldMk cId="1331414123" sldId="448"/>
        </pc:sldMkLst>
      </pc:sldChg>
    </pc:docChg>
  </pc:docChgLst>
  <pc:docChgLst>
    <pc:chgData name="DABET Gaelle" userId="S::gaelle.dabet@cereq.fr::9906a349-204e-4ac8-ba71-bcdc3e0abab8" providerId="AD" clId="Web-{B0463846-2ADB-4604-8361-D4E36CDE545F}"/>
    <pc:docChg chg="">
      <pc:chgData name="DABET Gaelle" userId="S::gaelle.dabet@cereq.fr::9906a349-204e-4ac8-ba71-bcdc3e0abab8" providerId="AD" clId="Web-{B0463846-2ADB-4604-8361-D4E36CDE545F}" dt="2022-03-28T10:41:43.333" v="1"/>
      <pc:docMkLst>
        <pc:docMk/>
      </pc:docMkLst>
      <pc:sldChg chg="delCm">
        <pc:chgData name="DABET Gaelle" userId="S::gaelle.dabet@cereq.fr::9906a349-204e-4ac8-ba71-bcdc3e0abab8" providerId="AD" clId="Web-{B0463846-2ADB-4604-8361-D4E36CDE545F}" dt="2022-03-28T09:51:35.053" v="0"/>
        <pc:sldMkLst>
          <pc:docMk/>
          <pc:sldMk cId="4166599793" sldId="367"/>
        </pc:sldMkLst>
      </pc:sldChg>
      <pc:sldChg chg="delCm">
        <pc:chgData name="DABET Gaelle" userId="S::gaelle.dabet@cereq.fr::9906a349-204e-4ac8-ba71-bcdc3e0abab8" providerId="AD" clId="Web-{B0463846-2ADB-4604-8361-D4E36CDE545F}" dt="2022-03-28T10:41:43.333" v="1"/>
        <pc:sldMkLst>
          <pc:docMk/>
          <pc:sldMk cId="1511547400" sldId="42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Structure</a:t>
            </a:r>
            <a:r>
              <a:rPr lang="fr-FR" baseline="0" dirty="0"/>
              <a:t> des répondants par téléphone et internet </a:t>
            </a:r>
            <a:endParaRPr lang="fr-FR" dirty="0"/>
          </a:p>
        </c:rich>
      </c:tx>
      <c:layout>
        <c:manualLayout>
          <c:xMode val="edge"/>
          <c:yMode val="edge"/>
          <c:x val="0.1046555095672847"/>
          <c:y val="4.5912052620404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Feuil3!$K$3</c:f>
              <c:strCache>
                <c:ptCount val="1"/>
                <c:pt idx="0">
                  <c:v>CATI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Feuil3!$J$4:$J$11</c:f>
              <c:strCache>
                <c:ptCount val="8"/>
                <c:pt idx="0">
                  <c:v>ND CAP</c:v>
                </c:pt>
                <c:pt idx="1">
                  <c:v>BAC PRO </c:v>
                </c:pt>
                <c:pt idx="2">
                  <c:v>BAC TECHNO GENE</c:v>
                </c:pt>
                <c:pt idx="3">
                  <c:v>BAC + 2</c:v>
                </c:pt>
                <c:pt idx="4">
                  <c:v>BAC + 3</c:v>
                </c:pt>
                <c:pt idx="5">
                  <c:v>MASTER</c:v>
                </c:pt>
                <c:pt idx="6">
                  <c:v>AUTRE BAC + 5</c:v>
                </c:pt>
                <c:pt idx="7">
                  <c:v>DOCTORAT</c:v>
                </c:pt>
              </c:strCache>
            </c:strRef>
          </c:cat>
          <c:val>
            <c:numRef>
              <c:f>Feuil3!$K$4:$K$11</c:f>
              <c:numCache>
                <c:formatCode>General</c:formatCode>
                <c:ptCount val="8"/>
                <c:pt idx="0">
                  <c:v>23.7</c:v>
                </c:pt>
                <c:pt idx="1">
                  <c:v>23.9</c:v>
                </c:pt>
                <c:pt idx="2">
                  <c:v>8.6999999999999993</c:v>
                </c:pt>
                <c:pt idx="3">
                  <c:v>12.2</c:v>
                </c:pt>
                <c:pt idx="4">
                  <c:v>12.2</c:v>
                </c:pt>
                <c:pt idx="5">
                  <c:v>10.299999999999999</c:v>
                </c:pt>
                <c:pt idx="6">
                  <c:v>8</c:v>
                </c:pt>
                <c:pt idx="7">
                  <c:v>1.0999999999999999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18-4E56-8E69-280A790C0054}"/>
            </c:ext>
          </c:extLst>
        </c:ser>
        <c:ser>
          <c:idx val="1"/>
          <c:order val="1"/>
          <c:tx>
            <c:strRef>
              <c:f>Feuil3!$L$3</c:f>
              <c:strCache>
                <c:ptCount val="1"/>
                <c:pt idx="0">
                  <c:v>CAWI</c:v>
                </c:pt>
              </c:strCache>
            </c:strRef>
          </c:tx>
          <c:spPr>
            <a:solidFill>
              <a:srgbClr val="E1000F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Feuil3!$J$4:$J$11</c:f>
              <c:strCache>
                <c:ptCount val="8"/>
                <c:pt idx="0">
                  <c:v>ND CAP</c:v>
                </c:pt>
                <c:pt idx="1">
                  <c:v>BAC PRO </c:v>
                </c:pt>
                <c:pt idx="2">
                  <c:v>BAC TECHNO GENE</c:v>
                </c:pt>
                <c:pt idx="3">
                  <c:v>BAC + 2</c:v>
                </c:pt>
                <c:pt idx="4">
                  <c:v>BAC + 3</c:v>
                </c:pt>
                <c:pt idx="5">
                  <c:v>MASTER</c:v>
                </c:pt>
                <c:pt idx="6">
                  <c:v>AUTRE BAC + 5</c:v>
                </c:pt>
                <c:pt idx="7">
                  <c:v>DOCTORAT</c:v>
                </c:pt>
              </c:strCache>
            </c:strRef>
          </c:cat>
          <c:val>
            <c:numRef>
              <c:f>Feuil3!$L$4:$L$11</c:f>
              <c:numCache>
                <c:formatCode>General</c:formatCode>
                <c:ptCount val="8"/>
                <c:pt idx="0">
                  <c:v>7.5</c:v>
                </c:pt>
                <c:pt idx="1">
                  <c:v>11.4</c:v>
                </c:pt>
                <c:pt idx="2">
                  <c:v>7.2</c:v>
                </c:pt>
                <c:pt idx="3">
                  <c:v>11.299999999999999</c:v>
                </c:pt>
                <c:pt idx="4">
                  <c:v>19.399999999999999</c:v>
                </c:pt>
                <c:pt idx="5">
                  <c:v>22</c:v>
                </c:pt>
                <c:pt idx="6">
                  <c:v>18</c:v>
                </c:pt>
                <c:pt idx="7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18-4E56-8E69-280A790C0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198255"/>
        <c:axId val="1758802639"/>
      </c:barChart>
      <c:catAx>
        <c:axId val="182819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8802639"/>
        <c:crosses val="autoZero"/>
        <c:auto val="1"/>
        <c:lblAlgn val="ctr"/>
        <c:lblOffset val="100"/>
        <c:noMultiLvlLbl val="0"/>
      </c:catAx>
      <c:valAx>
        <c:axId val="175880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28198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98089833595312"/>
          <c:y val="8.9285714285714288E-2"/>
          <c:w val="0.50672785850050772"/>
          <c:h val="0.79881889763779523"/>
        </c:manualLayout>
      </c:layout>
      <c:barChart>
        <c:barDir val="bar"/>
        <c:grouping val="clustered"/>
        <c:varyColors val="0"/>
        <c:ser>
          <c:idx val="0"/>
          <c:order val="0"/>
          <c:tx>
            <c:v>Série1</c:v>
          </c:tx>
          <c:spPr>
            <a:solidFill>
              <a:srgbClr val="AFABAB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3B383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27F-42FB-A15E-CD35F3413544}"/>
              </c:ext>
            </c:extLst>
          </c:dPt>
          <c:cat>
            <c:strLit>
              <c:ptCount val="9"/>
              <c:pt idx="0">
                <c:v>Lassé de faire des études </c:v>
              </c:pt>
              <c:pt idx="1">
                <c:v>Niveau de diplôme souhaité atteint </c:v>
              </c:pt>
              <c:pt idx="2">
                <c:v>Résultats insuffisants pour continuer dans la filière souhaitée</c:v>
              </c:pt>
              <c:pt idx="3">
                <c:v>Refusé dans une formation ou echec à un concours</c:v>
              </c:pt>
              <c:pt idx="4">
                <c:v>Pas d’employeur pour une formation en alternance</c:v>
              </c:pt>
              <c:pt idx="5">
                <c:v>Souhait de travailler / emploi trouvé</c:v>
              </c:pt>
              <c:pt idx="6">
                <c:v>Formation souhaitée n’existait pas à proximité</c:v>
              </c:pt>
              <c:pt idx="7">
                <c:v>Raisons personnelles ou familiales </c:v>
              </c:pt>
              <c:pt idx="8">
                <c:v>Pour des raisons financières</c:v>
              </c:pt>
            </c:strLit>
          </c:cat>
          <c:val>
            <c:numLit>
              <c:formatCode>General</c:formatCode>
              <c:ptCount val="9"/>
              <c:pt idx="0">
                <c:v>-2.4813432835820898E-2</c:v>
              </c:pt>
              <c:pt idx="1">
                <c:v>-2.3041044776119401E-2</c:v>
              </c:pt>
              <c:pt idx="2">
                <c:v>2.1455223880597001E-2</c:v>
              </c:pt>
              <c:pt idx="3">
                <c:v>-2.79850746268657E-4</c:v>
              </c:pt>
              <c:pt idx="4">
                <c:v>-2.0522388059701501E-3</c:v>
              </c:pt>
              <c:pt idx="5">
                <c:v>-4.2444029850746301E-2</c:v>
              </c:pt>
              <c:pt idx="6">
                <c:v>-3.2929104477611902E-2</c:v>
              </c:pt>
              <c:pt idx="7">
                <c:v>-3.30223880597015E-2</c:v>
              </c:pt>
              <c:pt idx="8">
                <c:v>-1.8843283582089601E-2</c:v>
              </c:pt>
            </c:numLit>
          </c:val>
          <c:extLst>
            <c:ext xmlns:c16="http://schemas.microsoft.com/office/drawing/2014/chart" uri="{C3380CC4-5D6E-409C-BE32-E72D297353CC}">
              <c16:uniqueId val="{00000002-527F-42FB-A15E-CD35F3413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6337999"/>
        <c:axId val="1174458191"/>
      </c:barChart>
      <c:valAx>
        <c:axId val="117445819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10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1046337999"/>
        <c:crosses val="autoZero"/>
        <c:crossBetween val="between"/>
      </c:valAx>
      <c:catAx>
        <c:axId val="104633799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1000" b="0" i="0" u="none" strike="noStrike" kern="1200" baseline="0">
                <a:solidFill>
                  <a:srgbClr val="595959"/>
                </a:solidFill>
                <a:latin typeface="+mn-lt"/>
              </a:defRPr>
            </a:pPr>
            <a:endParaRPr lang="fr-FR"/>
          </a:p>
        </c:txPr>
        <c:crossAx val="117445819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fr-FR" sz="1000" b="0" i="0" u="none" strike="noStrike" kern="1200" baseline="0">
          <a:solidFill>
            <a:srgbClr val="000000"/>
          </a:solidFill>
          <a:latin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136701662292209E-2"/>
          <c:y val="4.6296296296296294E-2"/>
          <c:w val="0.76272949994528405"/>
          <c:h val="0.7922448235637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DI!$E$46</c:f>
              <c:strCache>
                <c:ptCount val="1"/>
                <c:pt idx="0">
                  <c:v>Mode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DI!$D$47:$D$50</c:f>
              <c:strCache>
                <c:ptCount val="4"/>
                <c:pt idx="0">
                  <c:v>Oui, beaucoup</c:v>
                </c:pt>
                <c:pt idx="1">
                  <c:v>Oui, un peu </c:v>
                </c:pt>
                <c:pt idx="2">
                  <c:v>Non, pas vraiment </c:v>
                </c:pt>
                <c:pt idx="3">
                  <c:v>Non, pas du tout </c:v>
                </c:pt>
              </c:strCache>
            </c:strRef>
          </c:cat>
          <c:val>
            <c:numRef>
              <c:f>DI!$E$47:$E$50</c:f>
              <c:numCache>
                <c:formatCode>General</c:formatCode>
                <c:ptCount val="4"/>
                <c:pt idx="0">
                  <c:v>-4.9392437782511567E-2</c:v>
                </c:pt>
                <c:pt idx="1">
                  <c:v>7.0477704317555984E-2</c:v>
                </c:pt>
                <c:pt idx="2">
                  <c:v>0.1436944718657453</c:v>
                </c:pt>
                <c:pt idx="3">
                  <c:v>-0.16477973840078974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7-41E6-803E-FDBD1B1542F6}"/>
            </c:ext>
          </c:extLst>
        </c:ser>
        <c:ser>
          <c:idx val="1"/>
          <c:order val="1"/>
          <c:tx>
            <c:strRef>
              <c:f>DI!$F$46</c:f>
              <c:strCache>
                <c:ptCount val="1"/>
                <c:pt idx="0">
                  <c:v>Sélection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DI!$D$47:$D$50</c:f>
              <c:strCache>
                <c:ptCount val="4"/>
                <c:pt idx="0">
                  <c:v>Oui, beaucoup</c:v>
                </c:pt>
                <c:pt idx="1">
                  <c:v>Oui, un peu </c:v>
                </c:pt>
                <c:pt idx="2">
                  <c:v>Non, pas vraiment </c:v>
                </c:pt>
                <c:pt idx="3">
                  <c:v>Non, pas du tout </c:v>
                </c:pt>
              </c:strCache>
            </c:strRef>
          </c:cat>
          <c:val>
            <c:numRef>
              <c:f>DI!$F$47:$F$50</c:f>
              <c:numCache>
                <c:formatCode>General</c:formatCode>
                <c:ptCount val="4"/>
                <c:pt idx="0">
                  <c:v>-3.355910444917827E-2</c:v>
                </c:pt>
                <c:pt idx="1">
                  <c:v>5.5477704317555984E-2</c:v>
                </c:pt>
                <c:pt idx="2">
                  <c:v>2.861138532412294E-3</c:v>
                </c:pt>
                <c:pt idx="3">
                  <c:v>-2.9779738400789735E-2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77-41E6-803E-FDBD1B1542F6}"/>
            </c:ext>
          </c:extLst>
        </c:ser>
        <c:ser>
          <c:idx val="2"/>
          <c:order val="2"/>
          <c:tx>
            <c:strRef>
              <c:f>DI!$G$46</c:f>
              <c:strCache>
                <c:ptCount val="1"/>
                <c:pt idx="0">
                  <c:v>Mesure</c:v>
                </c:pt>
              </c:strCache>
            </c:strRef>
          </c:tx>
          <c:spPr>
            <a:solidFill>
              <a:srgbClr val="E1000F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DI!$D$47:$D$50</c:f>
              <c:strCache>
                <c:ptCount val="4"/>
                <c:pt idx="0">
                  <c:v>Oui, beaucoup</c:v>
                </c:pt>
                <c:pt idx="1">
                  <c:v>Oui, un peu </c:v>
                </c:pt>
                <c:pt idx="2">
                  <c:v>Non, pas vraiment </c:v>
                </c:pt>
                <c:pt idx="3">
                  <c:v>Non, pas du tout </c:v>
                </c:pt>
              </c:strCache>
            </c:strRef>
          </c:cat>
          <c:val>
            <c:numRef>
              <c:f>DI!$G$47:$G$50</c:f>
              <c:numCache>
                <c:formatCode>General</c:formatCode>
                <c:ptCount val="4"/>
                <c:pt idx="0">
                  <c:v>-1.58333333333333E-2</c:v>
                </c:pt>
                <c:pt idx="1">
                  <c:v>1.4999999999999999E-2</c:v>
                </c:pt>
                <c:pt idx="2">
                  <c:v>0.14083333333333301</c:v>
                </c:pt>
                <c:pt idx="3">
                  <c:v>-0.13500000000000001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77-41E6-803E-FDBD1B154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719407"/>
        <c:axId val="1323600063"/>
      </c:barChart>
      <c:catAx>
        <c:axId val="1475719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23600063"/>
        <c:crosses val="autoZero"/>
        <c:auto val="1"/>
        <c:lblAlgn val="ctr"/>
        <c:lblOffset val="100"/>
        <c:noMultiLvlLbl val="0"/>
      </c:catAx>
      <c:valAx>
        <c:axId val="132360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75719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E7D58-7D2F-4541-B05B-5E594548B62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4A97FEE-3081-4921-AD40-02A1C6124832}" type="pres">
      <dgm:prSet presAssocID="{F56E7D58-7D2F-4541-B05B-5E594548B620}" presName="linearFlow" presStyleCnt="0">
        <dgm:presLayoutVars>
          <dgm:dir/>
          <dgm:resizeHandles val="exact"/>
        </dgm:presLayoutVars>
      </dgm:prSet>
      <dgm:spPr/>
    </dgm:pt>
  </dgm:ptLst>
  <dgm:cxnLst>
    <dgm:cxn modelId="{0985945A-1CFC-47D8-90ED-4710EDDE7A59}" type="presOf" srcId="{F56E7D58-7D2F-4541-B05B-5E594548B620}" destId="{34A97FEE-3081-4921-AD40-02A1C6124832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E7D58-7D2F-4541-B05B-5E594548B62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5540505-9A6A-443C-A5C5-0E7A0490AD33}">
      <dgm:prSet phldrT="[Texte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r-FR"/>
            <a:t>Effet de sélection</a:t>
          </a:r>
        </a:p>
      </dgm:t>
    </dgm:pt>
    <dgm:pt modelId="{685C0D1F-BC4E-49A6-B167-35682E543103}" type="parTrans" cxnId="{53D09F0E-5231-4283-A24B-04F6C3C7776E}">
      <dgm:prSet/>
      <dgm:spPr/>
      <dgm:t>
        <a:bodyPr/>
        <a:lstStyle/>
        <a:p>
          <a:endParaRPr lang="fr-FR"/>
        </a:p>
      </dgm:t>
    </dgm:pt>
    <dgm:pt modelId="{A52666CB-BDBC-40BF-BFC2-CA4A908A37AE}" type="sibTrans" cxnId="{53D09F0E-5231-4283-A24B-04F6C3C7776E}">
      <dgm:prSet/>
      <dgm:spPr/>
      <dgm:t>
        <a:bodyPr/>
        <a:lstStyle/>
        <a:p>
          <a:endParaRPr lang="fr-FR"/>
        </a:p>
      </dgm:t>
    </dgm:pt>
    <dgm:pt modelId="{2FCDCB7D-B0AF-432B-A1A3-0A8A133DE5F9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/>
            <a:t>Effet de mesure</a:t>
          </a:r>
        </a:p>
      </dgm:t>
    </dgm:pt>
    <dgm:pt modelId="{34097E78-7A94-49B0-9B76-DCC1A8C56587}" type="parTrans" cxnId="{7292C8F8-928F-42EF-9211-0354FC8408AA}">
      <dgm:prSet/>
      <dgm:spPr/>
      <dgm:t>
        <a:bodyPr/>
        <a:lstStyle/>
        <a:p>
          <a:endParaRPr lang="fr-FR"/>
        </a:p>
      </dgm:t>
    </dgm:pt>
    <dgm:pt modelId="{DBC91483-875D-480C-9541-386A4E7AC0A0}" type="sibTrans" cxnId="{7292C8F8-928F-42EF-9211-0354FC8408AA}">
      <dgm:prSet/>
      <dgm:spPr/>
      <dgm:t>
        <a:bodyPr/>
        <a:lstStyle/>
        <a:p>
          <a:endParaRPr lang="fr-FR"/>
        </a:p>
      </dgm:t>
    </dgm:pt>
    <dgm:pt modelId="{8C78346C-A7CD-496E-AEEE-221BB47B6A1F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/>
            <a:t>Effet de mode</a:t>
          </a:r>
        </a:p>
      </dgm:t>
    </dgm:pt>
    <dgm:pt modelId="{A10BD63A-BB5E-4B2B-A8F3-E931E8181EF9}" type="parTrans" cxnId="{2132BCF7-8023-4990-AC90-D62B2467B93D}">
      <dgm:prSet/>
      <dgm:spPr/>
      <dgm:t>
        <a:bodyPr/>
        <a:lstStyle/>
        <a:p>
          <a:endParaRPr lang="fr-FR"/>
        </a:p>
      </dgm:t>
    </dgm:pt>
    <dgm:pt modelId="{B1325F67-6D0B-4463-B1F9-30E0BBDD3D25}" type="sibTrans" cxnId="{2132BCF7-8023-4990-AC90-D62B2467B93D}">
      <dgm:prSet/>
      <dgm:spPr/>
      <dgm:t>
        <a:bodyPr/>
        <a:lstStyle/>
        <a:p>
          <a:endParaRPr lang="fr-FR"/>
        </a:p>
      </dgm:t>
    </dgm:pt>
    <dgm:pt modelId="{34A97FEE-3081-4921-AD40-02A1C6124832}" type="pres">
      <dgm:prSet presAssocID="{F56E7D58-7D2F-4541-B05B-5E594548B620}" presName="linearFlow" presStyleCnt="0">
        <dgm:presLayoutVars>
          <dgm:dir/>
          <dgm:resizeHandles val="exact"/>
        </dgm:presLayoutVars>
      </dgm:prSet>
      <dgm:spPr/>
    </dgm:pt>
    <dgm:pt modelId="{9A8F88D5-FBC4-4CB7-9AF6-754B840B33E3}" type="pres">
      <dgm:prSet presAssocID="{E5540505-9A6A-443C-A5C5-0E7A0490AD33}" presName="node" presStyleLbl="node1" presStyleIdx="0" presStyleCnt="3" custLinFactX="158000" custLinFactNeighborX="200000" custLinFactNeighborY="-9720">
        <dgm:presLayoutVars>
          <dgm:bulletEnabled val="1"/>
        </dgm:presLayoutVars>
      </dgm:prSet>
      <dgm:spPr/>
    </dgm:pt>
    <dgm:pt modelId="{26362784-82AF-41FE-94EF-D010D9D6325B}" type="pres">
      <dgm:prSet presAssocID="{A52666CB-BDBC-40BF-BFC2-CA4A908A37AE}" presName="spacerL" presStyleCnt="0"/>
      <dgm:spPr/>
    </dgm:pt>
    <dgm:pt modelId="{15D0A419-43BF-498A-BDD7-0E6DB29CBAC7}" type="pres">
      <dgm:prSet presAssocID="{A52666CB-BDBC-40BF-BFC2-CA4A908A37AE}" presName="sibTrans" presStyleLbl="sibTrans2D1" presStyleIdx="0" presStyleCnt="2" custLinFactX="262903" custLinFactNeighborX="300000" custLinFactNeighborY="-14458"/>
      <dgm:spPr/>
    </dgm:pt>
    <dgm:pt modelId="{47616355-0032-4E33-9D97-3E925BAD1285}" type="pres">
      <dgm:prSet presAssocID="{A52666CB-BDBC-40BF-BFC2-CA4A908A37AE}" presName="spacerR" presStyleCnt="0"/>
      <dgm:spPr/>
    </dgm:pt>
    <dgm:pt modelId="{703B0FA8-04AD-4961-9B99-1E8A1A1F9E7F}" type="pres">
      <dgm:prSet presAssocID="{2FCDCB7D-B0AF-432B-A1A3-0A8A133DE5F9}" presName="node" presStyleLbl="node1" presStyleIdx="1" presStyleCnt="3" custLinFactX="156952" custLinFactNeighborX="200000" custLinFactNeighborY="-10757">
        <dgm:presLayoutVars>
          <dgm:bulletEnabled val="1"/>
        </dgm:presLayoutVars>
      </dgm:prSet>
      <dgm:spPr/>
    </dgm:pt>
    <dgm:pt modelId="{6CA675F3-35AE-4977-9325-CB12EFF8AB84}" type="pres">
      <dgm:prSet presAssocID="{DBC91483-875D-480C-9541-386A4E7AC0A0}" presName="spacerL" presStyleCnt="0"/>
      <dgm:spPr/>
    </dgm:pt>
    <dgm:pt modelId="{281B9EAC-CF70-4D87-86D0-FE553D888AB9}" type="pres">
      <dgm:prSet presAssocID="{DBC91483-875D-480C-9541-386A4E7AC0A0}" presName="sibTrans" presStyleLbl="sibTrans2D1" presStyleIdx="1" presStyleCnt="2" custLinFactX="-255708" custLinFactNeighborX="-300000" custLinFactNeighborY="-14458"/>
      <dgm:spPr/>
    </dgm:pt>
    <dgm:pt modelId="{EC08B53D-36ED-4ADB-8F31-6D3988EDE382}" type="pres">
      <dgm:prSet presAssocID="{DBC91483-875D-480C-9541-386A4E7AC0A0}" presName="spacerR" presStyleCnt="0"/>
      <dgm:spPr/>
    </dgm:pt>
    <dgm:pt modelId="{93B9BBC5-1080-429B-B4BE-23FD4D0DA577}" type="pres">
      <dgm:prSet presAssocID="{8C78346C-A7CD-496E-AEEE-221BB47B6A1F}" presName="node" presStyleLbl="node1" presStyleIdx="2" presStyleCnt="3" custLinFactX="-332247" custLinFactNeighborX="-400000" custLinFactNeighborY="-10278">
        <dgm:presLayoutVars>
          <dgm:bulletEnabled val="1"/>
        </dgm:presLayoutVars>
      </dgm:prSet>
      <dgm:spPr/>
    </dgm:pt>
  </dgm:ptLst>
  <dgm:cxnLst>
    <dgm:cxn modelId="{F40EA107-2F15-4A6A-AF18-5DC97CA266EB}" type="presOf" srcId="{DBC91483-875D-480C-9541-386A4E7AC0A0}" destId="{281B9EAC-CF70-4D87-86D0-FE553D888AB9}" srcOrd="0" destOrd="0" presId="urn:microsoft.com/office/officeart/2005/8/layout/equation1"/>
    <dgm:cxn modelId="{53D09F0E-5231-4283-A24B-04F6C3C7776E}" srcId="{F56E7D58-7D2F-4541-B05B-5E594548B620}" destId="{E5540505-9A6A-443C-A5C5-0E7A0490AD33}" srcOrd="0" destOrd="0" parTransId="{685C0D1F-BC4E-49A6-B167-35682E543103}" sibTransId="{A52666CB-BDBC-40BF-BFC2-CA4A908A37AE}"/>
    <dgm:cxn modelId="{0CFFCE2E-EBF0-4D81-9DEF-1A797013BFBE}" type="presOf" srcId="{8C78346C-A7CD-496E-AEEE-221BB47B6A1F}" destId="{93B9BBC5-1080-429B-B4BE-23FD4D0DA577}" srcOrd="0" destOrd="0" presId="urn:microsoft.com/office/officeart/2005/8/layout/equation1"/>
    <dgm:cxn modelId="{2935E640-CF3B-486F-A124-F15CA647596B}" type="presOf" srcId="{A52666CB-BDBC-40BF-BFC2-CA4A908A37AE}" destId="{15D0A419-43BF-498A-BDD7-0E6DB29CBAC7}" srcOrd="0" destOrd="0" presId="urn:microsoft.com/office/officeart/2005/8/layout/equation1"/>
    <dgm:cxn modelId="{F588E366-1F86-47AB-812F-CC6E5B3565E4}" type="presOf" srcId="{E5540505-9A6A-443C-A5C5-0E7A0490AD33}" destId="{9A8F88D5-FBC4-4CB7-9AF6-754B840B33E3}" srcOrd="0" destOrd="0" presId="urn:microsoft.com/office/officeart/2005/8/layout/equation1"/>
    <dgm:cxn modelId="{0985945A-1CFC-47D8-90ED-4710EDDE7A59}" type="presOf" srcId="{F56E7D58-7D2F-4541-B05B-5E594548B620}" destId="{34A97FEE-3081-4921-AD40-02A1C6124832}" srcOrd="0" destOrd="0" presId="urn:microsoft.com/office/officeart/2005/8/layout/equation1"/>
    <dgm:cxn modelId="{31B2EBF2-2929-4107-A05F-8125787F69DB}" type="presOf" srcId="{2FCDCB7D-B0AF-432B-A1A3-0A8A133DE5F9}" destId="{703B0FA8-04AD-4961-9B99-1E8A1A1F9E7F}" srcOrd="0" destOrd="0" presId="urn:microsoft.com/office/officeart/2005/8/layout/equation1"/>
    <dgm:cxn modelId="{2132BCF7-8023-4990-AC90-D62B2467B93D}" srcId="{F56E7D58-7D2F-4541-B05B-5E594548B620}" destId="{8C78346C-A7CD-496E-AEEE-221BB47B6A1F}" srcOrd="2" destOrd="0" parTransId="{A10BD63A-BB5E-4B2B-A8F3-E931E8181EF9}" sibTransId="{B1325F67-6D0B-4463-B1F9-30E0BBDD3D25}"/>
    <dgm:cxn modelId="{7292C8F8-928F-42EF-9211-0354FC8408AA}" srcId="{F56E7D58-7D2F-4541-B05B-5E594548B620}" destId="{2FCDCB7D-B0AF-432B-A1A3-0A8A133DE5F9}" srcOrd="1" destOrd="0" parTransId="{34097E78-7A94-49B0-9B76-DCC1A8C56587}" sibTransId="{DBC91483-875D-480C-9541-386A4E7AC0A0}"/>
    <dgm:cxn modelId="{F86F7F0C-089A-4D6E-BC9F-3ADCBF0DEF65}" type="presParOf" srcId="{34A97FEE-3081-4921-AD40-02A1C6124832}" destId="{9A8F88D5-FBC4-4CB7-9AF6-754B840B33E3}" srcOrd="0" destOrd="0" presId="urn:microsoft.com/office/officeart/2005/8/layout/equation1"/>
    <dgm:cxn modelId="{3F4FA724-D357-4A82-ADAB-E46C8E105812}" type="presParOf" srcId="{34A97FEE-3081-4921-AD40-02A1C6124832}" destId="{26362784-82AF-41FE-94EF-D010D9D6325B}" srcOrd="1" destOrd="0" presId="urn:microsoft.com/office/officeart/2005/8/layout/equation1"/>
    <dgm:cxn modelId="{AEA8089A-98E4-47C3-9318-3C07D7F130BD}" type="presParOf" srcId="{34A97FEE-3081-4921-AD40-02A1C6124832}" destId="{15D0A419-43BF-498A-BDD7-0E6DB29CBAC7}" srcOrd="2" destOrd="0" presId="urn:microsoft.com/office/officeart/2005/8/layout/equation1"/>
    <dgm:cxn modelId="{AD451543-6580-4EBA-A698-DD8D233F1F51}" type="presParOf" srcId="{34A97FEE-3081-4921-AD40-02A1C6124832}" destId="{47616355-0032-4E33-9D97-3E925BAD1285}" srcOrd="3" destOrd="0" presId="urn:microsoft.com/office/officeart/2005/8/layout/equation1"/>
    <dgm:cxn modelId="{3290593E-66D3-4200-93FB-9087501F0F7F}" type="presParOf" srcId="{34A97FEE-3081-4921-AD40-02A1C6124832}" destId="{703B0FA8-04AD-4961-9B99-1E8A1A1F9E7F}" srcOrd="4" destOrd="0" presId="urn:microsoft.com/office/officeart/2005/8/layout/equation1"/>
    <dgm:cxn modelId="{3384B474-BA2B-4F4B-8DF7-88D402A03C9F}" type="presParOf" srcId="{34A97FEE-3081-4921-AD40-02A1C6124832}" destId="{6CA675F3-35AE-4977-9325-CB12EFF8AB84}" srcOrd="5" destOrd="0" presId="urn:microsoft.com/office/officeart/2005/8/layout/equation1"/>
    <dgm:cxn modelId="{7D760520-E278-4F92-8091-AD1514AE85E9}" type="presParOf" srcId="{34A97FEE-3081-4921-AD40-02A1C6124832}" destId="{281B9EAC-CF70-4D87-86D0-FE553D888AB9}" srcOrd="6" destOrd="0" presId="urn:microsoft.com/office/officeart/2005/8/layout/equation1"/>
    <dgm:cxn modelId="{ED09B71F-B24A-4E1B-95FD-E42448384FB2}" type="presParOf" srcId="{34A97FEE-3081-4921-AD40-02A1C6124832}" destId="{EC08B53D-36ED-4ADB-8F31-6D3988EDE382}" srcOrd="7" destOrd="0" presId="urn:microsoft.com/office/officeart/2005/8/layout/equation1"/>
    <dgm:cxn modelId="{2B783A22-F27A-48A6-A78C-A70AD2FC2F62}" type="presParOf" srcId="{34A97FEE-3081-4921-AD40-02A1C6124832}" destId="{93B9BBC5-1080-429B-B4BE-23FD4D0DA57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6E7D58-7D2F-4541-B05B-5E594548B62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4A97FEE-3081-4921-AD40-02A1C6124832}" type="pres">
      <dgm:prSet presAssocID="{F56E7D58-7D2F-4541-B05B-5E594548B620}" presName="linearFlow" presStyleCnt="0">
        <dgm:presLayoutVars>
          <dgm:dir/>
          <dgm:resizeHandles val="exact"/>
        </dgm:presLayoutVars>
      </dgm:prSet>
      <dgm:spPr/>
    </dgm:pt>
  </dgm:ptLst>
  <dgm:cxnLst>
    <dgm:cxn modelId="{0985945A-1CFC-47D8-90ED-4710EDDE7A59}" type="presOf" srcId="{F56E7D58-7D2F-4541-B05B-5E594548B620}" destId="{34A97FEE-3081-4921-AD40-02A1C6124832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CAC6A-1A39-41E9-A755-8951F322735C}" type="doc">
      <dgm:prSet loTypeId="urn:microsoft.com/office/officeart/2005/8/layout/matrix1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CDA1B706-C0A6-4399-974A-72D7BDD231FD}">
      <dgm:prSet phldrT="[Texte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fr-FR">
              <a:solidFill>
                <a:schemeClr val="bg1"/>
              </a:solidFill>
            </a:rPr>
            <a:t>Effets de mesure</a:t>
          </a:r>
        </a:p>
      </dgm:t>
    </dgm:pt>
    <dgm:pt modelId="{A0668E6B-5C11-459D-818B-F9C7A4F22DCF}" type="parTrans" cxnId="{D5C7AE3A-3BCD-4F5E-AC53-BAA2EA505988}">
      <dgm:prSet/>
      <dgm:spPr/>
      <dgm:t>
        <a:bodyPr/>
        <a:lstStyle/>
        <a:p>
          <a:endParaRPr lang="fr-FR"/>
        </a:p>
      </dgm:t>
    </dgm:pt>
    <dgm:pt modelId="{1E77ACFD-16D5-4206-A04E-873B5ED9BC5E}" type="sibTrans" cxnId="{D5C7AE3A-3BCD-4F5E-AC53-BAA2EA505988}">
      <dgm:prSet/>
      <dgm:spPr/>
      <dgm:t>
        <a:bodyPr/>
        <a:lstStyle/>
        <a:p>
          <a:endParaRPr lang="fr-FR"/>
        </a:p>
      </dgm:t>
    </dgm:pt>
    <dgm:pt modelId="{B4CEEEB4-7E55-4C0F-8077-BBBE6AE2A8E1}">
      <dgm:prSet phldrT="[Texte]"/>
      <dgm:spPr>
        <a:solidFill>
          <a:srgbClr val="D1939C"/>
        </a:solidFill>
      </dgm:spPr>
      <dgm:t>
        <a:bodyPr/>
        <a:lstStyle/>
        <a:p>
          <a:r>
            <a:rPr lang="fr-FR">
              <a:solidFill>
                <a:schemeClr val="tx1">
                  <a:lumMod val="75000"/>
                  <a:lumOff val="25000"/>
                </a:schemeClr>
              </a:solidFill>
            </a:rPr>
            <a:t>Satisficing </a:t>
          </a:r>
        </a:p>
        <a:p>
          <a:r>
            <a:rPr lang="fr-FR">
              <a:solidFill>
                <a:schemeClr val="tx1">
                  <a:lumMod val="75000"/>
                  <a:lumOff val="25000"/>
                </a:schemeClr>
              </a:solidFill>
            </a:rPr>
            <a:t>(7) </a:t>
          </a:r>
        </a:p>
      </dgm:t>
    </dgm:pt>
    <dgm:pt modelId="{04E9611F-0A27-4878-9799-00E3E7F53245}" type="parTrans" cxnId="{E2D38ABF-FDBD-4B47-BBAA-488EF12E789B}">
      <dgm:prSet/>
      <dgm:spPr/>
      <dgm:t>
        <a:bodyPr/>
        <a:lstStyle/>
        <a:p>
          <a:endParaRPr lang="fr-FR"/>
        </a:p>
      </dgm:t>
    </dgm:pt>
    <dgm:pt modelId="{7C221D59-C2C4-4121-9D99-554C5B19A742}" type="sibTrans" cxnId="{E2D38ABF-FDBD-4B47-BBAA-488EF12E789B}">
      <dgm:prSet/>
      <dgm:spPr/>
      <dgm:t>
        <a:bodyPr/>
        <a:lstStyle/>
        <a:p>
          <a:endParaRPr lang="fr-FR"/>
        </a:p>
      </dgm:t>
    </dgm:pt>
    <dgm:pt modelId="{A121A5F5-C3F4-4910-B062-689FE458F8A6}">
      <dgm:prSet phldrT="[Texte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fr-FR">
              <a:solidFill>
                <a:schemeClr val="tx1">
                  <a:lumMod val="75000"/>
                  <a:lumOff val="25000"/>
                </a:schemeClr>
              </a:solidFill>
            </a:rPr>
            <a:t>Ergonomie – Guidance</a:t>
          </a:r>
        </a:p>
        <a:p>
          <a:r>
            <a:rPr lang="fr-FR">
              <a:solidFill>
                <a:schemeClr val="tx1">
                  <a:lumMod val="75000"/>
                  <a:lumOff val="25000"/>
                </a:schemeClr>
              </a:solidFill>
            </a:rPr>
            <a:t>(17)</a:t>
          </a:r>
        </a:p>
      </dgm:t>
    </dgm:pt>
    <dgm:pt modelId="{C0C87DA0-8F6A-4AF1-9C51-036064F9C9A2}" type="parTrans" cxnId="{227E6AE2-E516-43EB-BAE9-6DCAE7C2BD31}">
      <dgm:prSet/>
      <dgm:spPr/>
      <dgm:t>
        <a:bodyPr/>
        <a:lstStyle/>
        <a:p>
          <a:endParaRPr lang="fr-FR"/>
        </a:p>
      </dgm:t>
    </dgm:pt>
    <dgm:pt modelId="{6D61EAC9-1366-4DAF-B03B-14F94BAD68F6}" type="sibTrans" cxnId="{227E6AE2-E516-43EB-BAE9-6DCAE7C2BD31}">
      <dgm:prSet/>
      <dgm:spPr/>
      <dgm:t>
        <a:bodyPr/>
        <a:lstStyle/>
        <a:p>
          <a:endParaRPr lang="fr-FR"/>
        </a:p>
      </dgm:t>
    </dgm:pt>
    <dgm:pt modelId="{9E4D3876-D08E-4BA4-BABB-A0774797B2C4}">
      <dgm:prSet/>
      <dgm:spPr>
        <a:solidFill>
          <a:srgbClr val="FF616C"/>
        </a:solidFill>
      </dgm:spPr>
      <dgm:t>
        <a:bodyPr/>
        <a:lstStyle/>
        <a:p>
          <a:r>
            <a:rPr lang="fr-FR">
              <a:solidFill>
                <a:schemeClr val="tx1">
                  <a:lumMod val="75000"/>
                  <a:lumOff val="25000"/>
                </a:schemeClr>
              </a:solidFill>
            </a:rPr>
            <a:t>Désirabilité sociale </a:t>
          </a:r>
        </a:p>
        <a:p>
          <a:r>
            <a:rPr lang="fr-FR">
              <a:solidFill>
                <a:schemeClr val="tx1">
                  <a:lumMod val="75000"/>
                  <a:lumOff val="25000"/>
                </a:schemeClr>
              </a:solidFill>
            </a:rPr>
            <a:t>(9)</a:t>
          </a:r>
        </a:p>
      </dgm:t>
    </dgm:pt>
    <dgm:pt modelId="{2ADFB0B0-0B73-4852-AF01-49A8F730F099}" type="parTrans" cxnId="{B02FECC1-4E71-4798-A8EF-C5438B597289}">
      <dgm:prSet/>
      <dgm:spPr/>
      <dgm:t>
        <a:bodyPr/>
        <a:lstStyle/>
        <a:p>
          <a:endParaRPr lang="fr-FR"/>
        </a:p>
      </dgm:t>
    </dgm:pt>
    <dgm:pt modelId="{CCC8D651-DBF0-405B-812F-129D94C0B057}" type="sibTrans" cxnId="{B02FECC1-4E71-4798-A8EF-C5438B597289}">
      <dgm:prSet/>
      <dgm:spPr/>
      <dgm:t>
        <a:bodyPr/>
        <a:lstStyle/>
        <a:p>
          <a:endParaRPr lang="fr-FR"/>
        </a:p>
      </dgm:t>
    </dgm:pt>
    <dgm:pt modelId="{A17B5DF3-2364-4130-B72F-6A09C3432BC8}">
      <dgm:prSet phldrT="[Texte]"/>
      <dgm:spPr>
        <a:solidFill>
          <a:schemeClr val="bg1"/>
        </a:solidFill>
      </dgm:spPr>
      <dgm:t>
        <a:bodyPr/>
        <a:lstStyle/>
        <a:p>
          <a:r>
            <a:rPr lang="fr-FR">
              <a:solidFill>
                <a:schemeClr val="bg1"/>
              </a:solidFill>
            </a:rPr>
            <a:t>Effet de sélection</a:t>
          </a:r>
        </a:p>
        <a:p>
          <a:r>
            <a:rPr lang="fr-FR">
              <a:solidFill>
                <a:schemeClr val="bg1"/>
              </a:solidFill>
            </a:rPr>
            <a:t>résiduel </a:t>
          </a:r>
        </a:p>
        <a:p>
          <a:r>
            <a:rPr lang="fr-FR">
              <a:solidFill>
                <a:schemeClr val="bg1"/>
              </a:solidFill>
            </a:rPr>
            <a:t>(33)</a:t>
          </a:r>
        </a:p>
      </dgm:t>
    </dgm:pt>
    <dgm:pt modelId="{7A8D05B4-7B1A-4177-98A5-9827209486B7}" type="sibTrans" cxnId="{B4A96828-25AD-45E8-97DB-49F4A87532DA}">
      <dgm:prSet/>
      <dgm:spPr/>
      <dgm:t>
        <a:bodyPr/>
        <a:lstStyle/>
        <a:p>
          <a:endParaRPr lang="fr-FR"/>
        </a:p>
      </dgm:t>
    </dgm:pt>
    <dgm:pt modelId="{CEC1C5E9-584C-4C4D-8F20-EB30D2257BF6}" type="parTrans" cxnId="{B4A96828-25AD-45E8-97DB-49F4A87532DA}">
      <dgm:prSet/>
      <dgm:spPr/>
      <dgm:t>
        <a:bodyPr/>
        <a:lstStyle/>
        <a:p>
          <a:endParaRPr lang="fr-FR"/>
        </a:p>
      </dgm:t>
    </dgm:pt>
    <dgm:pt modelId="{C2611AC3-30F7-4A88-834F-DAB9A1E272E6}" type="pres">
      <dgm:prSet presAssocID="{7B7CAC6A-1A39-41E9-A755-8951F322735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CF1DFB-AADB-4DA2-99D8-9E458071167A}" type="pres">
      <dgm:prSet presAssocID="{7B7CAC6A-1A39-41E9-A755-8951F322735C}" presName="matrix" presStyleCnt="0"/>
      <dgm:spPr/>
    </dgm:pt>
    <dgm:pt modelId="{16A419DC-299A-4679-937F-7F8C1B05A318}" type="pres">
      <dgm:prSet presAssocID="{7B7CAC6A-1A39-41E9-A755-8951F322735C}" presName="tile1" presStyleLbl="node1" presStyleIdx="0" presStyleCnt="4" custLinFactNeighborX="-29449" custLinFactNeighborY="-4446"/>
      <dgm:spPr/>
    </dgm:pt>
    <dgm:pt modelId="{6690407D-6226-4D9E-AC17-2E0EA21B502F}" type="pres">
      <dgm:prSet presAssocID="{7B7CAC6A-1A39-41E9-A755-8951F322735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577AF0-3B3D-4EC4-B96C-E1E986AEB7E5}" type="pres">
      <dgm:prSet presAssocID="{7B7CAC6A-1A39-41E9-A755-8951F322735C}" presName="tile2" presStyleLbl="node1" presStyleIdx="1" presStyleCnt="4" custLinFactNeighborX="-229" custLinFactNeighborY="-685"/>
      <dgm:spPr/>
    </dgm:pt>
    <dgm:pt modelId="{93A0272A-4921-4C00-BADE-19D1353D9272}" type="pres">
      <dgm:prSet presAssocID="{7B7CAC6A-1A39-41E9-A755-8951F322735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A151DF-5D3B-4F71-A766-4427CD3739AC}" type="pres">
      <dgm:prSet presAssocID="{7B7CAC6A-1A39-41E9-A755-8951F322735C}" presName="tile3" presStyleLbl="node1" presStyleIdx="2" presStyleCnt="4" custLinFactNeighborY="-11645"/>
      <dgm:spPr/>
    </dgm:pt>
    <dgm:pt modelId="{ABEDEB05-2623-4598-9101-4C71EBE561D4}" type="pres">
      <dgm:prSet presAssocID="{7B7CAC6A-1A39-41E9-A755-8951F322735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662CC5-7B89-488C-914B-A76DB3AB18CB}" type="pres">
      <dgm:prSet presAssocID="{7B7CAC6A-1A39-41E9-A755-8951F322735C}" presName="tile4" presStyleLbl="node1" presStyleIdx="3" presStyleCnt="4" custLinFactNeighborY="-11645"/>
      <dgm:spPr/>
    </dgm:pt>
    <dgm:pt modelId="{2296B728-51C6-4FF1-B45B-80C3EC7BF14B}" type="pres">
      <dgm:prSet presAssocID="{7B7CAC6A-1A39-41E9-A755-8951F322735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0E60ACA-38A1-4581-95A2-A49B470D260C}" type="pres">
      <dgm:prSet presAssocID="{7B7CAC6A-1A39-41E9-A755-8951F322735C}" presName="centerTile" presStyleLbl="fgShp" presStyleIdx="0" presStyleCnt="1" custLinFactNeighborX="-1700" custLinFactNeighborY="-24326">
        <dgm:presLayoutVars>
          <dgm:chMax val="0"/>
          <dgm:chPref val="0"/>
        </dgm:presLayoutVars>
      </dgm:prSet>
      <dgm:spPr/>
    </dgm:pt>
  </dgm:ptLst>
  <dgm:cxnLst>
    <dgm:cxn modelId="{356DB00A-C855-4959-8B07-D2E9B8D68C87}" type="presOf" srcId="{9E4D3876-D08E-4BA4-BABB-A0774797B2C4}" destId="{2296B728-51C6-4FF1-B45B-80C3EC7BF14B}" srcOrd="1" destOrd="0" presId="urn:microsoft.com/office/officeart/2005/8/layout/matrix1"/>
    <dgm:cxn modelId="{B4A96828-25AD-45E8-97DB-49F4A87532DA}" srcId="{CDA1B706-C0A6-4399-974A-72D7BDD231FD}" destId="{A17B5DF3-2364-4130-B72F-6A09C3432BC8}" srcOrd="0" destOrd="0" parTransId="{CEC1C5E9-584C-4C4D-8F20-EB30D2257BF6}" sibTransId="{7A8D05B4-7B1A-4177-98A5-9827209486B7}"/>
    <dgm:cxn modelId="{D5C7AE3A-3BCD-4F5E-AC53-BAA2EA505988}" srcId="{7B7CAC6A-1A39-41E9-A755-8951F322735C}" destId="{CDA1B706-C0A6-4399-974A-72D7BDD231FD}" srcOrd="0" destOrd="0" parTransId="{A0668E6B-5C11-459D-818B-F9C7A4F22DCF}" sibTransId="{1E77ACFD-16D5-4206-A04E-873B5ED9BC5E}"/>
    <dgm:cxn modelId="{50EFFA6B-0D21-4F0C-8A5B-0FBBBAAF7B5B}" type="presOf" srcId="{7B7CAC6A-1A39-41E9-A755-8951F322735C}" destId="{C2611AC3-30F7-4A88-834F-DAB9A1E272E6}" srcOrd="0" destOrd="0" presId="urn:microsoft.com/office/officeart/2005/8/layout/matrix1"/>
    <dgm:cxn modelId="{812C6D4C-15E7-40CD-82A1-841836170EA7}" type="presOf" srcId="{A17B5DF3-2364-4130-B72F-6A09C3432BC8}" destId="{6690407D-6226-4D9E-AC17-2E0EA21B502F}" srcOrd="1" destOrd="0" presId="urn:microsoft.com/office/officeart/2005/8/layout/matrix1"/>
    <dgm:cxn modelId="{BD64F54E-69EF-4AC3-8229-1F1CFD115B0B}" type="presOf" srcId="{B4CEEEB4-7E55-4C0F-8077-BBBE6AE2A8E1}" destId="{93A0272A-4921-4C00-BADE-19D1353D9272}" srcOrd="1" destOrd="0" presId="urn:microsoft.com/office/officeart/2005/8/layout/matrix1"/>
    <dgm:cxn modelId="{C1C2E37C-CDED-4085-99CC-1035802AA008}" type="presOf" srcId="{CDA1B706-C0A6-4399-974A-72D7BDD231FD}" destId="{20E60ACA-38A1-4581-95A2-A49B470D260C}" srcOrd="0" destOrd="0" presId="urn:microsoft.com/office/officeart/2005/8/layout/matrix1"/>
    <dgm:cxn modelId="{688D63B3-209D-401F-BB55-8D8D7E62E4F2}" type="presOf" srcId="{B4CEEEB4-7E55-4C0F-8077-BBBE6AE2A8E1}" destId="{FF577AF0-3B3D-4EC4-B96C-E1E986AEB7E5}" srcOrd="0" destOrd="0" presId="urn:microsoft.com/office/officeart/2005/8/layout/matrix1"/>
    <dgm:cxn modelId="{E2D38ABF-FDBD-4B47-BBAA-488EF12E789B}" srcId="{CDA1B706-C0A6-4399-974A-72D7BDD231FD}" destId="{B4CEEEB4-7E55-4C0F-8077-BBBE6AE2A8E1}" srcOrd="1" destOrd="0" parTransId="{04E9611F-0A27-4878-9799-00E3E7F53245}" sibTransId="{7C221D59-C2C4-4121-9D99-554C5B19A742}"/>
    <dgm:cxn modelId="{23914BC1-B338-4657-8BE2-D25EA7775733}" type="presOf" srcId="{A121A5F5-C3F4-4910-B062-689FE458F8A6}" destId="{38A151DF-5D3B-4F71-A766-4427CD3739AC}" srcOrd="0" destOrd="0" presId="urn:microsoft.com/office/officeart/2005/8/layout/matrix1"/>
    <dgm:cxn modelId="{B02FECC1-4E71-4798-A8EF-C5438B597289}" srcId="{CDA1B706-C0A6-4399-974A-72D7BDD231FD}" destId="{9E4D3876-D08E-4BA4-BABB-A0774797B2C4}" srcOrd="3" destOrd="0" parTransId="{2ADFB0B0-0B73-4852-AF01-49A8F730F099}" sibTransId="{CCC8D651-DBF0-405B-812F-129D94C0B057}"/>
    <dgm:cxn modelId="{04B1CDD2-2FFB-4E22-988D-042BC90CB883}" type="presOf" srcId="{A17B5DF3-2364-4130-B72F-6A09C3432BC8}" destId="{16A419DC-299A-4679-937F-7F8C1B05A318}" srcOrd="0" destOrd="0" presId="urn:microsoft.com/office/officeart/2005/8/layout/matrix1"/>
    <dgm:cxn modelId="{227E6AE2-E516-43EB-BAE9-6DCAE7C2BD31}" srcId="{CDA1B706-C0A6-4399-974A-72D7BDD231FD}" destId="{A121A5F5-C3F4-4910-B062-689FE458F8A6}" srcOrd="2" destOrd="0" parTransId="{C0C87DA0-8F6A-4AF1-9C51-036064F9C9A2}" sibTransId="{6D61EAC9-1366-4DAF-B03B-14F94BAD68F6}"/>
    <dgm:cxn modelId="{49E3EEE7-8BA9-41C8-B0DD-CF7129F1F991}" type="presOf" srcId="{A121A5F5-C3F4-4910-B062-689FE458F8A6}" destId="{ABEDEB05-2623-4598-9101-4C71EBE561D4}" srcOrd="1" destOrd="0" presId="urn:microsoft.com/office/officeart/2005/8/layout/matrix1"/>
    <dgm:cxn modelId="{C227B1EF-0E34-4823-8999-7F7341F3FCC6}" type="presOf" srcId="{9E4D3876-D08E-4BA4-BABB-A0774797B2C4}" destId="{EE662CC5-7B89-488C-914B-A76DB3AB18CB}" srcOrd="0" destOrd="0" presId="urn:microsoft.com/office/officeart/2005/8/layout/matrix1"/>
    <dgm:cxn modelId="{0BB4D077-0E89-4702-BEEC-F755E147E48E}" type="presParOf" srcId="{C2611AC3-30F7-4A88-834F-DAB9A1E272E6}" destId="{57CF1DFB-AADB-4DA2-99D8-9E458071167A}" srcOrd="0" destOrd="0" presId="urn:microsoft.com/office/officeart/2005/8/layout/matrix1"/>
    <dgm:cxn modelId="{EB68ECE9-3BF5-472F-A37D-C02AD55CD64C}" type="presParOf" srcId="{57CF1DFB-AADB-4DA2-99D8-9E458071167A}" destId="{16A419DC-299A-4679-937F-7F8C1B05A318}" srcOrd="0" destOrd="0" presId="urn:microsoft.com/office/officeart/2005/8/layout/matrix1"/>
    <dgm:cxn modelId="{D0E3DF69-1C4F-40EF-86BC-85A6B780F52C}" type="presParOf" srcId="{57CF1DFB-AADB-4DA2-99D8-9E458071167A}" destId="{6690407D-6226-4D9E-AC17-2E0EA21B502F}" srcOrd="1" destOrd="0" presId="urn:microsoft.com/office/officeart/2005/8/layout/matrix1"/>
    <dgm:cxn modelId="{86243072-885B-48BF-BE28-C22BAA23D5C6}" type="presParOf" srcId="{57CF1DFB-AADB-4DA2-99D8-9E458071167A}" destId="{FF577AF0-3B3D-4EC4-B96C-E1E986AEB7E5}" srcOrd="2" destOrd="0" presId="urn:microsoft.com/office/officeart/2005/8/layout/matrix1"/>
    <dgm:cxn modelId="{BBB7996A-69C2-4F05-9DBC-68C9E3975616}" type="presParOf" srcId="{57CF1DFB-AADB-4DA2-99D8-9E458071167A}" destId="{93A0272A-4921-4C00-BADE-19D1353D9272}" srcOrd="3" destOrd="0" presId="urn:microsoft.com/office/officeart/2005/8/layout/matrix1"/>
    <dgm:cxn modelId="{887A340F-BF69-4032-9450-F9D8574F0A5F}" type="presParOf" srcId="{57CF1DFB-AADB-4DA2-99D8-9E458071167A}" destId="{38A151DF-5D3B-4F71-A766-4427CD3739AC}" srcOrd="4" destOrd="0" presId="urn:microsoft.com/office/officeart/2005/8/layout/matrix1"/>
    <dgm:cxn modelId="{30E7EE6D-A490-46BA-B635-F8888DF386F1}" type="presParOf" srcId="{57CF1DFB-AADB-4DA2-99D8-9E458071167A}" destId="{ABEDEB05-2623-4598-9101-4C71EBE561D4}" srcOrd="5" destOrd="0" presId="urn:microsoft.com/office/officeart/2005/8/layout/matrix1"/>
    <dgm:cxn modelId="{AE35B6A9-AAD9-4452-8A59-8D9C2571F793}" type="presParOf" srcId="{57CF1DFB-AADB-4DA2-99D8-9E458071167A}" destId="{EE662CC5-7B89-488C-914B-A76DB3AB18CB}" srcOrd="6" destOrd="0" presId="urn:microsoft.com/office/officeart/2005/8/layout/matrix1"/>
    <dgm:cxn modelId="{811C50F4-0A7C-4DEB-9C03-5A2461F9B833}" type="presParOf" srcId="{57CF1DFB-AADB-4DA2-99D8-9E458071167A}" destId="{2296B728-51C6-4FF1-B45B-80C3EC7BF14B}" srcOrd="7" destOrd="0" presId="urn:microsoft.com/office/officeart/2005/8/layout/matrix1"/>
    <dgm:cxn modelId="{6F995057-8F1B-4B34-8367-0CA34C3424AE}" type="presParOf" srcId="{C2611AC3-30F7-4A88-834F-DAB9A1E272E6}" destId="{20E60ACA-38A1-4581-95A2-A49B470D260C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F88D5-FBC4-4CB7-9AF6-754B840B33E3}">
      <dsp:nvSpPr>
        <dsp:cNvPr id="0" name=""/>
        <dsp:cNvSpPr/>
      </dsp:nvSpPr>
      <dsp:spPr>
        <a:xfrm>
          <a:off x="2368599" y="261026"/>
          <a:ext cx="1358800" cy="1358800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Effet de sélection</a:t>
          </a:r>
        </a:p>
      </dsp:txBody>
      <dsp:txXfrm>
        <a:off x="2567591" y="460018"/>
        <a:ext cx="960816" cy="960816"/>
      </dsp:txXfrm>
    </dsp:sp>
    <dsp:sp modelId="{15D0A419-43BF-498A-BDD7-0E6DB29CBAC7}">
      <dsp:nvSpPr>
        <dsp:cNvPr id="0" name=""/>
        <dsp:cNvSpPr/>
      </dsp:nvSpPr>
      <dsp:spPr>
        <a:xfrm>
          <a:off x="3873114" y="564505"/>
          <a:ext cx="788104" cy="7881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3977577" y="865876"/>
        <a:ext cx="579178" cy="185362"/>
      </dsp:txXfrm>
    </dsp:sp>
    <dsp:sp modelId="{703B0FA8-04AD-4961-9B99-1E8A1A1F9E7F}">
      <dsp:nvSpPr>
        <dsp:cNvPr id="0" name=""/>
        <dsp:cNvSpPr/>
      </dsp:nvSpPr>
      <dsp:spPr>
        <a:xfrm>
          <a:off x="4721933" y="246935"/>
          <a:ext cx="1358800" cy="1358800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Effet de mesure</a:t>
          </a:r>
        </a:p>
      </dsp:txBody>
      <dsp:txXfrm>
        <a:off x="4920925" y="445927"/>
        <a:ext cx="960816" cy="960816"/>
      </dsp:txXfrm>
    </dsp:sp>
    <dsp:sp modelId="{281B9EAC-CF70-4D87-86D0-FE553D888AB9}">
      <dsp:nvSpPr>
        <dsp:cNvPr id="0" name=""/>
        <dsp:cNvSpPr/>
      </dsp:nvSpPr>
      <dsp:spPr>
        <a:xfrm>
          <a:off x="1491485" y="564505"/>
          <a:ext cx="788104" cy="78810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/>
        </a:p>
      </dsp:txBody>
      <dsp:txXfrm>
        <a:off x="1595948" y="726854"/>
        <a:ext cx="579178" cy="463406"/>
      </dsp:txXfrm>
    </dsp:sp>
    <dsp:sp modelId="{93B9BBC5-1080-429B-B4BE-23FD4D0DA577}">
      <dsp:nvSpPr>
        <dsp:cNvPr id="0" name=""/>
        <dsp:cNvSpPr/>
      </dsp:nvSpPr>
      <dsp:spPr>
        <a:xfrm>
          <a:off x="0" y="253444"/>
          <a:ext cx="1358800" cy="1358800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Effet de mode</a:t>
          </a:r>
        </a:p>
      </dsp:txBody>
      <dsp:txXfrm>
        <a:off x="198992" y="452436"/>
        <a:ext cx="960816" cy="960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419DC-299A-4679-937F-7F8C1B05A318}">
      <dsp:nvSpPr>
        <dsp:cNvPr id="0" name=""/>
        <dsp:cNvSpPr/>
      </dsp:nvSpPr>
      <dsp:spPr>
        <a:xfrm rot="16200000">
          <a:off x="523105" y="-523105"/>
          <a:ext cx="1500596" cy="2546807"/>
        </a:xfrm>
        <a:prstGeom prst="round1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bg1"/>
              </a:solidFill>
            </a:rPr>
            <a:t>Effet de sélection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bg1"/>
              </a:solidFill>
            </a:rPr>
            <a:t>résiduel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bg1"/>
              </a:solidFill>
            </a:rPr>
            <a:t>(33)</a:t>
          </a:r>
        </a:p>
      </dsp:txBody>
      <dsp:txXfrm rot="5400000">
        <a:off x="0" y="0"/>
        <a:ext cx="2546807" cy="1125447"/>
      </dsp:txXfrm>
    </dsp:sp>
    <dsp:sp modelId="{FF577AF0-3B3D-4EC4-B96C-E1E986AEB7E5}">
      <dsp:nvSpPr>
        <dsp:cNvPr id="0" name=""/>
        <dsp:cNvSpPr/>
      </dsp:nvSpPr>
      <dsp:spPr>
        <a:xfrm>
          <a:off x="2540975" y="0"/>
          <a:ext cx="2546807" cy="1500596"/>
        </a:xfrm>
        <a:prstGeom prst="round1Rect">
          <a:avLst/>
        </a:prstGeom>
        <a:solidFill>
          <a:srgbClr val="D193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>
                  <a:lumMod val="75000"/>
                  <a:lumOff val="25000"/>
                </a:schemeClr>
              </a:solidFill>
            </a:rPr>
            <a:t>Satisficing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>
                  <a:lumMod val="75000"/>
                  <a:lumOff val="25000"/>
                </a:schemeClr>
              </a:solidFill>
            </a:rPr>
            <a:t>(7) </a:t>
          </a:r>
        </a:p>
      </dsp:txBody>
      <dsp:txXfrm>
        <a:off x="2540975" y="0"/>
        <a:ext cx="2546807" cy="1125447"/>
      </dsp:txXfrm>
    </dsp:sp>
    <dsp:sp modelId="{38A151DF-5D3B-4F71-A766-4427CD3739AC}">
      <dsp:nvSpPr>
        <dsp:cNvPr id="0" name=""/>
        <dsp:cNvSpPr/>
      </dsp:nvSpPr>
      <dsp:spPr>
        <a:xfrm rot="10800000">
          <a:off x="0" y="1325852"/>
          <a:ext cx="2546807" cy="1500596"/>
        </a:xfrm>
        <a:prstGeom prst="round1Rect">
          <a:avLst/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>
                  <a:lumMod val="75000"/>
                  <a:lumOff val="25000"/>
                </a:schemeClr>
              </a:solidFill>
            </a:rPr>
            <a:t>Ergonomie – Guidance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>
                  <a:lumMod val="75000"/>
                  <a:lumOff val="25000"/>
                </a:schemeClr>
              </a:solidFill>
            </a:rPr>
            <a:t>(17)</a:t>
          </a:r>
        </a:p>
      </dsp:txBody>
      <dsp:txXfrm rot="10800000">
        <a:off x="0" y="1701001"/>
        <a:ext cx="2546807" cy="1125447"/>
      </dsp:txXfrm>
    </dsp:sp>
    <dsp:sp modelId="{EE662CC5-7B89-488C-914B-A76DB3AB18CB}">
      <dsp:nvSpPr>
        <dsp:cNvPr id="0" name=""/>
        <dsp:cNvSpPr/>
      </dsp:nvSpPr>
      <dsp:spPr>
        <a:xfrm rot="5400000">
          <a:off x="3069913" y="802746"/>
          <a:ext cx="1500596" cy="2546807"/>
        </a:xfrm>
        <a:prstGeom prst="round1Rect">
          <a:avLst/>
        </a:prstGeom>
        <a:solidFill>
          <a:srgbClr val="FF616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>
                  <a:lumMod val="75000"/>
                  <a:lumOff val="25000"/>
                </a:schemeClr>
              </a:solidFill>
            </a:rPr>
            <a:t>Désirabilité sociale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tx1">
                  <a:lumMod val="75000"/>
                  <a:lumOff val="25000"/>
                </a:schemeClr>
              </a:solidFill>
            </a:rPr>
            <a:t>(9)</a:t>
          </a:r>
        </a:p>
      </dsp:txBody>
      <dsp:txXfrm rot="-5400000">
        <a:off x="2546808" y="1701000"/>
        <a:ext cx="2546807" cy="1125447"/>
      </dsp:txXfrm>
    </dsp:sp>
    <dsp:sp modelId="{20E60ACA-38A1-4581-95A2-A49B470D260C}">
      <dsp:nvSpPr>
        <dsp:cNvPr id="0" name=""/>
        <dsp:cNvSpPr/>
      </dsp:nvSpPr>
      <dsp:spPr>
        <a:xfrm>
          <a:off x="1756788" y="942929"/>
          <a:ext cx="1528084" cy="750298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>
              <a:solidFill>
                <a:schemeClr val="bg1"/>
              </a:solidFill>
            </a:rPr>
            <a:t>Effets de mesure</a:t>
          </a:r>
        </a:p>
      </dsp:txBody>
      <dsp:txXfrm>
        <a:off x="1793415" y="979556"/>
        <a:ext cx="1454830" cy="677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241379" cy="486010"/>
          </a:xfrm>
          <a:prstGeom prst="rect">
            <a:avLst/>
          </a:prstGeom>
        </p:spPr>
        <p:txBody>
          <a:bodyPr vert="horz" lIns="98210" tIns="49105" rIns="98210" bIns="4910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36997" y="1"/>
            <a:ext cx="3241379" cy="486010"/>
          </a:xfrm>
          <a:prstGeom prst="rect">
            <a:avLst/>
          </a:prstGeom>
        </p:spPr>
        <p:txBody>
          <a:bodyPr vert="horz" lIns="98210" tIns="49105" rIns="98210" bIns="4910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728663"/>
            <a:ext cx="6477000" cy="364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10" tIns="49105" rIns="98210" bIns="4910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48011" y="4617091"/>
            <a:ext cx="5984084" cy="4374085"/>
          </a:xfrm>
          <a:prstGeom prst="rect">
            <a:avLst/>
          </a:prstGeom>
        </p:spPr>
        <p:txBody>
          <a:bodyPr vert="horz" lIns="98210" tIns="49105" rIns="98210" bIns="49105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232493"/>
            <a:ext cx="3241379" cy="486010"/>
          </a:xfrm>
          <a:prstGeom prst="rect">
            <a:avLst/>
          </a:prstGeom>
        </p:spPr>
        <p:txBody>
          <a:bodyPr vert="horz" lIns="98210" tIns="49105" rIns="98210" bIns="4910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36997" y="9232493"/>
            <a:ext cx="3241379" cy="486010"/>
          </a:xfrm>
          <a:prstGeom prst="rect">
            <a:avLst/>
          </a:prstGeom>
        </p:spPr>
        <p:txBody>
          <a:bodyPr vert="horz" lIns="98210" tIns="49105" rIns="98210" bIns="4910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98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89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42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4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48011" y="4617091"/>
            <a:ext cx="5984084" cy="5771362"/>
          </a:xfrm>
        </p:spPr>
        <p:txBody>
          <a:bodyPr>
            <a:normAutofit fontScale="77500" lnSpcReduction="20000"/>
          </a:bodyPr>
          <a:lstStyle/>
          <a:p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34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10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0847" indent="-190847" defTabSz="1017848">
              <a:buFont typeface="Wingdings" panose="05000000000000000000" pitchFamily="2" charset="2"/>
              <a:buChar char="ü"/>
              <a:defRPr/>
            </a:pPr>
            <a:endParaRPr lang="fr-FR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683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748011" y="4617089"/>
            <a:ext cx="5984084" cy="5816927"/>
          </a:xfrm>
        </p:spPr>
        <p:txBody>
          <a:bodyPr>
            <a:normAutofit fontScale="92500" lnSpcReduction="20000"/>
          </a:bodyPr>
          <a:lstStyle/>
          <a:p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691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90847" indent="-190847">
              <a:buFontTx/>
              <a:buChar char="-"/>
            </a:pPr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9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69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06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02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17848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46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06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85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00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64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6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hyperlink" Target="https://www.linkedin.com/company/11198211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twitter.com/pressecereq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cereq.fr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AAFA509-9A85-4B92-A961-75E11C0A379C}" type="datetime1">
              <a:rPr lang="fr-FR" smtClean="0"/>
              <a:t>08/04/2022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900FE4-B72C-4F9F-910F-92EFF7966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2240" y="1011627"/>
            <a:ext cx="1726954" cy="67175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F64EFA96-12AE-4C2F-8266-EB36F9D0C1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Espace réservé du pied de page 7">
            <a:extLst>
              <a:ext uri="{FF2B5EF4-FFF2-40B4-BE49-F238E27FC236}">
                <a16:creationId xmlns:a16="http://schemas.microsoft.com/office/drawing/2014/main" id="{9370651A-0D8A-4ECA-A348-0D52CA87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4371949"/>
            <a:ext cx="3240000" cy="447947"/>
          </a:xfrm>
          <a:prstGeom prst="rect">
            <a:avLst/>
          </a:prstGeom>
        </p:spPr>
        <p:txBody>
          <a:bodyPr/>
          <a:lstStyle>
            <a:lvl1pPr>
              <a:defRPr sz="1150"/>
            </a:lvl1pPr>
          </a:lstStyle>
          <a:p>
            <a:r>
              <a:rPr lang="fr-FR"/>
              <a:t>Intitulé du service / département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E2C259D0-5E70-49A1-B61B-6D24A8471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20000" y="2859782"/>
            <a:ext cx="8027850" cy="1272091"/>
          </a:xfrm>
        </p:spPr>
        <p:txBody>
          <a:bodyPr/>
          <a:lstStyle>
            <a:lvl1pPr algn="ctr">
              <a:lnSpc>
                <a:spcPct val="90000"/>
              </a:lnSpc>
              <a:spcAft>
                <a:spcPts val="0"/>
              </a:spcAft>
              <a:defRPr sz="3250" b="1" cap="none" baseline="0"/>
            </a:lvl1pPr>
            <a:lvl2pPr marL="92075" indent="0" algn="ctr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5459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5C78B75-6A6B-477F-92D4-D16BCECB502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944C2C70-CAA1-4753-BFC6-68A1E433F50B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E26A43D3-E917-491F-AA0C-086D330C4D8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7C496B4D-D032-4F46-BC67-5599FD063A6C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D1AB5E2-B1E4-470B-B725-6EE6BBBB7769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Sous-titre</a:t>
            </a:r>
          </a:p>
          <a:p>
            <a:pPr lvl="0"/>
            <a:endParaRPr lang="fr-FR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3FDBF321-2CB7-4562-8533-4C9459453413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3A7CE1E-8E5E-4E73-A3CB-1A73CC36B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975" y="627019"/>
            <a:ext cx="1906954" cy="7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67D7B4D4-CCE9-43E7-B621-0216EBB0D5A1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EE86FE69-7F3A-4968-AD6A-34059C1CF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du service / département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D05C6B4-49B0-4E40-8BEA-B1070DD91EBF}" type="datetime1">
              <a:rPr lang="fr-FR" smtClean="0"/>
              <a:t>08/04/2022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900FE4-B72C-4F9F-910F-92EFF7966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32240" y="1011627"/>
            <a:ext cx="1726954" cy="671750"/>
          </a:xfrm>
          <a:prstGeom prst="rect">
            <a:avLst/>
          </a:prstGeom>
        </p:spPr>
      </p:pic>
      <p:pic>
        <p:nvPicPr>
          <p:cNvPr id="13" name="image3.jpg">
            <a:extLst>
              <a:ext uri="{FF2B5EF4-FFF2-40B4-BE49-F238E27FC236}">
                <a16:creationId xmlns:a16="http://schemas.microsoft.com/office/drawing/2014/main" id="{A81AD96C-8BFC-4FCE-91BF-816114E62F8A}"/>
              </a:ext>
            </a:extLst>
          </p:cNvPr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572797" y="3876431"/>
            <a:ext cx="1438275" cy="1266825"/>
          </a:xfrm>
          <a:prstGeom prst="rect">
            <a:avLst/>
          </a:prstGeom>
          <a:ln/>
        </p:spPr>
      </p:pic>
      <p:pic>
        <p:nvPicPr>
          <p:cNvPr id="2050" name="Image 3">
            <a:hlinkClick r:id="rId5"/>
            <a:extLst>
              <a:ext uri="{FF2B5EF4-FFF2-40B4-BE49-F238E27FC236}">
                <a16:creationId xmlns:a16="http://schemas.microsoft.com/office/drawing/2014/main" id="{2F22D0AE-4B85-4811-A721-924DBF865E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68" y="3378917"/>
            <a:ext cx="2190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4">
            <a:hlinkClick r:id="rId7"/>
            <a:extLst>
              <a:ext uri="{FF2B5EF4-FFF2-40B4-BE49-F238E27FC236}">
                <a16:creationId xmlns:a16="http://schemas.microsoft.com/office/drawing/2014/main" id="{925F69FE-70DF-4AC4-B25D-EC92A3BD7C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2" y="3374830"/>
            <a:ext cx="2381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28EEBF6-3AB9-493D-B936-3798922DD6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93931" y="2967794"/>
            <a:ext cx="4853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+ d’infos &amp; tous les travaux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1A8C9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www.cereq.fr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rgbClr val="1A8C99"/>
              </a:solidFill>
              <a:effectLst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4EFA96-12AE-4C2F-8266-EB36F9D0C1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BB3E9-3A2E-4B6E-9D22-785C6F2A9C9C}"/>
              </a:ext>
            </a:extLst>
          </p:cNvPr>
          <p:cNvSpPr/>
          <p:nvPr userDrawn="1"/>
        </p:nvSpPr>
        <p:spPr>
          <a:xfrm>
            <a:off x="5648134" y="4542194"/>
            <a:ext cx="287336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Établissement public national sous la tutelle du ministère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7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chargé de l’</a:t>
            </a:r>
            <a:r>
              <a:rPr kumimoji="0" lang="fr-FR" sz="700" b="0" i="1" u="none" strike="noStrike" kern="1200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kumimoji="0" lang="fr-FR" altLang="fr-FR" sz="7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ducation et du ministère chargé de l’Emploi</a:t>
            </a:r>
            <a:r>
              <a:rPr kumimoji="0" lang="fr-FR" altLang="fr-FR" sz="800" b="0" i="1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fr-FR" altLang="fr-FR" sz="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608F86CE-07A9-42D0-B4CB-6B411DDFCC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03073" y="3967195"/>
            <a:ext cx="4853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Depuis 1971 |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Mieux connaître les liens formation – emploi – travail,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 collectif scientifique au service de l’action publique.</a:t>
            </a:r>
            <a:endParaRPr kumimoji="0" lang="fr-FR" altLang="fr-FR" sz="10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9C4DC79-B08C-4EE6-813B-D68DF48468BD}" type="datetime1">
              <a:rPr lang="fr-FR" cap="all" smtClean="0"/>
              <a:t>08/04/2022</a:t>
            </a:fld>
            <a:endParaRPr lang="fr-FR" cap="all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CB9EE2-F0A7-451C-BBFB-D0D1FB4E221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0003" y="261180"/>
            <a:ext cx="756610" cy="29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p:hf hdr="0" ft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EDED24-0CBF-422F-8F9A-BFCA3651AD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sz="2400" cap="none">
                <a:latin typeface="+mj-lt"/>
              </a:rPr>
              <a:t>ESTIMATION ET DECOMPOSITION DE L'EFFET DE MODE </a:t>
            </a:r>
          </a:p>
          <a:p>
            <a:pPr algn="ctr"/>
            <a:endParaRPr lang="fr-FR" sz="2000" cap="none">
              <a:latin typeface="+mj-lt"/>
            </a:endParaRPr>
          </a:p>
          <a:p>
            <a:pPr algn="ctr"/>
            <a:r>
              <a:rPr lang="fr-FR" sz="2400" cap="none">
                <a:latin typeface="+mj-lt"/>
              </a:rPr>
              <a:t>Enquête « Génération 2017 »</a:t>
            </a:r>
          </a:p>
          <a:p>
            <a:pPr algn="ctr"/>
            <a:endParaRPr lang="fr-FR" sz="1200" cap="none">
              <a:latin typeface="+mj-lt"/>
            </a:endParaRPr>
          </a:p>
          <a:p>
            <a:pPr algn="ctr">
              <a:lnSpc>
                <a:spcPct val="250000"/>
              </a:lnSpc>
            </a:pPr>
            <a:r>
              <a:rPr lang="fr-FR" sz="120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Journées de méthodologie statistique de l’Insee </a:t>
            </a:r>
          </a:p>
          <a:p>
            <a:pPr algn="ctr"/>
            <a:r>
              <a:rPr lang="fr-FR" sz="120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31 mars 2022</a:t>
            </a:r>
            <a:endParaRPr lang="fr-FR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cap="none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fr-FR" sz="1600" b="0" cap="none">
                <a:solidFill>
                  <a:schemeClr val="bg1">
                    <a:lumMod val="50000"/>
                  </a:schemeClr>
                </a:solidFill>
                <a:latin typeface="+mj-lt"/>
              </a:rPr>
              <a:t>Gaëlle Dabet, Zora </a:t>
            </a:r>
            <a:r>
              <a:rPr lang="fr-FR" sz="1600" b="0" cap="none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Mazari</a:t>
            </a:r>
            <a:endParaRPr lang="fr-FR" sz="1600" b="0" cap="none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8BBC8D-7435-4A57-9E79-D008930E45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40FDDD-1D6B-4178-AA6F-4ED325A418EF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40A5CA-B9EB-48AA-B6ED-FB6C656AC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7E1528-19E3-4927-8E58-533E190AA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33" y="383981"/>
            <a:ext cx="1720517" cy="4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1DD8A8-B9AE-4C4D-A2F7-A9686CC0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4CAAF3-9227-47F4-9533-FDFF930AF7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C78B75-6A6B-477F-92D4-D16BCECB502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95FA4F-7495-47EA-904E-D13CB99C3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Estimateur</a:t>
            </a:r>
            <a:r>
              <a:rPr lang="en-US"/>
              <a:t> après appariement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E3C69BA-F9E3-4B3C-8096-6A9015FF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Méthode d’appariement sur score de propension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CBF621D-BA23-49D0-BBDE-315170EAF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833" y="1634342"/>
            <a:ext cx="8424334" cy="2880320"/>
          </a:xfrm>
        </p:spPr>
        <p:txBody>
          <a:bodyPr/>
          <a:lstStyle/>
          <a:p>
            <a:r>
              <a:rPr lang="fr-FR"/>
              <a:t>Estimateur ATT : Effet moyen du traitement sur les traités</a:t>
            </a:r>
          </a:p>
          <a:p>
            <a:pPr marL="817200" lvl="2" indent="-285750">
              <a:buFont typeface="Courier New" panose="02070309020205020404" pitchFamily="49" charset="0"/>
              <a:buChar char="o"/>
            </a:pPr>
            <a:endParaRPr lang="fr-FR">
              <a:solidFill>
                <a:schemeClr val="accent3">
                  <a:lumMod val="75000"/>
                </a:schemeClr>
              </a:solidFill>
            </a:endParaRPr>
          </a:p>
          <a:p>
            <a:pPr lvl="2" indent="0">
              <a:buNone/>
            </a:pPr>
            <a:r>
              <a:rPr lang="fr-FR" dirty="0"/>
              <a:t>ATT = E[Yi (1) − Yi (0)|Ti = 1]</a:t>
            </a:r>
          </a:p>
          <a:p>
            <a:pPr marL="817200" lvl="2" indent="-285750">
              <a:buFont typeface="Courier New" panose="02070309020205020404" pitchFamily="49" charset="0"/>
              <a:buChar char="o"/>
            </a:pPr>
            <a:endParaRPr lang="fr-FR" sz="1300">
              <a:solidFill>
                <a:schemeClr val="accent3">
                  <a:lumMod val="75000"/>
                </a:schemeClr>
              </a:solidFill>
            </a:endParaRPr>
          </a:p>
          <a:p>
            <a:pPr marL="817200" lvl="2" indent="-285750">
              <a:buFont typeface="Courier New" panose="02070309020205020404" pitchFamily="49" charset="0"/>
              <a:buChar char="o"/>
            </a:pPr>
            <a:r>
              <a:rPr lang="fr-FR" sz="1200">
                <a:solidFill>
                  <a:schemeClr val="accent3">
                    <a:lumMod val="75000"/>
                  </a:schemeClr>
                </a:solidFill>
              </a:rPr>
              <a:t>Traitement = répondre par internet</a:t>
            </a:r>
          </a:p>
          <a:p>
            <a:pPr marL="817200" lvl="2" indent="-285750">
              <a:buFont typeface="Courier New" panose="02070309020205020404" pitchFamily="49" charset="0"/>
              <a:buChar char="o"/>
            </a:pPr>
            <a:endParaRPr lang="fr-FR" sz="1200">
              <a:solidFill>
                <a:schemeClr val="accent3">
                  <a:lumMod val="75000"/>
                </a:schemeClr>
              </a:solidFill>
            </a:endParaRPr>
          </a:p>
          <a:p>
            <a:pPr marL="817200" lvl="2" indent="-285750">
              <a:buFont typeface="Courier New" panose="02070309020205020404" pitchFamily="49" charset="0"/>
              <a:buChar char="o"/>
            </a:pPr>
            <a:r>
              <a:rPr lang="fr-FR" sz="1200">
                <a:solidFill>
                  <a:schemeClr val="accent3">
                    <a:lumMod val="75000"/>
                  </a:schemeClr>
                </a:solidFill>
              </a:rPr>
              <a:t>Sur données non pondérées</a:t>
            </a:r>
          </a:p>
          <a:p>
            <a:pPr marL="817200" lvl="2" indent="-285750">
              <a:buFont typeface="Courier New" panose="02070309020205020404" pitchFamily="49" charset="0"/>
              <a:buChar char="o"/>
            </a:pPr>
            <a:endParaRPr lang="fr-FR" sz="1200">
              <a:solidFill>
                <a:schemeClr val="accent3">
                  <a:lumMod val="75000"/>
                </a:schemeClr>
              </a:solidFill>
            </a:endParaRPr>
          </a:p>
          <a:p>
            <a:pPr marL="817200" lvl="2" indent="-285750">
              <a:buFont typeface="Courier New" panose="02070309020205020404" pitchFamily="49" charset="0"/>
              <a:buChar char="o"/>
            </a:pPr>
            <a:r>
              <a:rPr lang="fr-FR" sz="1200">
                <a:solidFill>
                  <a:schemeClr val="accent3">
                    <a:lumMod val="75000"/>
                  </a:schemeClr>
                </a:solidFill>
              </a:rPr>
              <a:t>Seuil de validation p. value (0,05)</a:t>
            </a:r>
          </a:p>
          <a:p>
            <a:pPr marL="817200" lvl="2" indent="-285750">
              <a:buFont typeface="Courier New" panose="02070309020205020404" pitchFamily="49" charset="0"/>
              <a:buChar char="o"/>
            </a:pPr>
            <a:endParaRPr lang="fr-FR" sz="1200">
              <a:solidFill>
                <a:schemeClr val="accent3">
                  <a:lumMod val="75000"/>
                </a:schemeClr>
              </a:solidFill>
            </a:endParaRP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pic>
        <p:nvPicPr>
          <p:cNvPr id="7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4CD6CF-4C35-49E7-BD88-51700AFF1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23" y="2107947"/>
            <a:ext cx="4369666" cy="2596676"/>
          </a:xfrm>
          <a:prstGeom prst="rect">
            <a:avLst/>
          </a:prstGeom>
          <a:solidFill>
            <a:schemeClr val="bg1">
              <a:lumMod val="95000"/>
              <a:alpha val="29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E165363A-AB5D-4CB5-8982-F005D05E78A5}"/>
              </a:ext>
            </a:extLst>
          </p:cNvPr>
          <p:cNvSpPr/>
          <p:nvPr/>
        </p:nvSpPr>
        <p:spPr>
          <a:xfrm>
            <a:off x="5373666" y="2518376"/>
            <a:ext cx="951978" cy="296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9624F93-DC42-4CA1-865B-99CFFB077393}"/>
              </a:ext>
            </a:extLst>
          </p:cNvPr>
          <p:cNvSpPr/>
          <p:nvPr/>
        </p:nvSpPr>
        <p:spPr>
          <a:xfrm>
            <a:off x="5210827" y="1965235"/>
            <a:ext cx="1114817" cy="3631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1EFED5-0770-480A-B6DD-08F92DBF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82EC37-BA3D-467B-B667-0CF9DCC0F0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BE153-74A9-446A-AE25-F513D664553F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2DA6B43-71F0-4DA4-BBB8-97AF5D88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>
                <a:cs typeface="Arial"/>
              </a:rPr>
              <a:t>Indicateurs synthétiques d’analyse des appariements</a:t>
            </a:r>
            <a:br>
              <a:rPr lang="fr-FR" sz="2400">
                <a:cs typeface="Arial"/>
              </a:rPr>
            </a:br>
            <a:endParaRPr lang="fr-FR" sz="240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6A6815C-7A9D-412F-90E1-04054B70F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624311"/>
            <a:ext cx="8418381" cy="3094631"/>
          </a:xfrm>
        </p:spPr>
        <p:txBody>
          <a:bodyPr/>
          <a:lstStyle/>
          <a:p>
            <a:r>
              <a:rPr lang="fr-FR">
                <a:cs typeface="Arial"/>
              </a:rPr>
              <a:t>Indicateurs synthétiques permettant l’analyse des </a:t>
            </a:r>
            <a:r>
              <a:rPr lang="fr-FR" err="1">
                <a:cs typeface="Arial"/>
              </a:rPr>
              <a:t>matching</a:t>
            </a:r>
            <a:r>
              <a:rPr lang="fr-FR">
                <a:cs typeface="Arial"/>
              </a:rPr>
              <a:t> (extrait)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77DF359-4F89-4F4E-A11C-DAFBDE0FB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12288"/>
              </p:ext>
            </p:extLst>
          </p:nvPr>
        </p:nvGraphicFramePr>
        <p:xfrm>
          <a:off x="372348" y="976728"/>
          <a:ext cx="8321383" cy="3986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0989">
                  <a:extLst>
                    <a:ext uri="{9D8B030D-6E8A-4147-A177-3AD203B41FA5}">
                      <a16:colId xmlns:a16="http://schemas.microsoft.com/office/drawing/2014/main" val="4107866265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val="3981896318"/>
                    </a:ext>
                  </a:extLst>
                </a:gridCol>
                <a:gridCol w="970547">
                  <a:extLst>
                    <a:ext uri="{9D8B030D-6E8A-4147-A177-3AD203B41FA5}">
                      <a16:colId xmlns:a16="http://schemas.microsoft.com/office/drawing/2014/main" val="2046267827"/>
                    </a:ext>
                  </a:extLst>
                </a:gridCol>
                <a:gridCol w="787671">
                  <a:extLst>
                    <a:ext uri="{9D8B030D-6E8A-4147-A177-3AD203B41FA5}">
                      <a16:colId xmlns:a16="http://schemas.microsoft.com/office/drawing/2014/main" val="3991264405"/>
                    </a:ext>
                  </a:extLst>
                </a:gridCol>
                <a:gridCol w="850584">
                  <a:extLst>
                    <a:ext uri="{9D8B030D-6E8A-4147-A177-3AD203B41FA5}">
                      <a16:colId xmlns:a16="http://schemas.microsoft.com/office/drawing/2014/main" val="1247239717"/>
                    </a:ext>
                  </a:extLst>
                </a:gridCol>
                <a:gridCol w="1014553">
                  <a:extLst>
                    <a:ext uri="{9D8B030D-6E8A-4147-A177-3AD203B41FA5}">
                      <a16:colId xmlns:a16="http://schemas.microsoft.com/office/drawing/2014/main" val="3724708837"/>
                    </a:ext>
                  </a:extLst>
                </a:gridCol>
                <a:gridCol w="819841">
                  <a:extLst>
                    <a:ext uri="{9D8B030D-6E8A-4147-A177-3AD203B41FA5}">
                      <a16:colId xmlns:a16="http://schemas.microsoft.com/office/drawing/2014/main" val="399668327"/>
                    </a:ext>
                  </a:extLst>
                </a:gridCol>
                <a:gridCol w="819841">
                  <a:extLst>
                    <a:ext uri="{9D8B030D-6E8A-4147-A177-3AD203B41FA5}">
                      <a16:colId xmlns:a16="http://schemas.microsoft.com/office/drawing/2014/main" val="4189550910"/>
                    </a:ext>
                  </a:extLst>
                </a:gridCol>
                <a:gridCol w="819841">
                  <a:extLst>
                    <a:ext uri="{9D8B030D-6E8A-4147-A177-3AD203B41FA5}">
                      <a16:colId xmlns:a16="http://schemas.microsoft.com/office/drawing/2014/main" val="3301693986"/>
                    </a:ext>
                  </a:extLst>
                </a:gridCol>
              </a:tblGrid>
              <a:tr h="48736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Modalité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Estimate</a:t>
                      </a:r>
                      <a:endParaRPr lang="fr-FR" sz="10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fr-F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(Effet de mesure)</a:t>
                      </a: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d'observations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de répondants internet 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de répondants appariés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Nombre d'individus exclus de l'appariement </a:t>
                      </a:r>
                      <a:endParaRPr lang="fr-F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Test de propriété équilibrante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Nombre d'individus matchés au maximum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P.value</a:t>
                      </a:r>
                      <a:endParaRPr lang="fr-FR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extLst>
                  <a:ext uri="{0D108BD9-81ED-4DB2-BD59-A6C34878D82A}">
                    <a16:rowId xmlns:a16="http://schemas.microsoft.com/office/drawing/2014/main" val="2232440772"/>
                  </a:ext>
                </a:extLst>
              </a:tr>
              <a:tr h="189268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Langue parlée P- Français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-0,09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   3 761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1 595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1 593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2,09E-08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3606849397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Langue parlée P – Autre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                      3 761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1 595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1 593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1,41E-01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1134009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u="none" strike="noStrike" dirty="0"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dirty="0">
                          <a:effectLst/>
                        </a:rPr>
                        <a:t>Langue parlée P – Fr + Autre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   3 761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1 595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1 593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4,16E-05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1299887285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Langue parlée P - NC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   3 761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1 595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1 593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33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2,78E-03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4161301552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dirty="0">
                          <a:effectLst/>
                        </a:rPr>
                        <a:t>Langue parlée M – Fr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-0,12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   3 563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1 534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1 524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TRUE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26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7,88E-13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3616203779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dirty="0">
                          <a:effectLst/>
                        </a:rPr>
                        <a:t>Langue parlée M – Autre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                      3 563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1 534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1 524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2,48E-01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575699034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dirty="0">
                          <a:effectLst/>
                        </a:rPr>
                        <a:t>Langue parlée M – Fr + Autre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0,08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   3 563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1 534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1 524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1,27E-07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2266023164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u="none" strike="noStrike" dirty="0">
                          <a:effectLst/>
                        </a:rPr>
                        <a:t>Langue parlée M – NC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                      3 563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1 534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  1 524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TRUE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4,57E-03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926311511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algn="l" fontAlgn="b"/>
                      <a:endParaRPr lang="fr-FR" sz="9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Discriminé - Oui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21 592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10 720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10 714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31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4,63E-02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2482331002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algn="l" fontAlgn="b"/>
                      <a:endParaRPr lang="fr-FR" sz="9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Discriminé – Non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-0,15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21 592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          10 720  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10 714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31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2,20E-17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2074158832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algn="l" fontAlgn="b"/>
                      <a:endParaRPr lang="fr-FR" sz="9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Discriminé - NSP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0,13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21 592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10 720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10 714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31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2,20E-17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4161828305"/>
                  </a:ext>
                </a:extLst>
              </a:tr>
              <a:tr h="246276">
                <a:tc>
                  <a:txBody>
                    <a:bodyPr/>
                    <a:lstStyle/>
                    <a:p>
                      <a:pPr algn="l" fontAlgn="b"/>
                      <a:endParaRPr lang="fr-FR" sz="9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Discriminé - NVPD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6564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0,01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                     21 592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10 720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          10 714  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64" marR="72000" marT="1080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TRUE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000" marR="108000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31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2000" marR="6564" marT="6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u="none" strike="noStrike" dirty="0">
                          <a:effectLst/>
                        </a:rPr>
                        <a:t>2,20E-17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08000" marT="6564" marB="0" anchor="b"/>
                </a:tc>
                <a:extLst>
                  <a:ext uri="{0D108BD9-81ED-4DB2-BD59-A6C34878D82A}">
                    <a16:rowId xmlns:a16="http://schemas.microsoft.com/office/drawing/2014/main" val="3457644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A1EFED5-0770-480A-B6DD-08F92DBF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82EC37-BA3D-467B-B667-0CF9DCC0F0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FBE153-74A9-446A-AE25-F513D664553F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2DA6B43-71F0-4DA4-BBB8-97AF5D88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Résultats observés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6A6815C-7A9D-412F-90E1-04054B70F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624311"/>
            <a:ext cx="8418381" cy="3094631"/>
          </a:xfrm>
        </p:spPr>
        <p:txBody>
          <a:bodyPr/>
          <a:lstStyle/>
          <a:p>
            <a:endParaRPr lang="fr-FR">
              <a:cs typeface="Arial"/>
            </a:endParaRPr>
          </a:p>
          <a:p>
            <a:endParaRPr lang="fr-FR">
              <a:cs typeface="Arial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DCBABAC-2B64-46AE-8E8F-776A1547D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680308"/>
              </p:ext>
            </p:extLst>
          </p:nvPr>
        </p:nvGraphicFramePr>
        <p:xfrm>
          <a:off x="1736448" y="1768644"/>
          <a:ext cx="4979963" cy="1713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2329">
                  <a:extLst>
                    <a:ext uri="{9D8B030D-6E8A-4147-A177-3AD203B41FA5}">
                      <a16:colId xmlns:a16="http://schemas.microsoft.com/office/drawing/2014/main" val="671144850"/>
                    </a:ext>
                  </a:extLst>
                </a:gridCol>
                <a:gridCol w="878817">
                  <a:extLst>
                    <a:ext uri="{9D8B030D-6E8A-4147-A177-3AD203B41FA5}">
                      <a16:colId xmlns:a16="http://schemas.microsoft.com/office/drawing/2014/main" val="2297570434"/>
                    </a:ext>
                  </a:extLst>
                </a:gridCol>
                <a:gridCol w="878817">
                  <a:extLst>
                    <a:ext uri="{9D8B030D-6E8A-4147-A177-3AD203B41FA5}">
                      <a16:colId xmlns:a16="http://schemas.microsoft.com/office/drawing/2014/main" val="3342785008"/>
                    </a:ext>
                  </a:extLst>
                </a:gridCol>
              </a:tblGrid>
              <a:tr h="267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Nombre de modalités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Table individus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u="none" strike="noStrike">
                          <a:effectLst/>
                        </a:rPr>
                        <a:t>Table calendrier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0105754"/>
                  </a:ext>
                </a:extLst>
              </a:tr>
              <a:tr h="267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Propriété équilibrante non respectée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30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20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1641409028"/>
                  </a:ext>
                </a:extLst>
              </a:tr>
              <a:tr h="267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Ecart non significativement différent de 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492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128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1798295288"/>
                  </a:ext>
                </a:extLst>
              </a:tr>
              <a:tr h="267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Ecart &lt; 0,02 significativement différent de 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260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61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3518380571"/>
                  </a:ext>
                </a:extLst>
              </a:tr>
              <a:tr h="267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Ecart &gt; 0,02 significativement différent de 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122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15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0567"/>
                  </a:ext>
                </a:extLst>
              </a:tr>
              <a:tr h="26770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Total 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904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224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108000" marT="9525" marB="0" anchor="b"/>
                </a:tc>
                <a:extLst>
                  <a:ext uri="{0D108BD9-81ED-4DB2-BD59-A6C34878D82A}">
                    <a16:rowId xmlns:a16="http://schemas.microsoft.com/office/drawing/2014/main" val="328965890"/>
                  </a:ext>
                </a:extLst>
              </a:tr>
            </a:tbl>
          </a:graphicData>
        </a:graphic>
      </p:graphicFrame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C5299DD-9844-49D4-B9F4-8FA51163B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521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C22E629-D601-41B9-97AA-1976FDA0D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9FF706-4CAD-435D-B68B-31CD57BC4C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6A43D3-E917-491F-AA0C-086D330C4D8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C6B586-B961-4494-8C82-060DA41301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A362EC2-4A68-42B6-83F4-830B1090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différents effets détectés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061F650E-5501-4878-BF6B-E1F6F5AD5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028765"/>
              </p:ext>
            </p:extLst>
          </p:nvPr>
        </p:nvGraphicFramePr>
        <p:xfrm>
          <a:off x="2446432" y="1796438"/>
          <a:ext cx="5093616" cy="300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82363B3-1AED-4FD7-99CF-06A4B2FB0865}"/>
              </a:ext>
            </a:extLst>
          </p:cNvPr>
          <p:cNvSpPr txBox="1">
            <a:spLocks/>
          </p:cNvSpPr>
          <p:nvPr/>
        </p:nvSpPr>
        <p:spPr bwMode="gray">
          <a:xfrm>
            <a:off x="359833" y="1770785"/>
            <a:ext cx="8424334" cy="28803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825" indent="-285750">
              <a:buFont typeface="Arial" panose="020B0604020202020204" pitchFamily="34" charset="0"/>
              <a:buChar char="•"/>
            </a:pPr>
            <a:endParaRPr lang="fr-FR" sz="105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105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  <a:p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F21B248-DA7A-4C7D-91C0-08DEAD57392E}"/>
              </a:ext>
            </a:extLst>
          </p:cNvPr>
          <p:cNvGrpSpPr/>
          <p:nvPr/>
        </p:nvGrpSpPr>
        <p:grpSpPr>
          <a:xfrm>
            <a:off x="1892810" y="1450569"/>
            <a:ext cx="2546808" cy="1500597"/>
            <a:chOff x="-1" y="0"/>
            <a:chExt cx="2546808" cy="1500597"/>
          </a:xfrm>
        </p:grpSpPr>
        <p:sp>
          <p:nvSpPr>
            <p:cNvPr id="11" name="Rectangle : avec coin arrondi 10">
              <a:extLst>
                <a:ext uri="{FF2B5EF4-FFF2-40B4-BE49-F238E27FC236}">
                  <a16:creationId xmlns:a16="http://schemas.microsoft.com/office/drawing/2014/main" id="{67052AA2-0C2E-4FD9-87C1-3D96D719EC8E}"/>
                </a:ext>
              </a:extLst>
            </p:cNvPr>
            <p:cNvSpPr/>
            <p:nvPr/>
          </p:nvSpPr>
          <p:spPr>
            <a:xfrm rot="16200000">
              <a:off x="523105" y="-523105"/>
              <a:ext cx="1500596" cy="2546807"/>
            </a:xfrm>
            <a:prstGeom prst="round1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 : avec coin arrondi 4">
              <a:extLst>
                <a:ext uri="{FF2B5EF4-FFF2-40B4-BE49-F238E27FC236}">
                  <a16:creationId xmlns:a16="http://schemas.microsoft.com/office/drawing/2014/main" id="{E4A6F970-A993-4B32-BA10-A113266BD6AD}"/>
                </a:ext>
              </a:extLst>
            </p:cNvPr>
            <p:cNvSpPr txBox="1"/>
            <p:nvPr/>
          </p:nvSpPr>
          <p:spPr>
            <a:xfrm rot="21600000">
              <a:off x="0" y="0"/>
              <a:ext cx="2546807" cy="1125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Effet de sélection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résiduel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700" kern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(33)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800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DE59C9-80DF-4413-AEC4-F04EDA9C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78A3F-D3A9-4217-9CEB-A1D3E26795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4E17AAA-D8CE-4512-B429-1EFBCE06E8AB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390B73-54FF-47C2-B393-B84A67075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4634" y="1537965"/>
            <a:ext cx="5844978" cy="567829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fr-FR" sz="1600" kern="0"/>
              <a:t>QCM :</a:t>
            </a:r>
            <a:r>
              <a:rPr lang="fr-FR" sz="1600" kern="0"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 Attente d’une réponse oui/non à chaque modalité</a:t>
            </a:r>
            <a:endParaRPr lang="fr-FR" sz="1800" kern="150">
              <a:latin typeface="+mj-lt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B0C78A-5F86-40F1-B280-37B73ABD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Variables soumises à effet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869F4A9-73B4-43F1-9B28-8686C5F3E5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sz="1600" b="1" ker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grpSp>
        <p:nvGrpSpPr>
          <p:cNvPr id="10" name="Graphique 18">
            <a:extLst>
              <a:ext uri="{FF2B5EF4-FFF2-40B4-BE49-F238E27FC236}">
                <a16:creationId xmlns:a16="http://schemas.microsoft.com/office/drawing/2014/main" id="{82A5F9C5-421C-40E6-89AD-EB1D501B3732}"/>
              </a:ext>
            </a:extLst>
          </p:cNvPr>
          <p:cNvGrpSpPr/>
          <p:nvPr/>
        </p:nvGrpSpPr>
        <p:grpSpPr>
          <a:xfrm>
            <a:off x="591207" y="2465331"/>
            <a:ext cx="7696505" cy="2275840"/>
            <a:chOff x="-38972" y="699382"/>
            <a:chExt cx="5895978" cy="2275841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C50469D0-2C65-4FA0-AF95-39957481F1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0314537"/>
                </p:ext>
              </p:extLst>
            </p:nvPr>
          </p:nvGraphicFramePr>
          <p:xfrm>
            <a:off x="-38972" y="699382"/>
            <a:ext cx="5895978" cy="227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Accolade fermante 3">
              <a:extLst>
                <a:ext uri="{FF2B5EF4-FFF2-40B4-BE49-F238E27FC236}">
                  <a16:creationId xmlns:a16="http://schemas.microsoft.com/office/drawing/2014/main" id="{A11CA523-99BF-4A78-9EE3-7585B2143D13}"/>
                </a:ext>
              </a:extLst>
            </p:cNvPr>
            <p:cNvSpPr/>
            <p:nvPr/>
          </p:nvSpPr>
          <p:spPr>
            <a:xfrm>
              <a:off x="4540254" y="1702464"/>
              <a:ext cx="245040" cy="426623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3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56 0 f59"/>
                <a:gd name="f64" fmla="+- f42 0 f59"/>
                <a:gd name="f65" fmla="+- f60 0 f1"/>
                <a:gd name="f66" fmla="*/ f59 f37 1"/>
                <a:gd name="f67" fmla="cos 1 f65"/>
                <a:gd name="f68" fmla="sin 1 f65"/>
                <a:gd name="f69" fmla="*/ f63 f37 1"/>
                <a:gd name="f70" fmla="*/ f64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fontAlgn="auto">
                <a:spcBef>
                  <a:spcPts val="500"/>
                </a:spcBef>
                <a:spcAft>
                  <a:spcPts val="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NSimSun" panose="02010609030101010101" pitchFamily="49" charset="-122"/>
                  <a:cs typeface="Arial" panose="020B0604020202020204" pitchFamily="34" charset="0"/>
                </a:rPr>
                <a:t> </a:t>
              </a:r>
              <a:endParaRPr lang="fr-FR" sz="1200" kern="150"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Zone de texte 4">
              <a:extLst>
                <a:ext uri="{FF2B5EF4-FFF2-40B4-BE49-F238E27FC236}">
                  <a16:creationId xmlns:a16="http://schemas.microsoft.com/office/drawing/2014/main" id="{DD203248-6B6D-4CFF-BD97-1B33CB8CC800}"/>
                </a:ext>
              </a:extLst>
            </p:cNvPr>
            <p:cNvSpPr txBox="1"/>
            <p:nvPr/>
          </p:nvSpPr>
          <p:spPr>
            <a:xfrm>
              <a:off x="4849755" y="1769039"/>
              <a:ext cx="960275" cy="343009"/>
            </a:xfrm>
            <a:prstGeom prst="rect">
              <a:avLst/>
            </a:prstGeom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fontAlgn="auto">
                <a:spcBef>
                  <a:spcPts val="500"/>
                </a:spcBef>
                <a:spcAft>
                  <a:spcPts val="0"/>
                </a:spcAft>
              </a:pPr>
              <a:r>
                <a:rPr lang="fr-FR" sz="1050" kern="15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Non significatif</a:t>
              </a:r>
              <a:endParaRPr lang="fr-FR" sz="1400" kern="150">
                <a:effectLst/>
                <a:ea typeface="NSimSun" panose="0201060903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95A902D-30CD-4AF4-8601-18ABC6A41548}"/>
              </a:ext>
            </a:extLst>
          </p:cNvPr>
          <p:cNvSpPr/>
          <p:nvPr/>
        </p:nvSpPr>
        <p:spPr>
          <a:xfrm>
            <a:off x="2847610" y="2012233"/>
            <a:ext cx="61920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b="1" kern="150">
                <a:ea typeface="Times New Roman" panose="02020603050405020304" pitchFamily="18" charset="0"/>
              </a:rPr>
              <a:t>Pour quelles raisons avez-vous arrêté vos études ? </a:t>
            </a:r>
          </a:p>
          <a:p>
            <a:pPr algn="ctr"/>
            <a:r>
              <a:rPr lang="fr-FR" sz="1300" b="1" i="1" kern="150">
                <a:ea typeface="Times New Roman" panose="02020603050405020304" pitchFamily="18" charset="0"/>
              </a:rPr>
              <a:t>Effet de mesure (après appariement) sur les modalités « oui » (en points)</a:t>
            </a:r>
            <a:endParaRPr lang="fr-FR" sz="1300" b="1" i="1" kern="15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000343A-2855-48BB-880F-C3BAAE32EB14}"/>
              </a:ext>
            </a:extLst>
          </p:cNvPr>
          <p:cNvGrpSpPr/>
          <p:nvPr/>
        </p:nvGrpSpPr>
        <p:grpSpPr>
          <a:xfrm>
            <a:off x="104388" y="1222792"/>
            <a:ext cx="1389462" cy="917557"/>
            <a:chOff x="0" y="1500596"/>
            <a:chExt cx="2546807" cy="1500596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5" name="Rectangle : avec coin arrondi 14">
              <a:extLst>
                <a:ext uri="{FF2B5EF4-FFF2-40B4-BE49-F238E27FC236}">
                  <a16:creationId xmlns:a16="http://schemas.microsoft.com/office/drawing/2014/main" id="{EFF2CD3B-2FA5-48AB-B990-AF9925CCE704}"/>
                </a:ext>
              </a:extLst>
            </p:cNvPr>
            <p:cNvSpPr/>
            <p:nvPr/>
          </p:nvSpPr>
          <p:spPr>
            <a:xfrm rot="10800000">
              <a:off x="0" y="1500596"/>
              <a:ext cx="2546807" cy="1500596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364856"/>
                <a:satOff val="-46971"/>
                <a:lumOff val="50912"/>
                <a:alphaOff val="0"/>
              </a:schemeClr>
            </a:fillRef>
            <a:effectRef idx="0">
              <a:schemeClr val="accent5">
                <a:shade val="50000"/>
                <a:hueOff val="364856"/>
                <a:satOff val="-46971"/>
                <a:lumOff val="5091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 : avec coin arrondi 4">
              <a:extLst>
                <a:ext uri="{FF2B5EF4-FFF2-40B4-BE49-F238E27FC236}">
                  <a16:creationId xmlns:a16="http://schemas.microsoft.com/office/drawing/2014/main" id="{B2888E85-DC42-4E81-ADA2-2E0115398B57}"/>
                </a:ext>
              </a:extLst>
            </p:cNvPr>
            <p:cNvSpPr txBox="1"/>
            <p:nvPr/>
          </p:nvSpPr>
          <p:spPr>
            <a:xfrm>
              <a:off x="109401" y="1615454"/>
              <a:ext cx="2394059" cy="11254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Ergonomie - Guidance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E2CFE02-A0D4-4CB4-B0FB-B57B042B6DBF}"/>
              </a:ext>
            </a:extLst>
          </p:cNvPr>
          <p:cNvGrpSpPr/>
          <p:nvPr/>
        </p:nvGrpSpPr>
        <p:grpSpPr>
          <a:xfrm>
            <a:off x="1559030" y="1222792"/>
            <a:ext cx="1460064" cy="917557"/>
            <a:chOff x="4445269" y="1430042"/>
            <a:chExt cx="2546807" cy="1500596"/>
          </a:xfrm>
          <a:solidFill>
            <a:srgbClr val="FF616C"/>
          </a:solidFill>
        </p:grpSpPr>
        <p:sp>
          <p:nvSpPr>
            <p:cNvPr id="18" name="Rectangle : avec coin arrondi 17">
              <a:extLst>
                <a:ext uri="{FF2B5EF4-FFF2-40B4-BE49-F238E27FC236}">
                  <a16:creationId xmlns:a16="http://schemas.microsoft.com/office/drawing/2014/main" id="{CAEE4A8B-2C34-436B-A909-770C048ACE31}"/>
                </a:ext>
              </a:extLst>
            </p:cNvPr>
            <p:cNvSpPr/>
            <p:nvPr/>
          </p:nvSpPr>
          <p:spPr>
            <a:xfrm rot="5400000">
              <a:off x="4968375" y="906936"/>
              <a:ext cx="1500596" cy="2546807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182428"/>
                <a:satOff val="-23485"/>
                <a:lumOff val="25456"/>
                <a:alphaOff val="0"/>
              </a:schemeClr>
            </a:fillRef>
            <a:effectRef idx="0">
              <a:schemeClr val="accent5">
                <a:shade val="50000"/>
                <a:hueOff val="182428"/>
                <a:satOff val="-23485"/>
                <a:lumOff val="254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 : avec coin arrondi 4">
              <a:extLst>
                <a:ext uri="{FF2B5EF4-FFF2-40B4-BE49-F238E27FC236}">
                  <a16:creationId xmlns:a16="http://schemas.microsoft.com/office/drawing/2014/main" id="{BA9EC0DB-A9D1-45E7-B62C-41B25DF5D452}"/>
                </a:ext>
              </a:extLst>
            </p:cNvPr>
            <p:cNvSpPr txBox="1"/>
            <p:nvPr/>
          </p:nvSpPr>
          <p:spPr>
            <a:xfrm>
              <a:off x="4597851" y="1591247"/>
              <a:ext cx="2309308" cy="11254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Désirabilité sociale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097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DE59C9-80DF-4413-AEC4-F04EDA9C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78A3F-D3A9-4217-9CEB-A1D3E26795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4E17AAA-D8CE-4512-B429-1EFBCE06E8AB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390B73-54FF-47C2-B393-B84A67075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833" y="1516123"/>
            <a:ext cx="6279880" cy="242951"/>
          </a:xfrm>
        </p:spPr>
        <p:txBody>
          <a:bodyPr/>
          <a:lstStyle/>
          <a:p>
            <a:r>
              <a:rPr lang="fr-FR"/>
              <a:t>Questions subjectives avec échelle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BB0C78A-5F86-40F1-B280-37B73ABD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Variables soumises à effet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869F4A9-73B4-43F1-9B28-8686C5F3E5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5229" y="1950287"/>
            <a:ext cx="6514848" cy="70190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sz="1300" b="1">
                <a:cs typeface="Calibri" panose="020F0502020204030204" pitchFamily="34" charset="0"/>
              </a:rPr>
              <a:t>Diriez-vous que cet emploi a perturbé le cours normal de vos études ?</a:t>
            </a:r>
          </a:p>
          <a:p>
            <a:pPr>
              <a:spcAft>
                <a:spcPts val="0"/>
              </a:spcAft>
            </a:pPr>
            <a:r>
              <a:rPr lang="fr-FR" sz="1300" b="1" i="1">
                <a:cs typeface="Calibri" panose="020F0502020204030204" pitchFamily="34" charset="0"/>
              </a:rPr>
              <a:t>(en point de différence internet – téléphone)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FD6B7F8B-0D05-4844-AB0B-042F0F908019}"/>
              </a:ext>
            </a:extLst>
          </p:cNvPr>
          <p:cNvGrpSpPr/>
          <p:nvPr/>
        </p:nvGrpSpPr>
        <p:grpSpPr>
          <a:xfrm>
            <a:off x="169181" y="1216881"/>
            <a:ext cx="1476918" cy="917557"/>
            <a:chOff x="2283720" y="0"/>
            <a:chExt cx="2546807" cy="1500596"/>
          </a:xfrm>
          <a:solidFill>
            <a:srgbClr val="D1939C"/>
          </a:solidFill>
        </p:grpSpPr>
        <p:sp>
          <p:nvSpPr>
            <p:cNvPr id="16" name="Rectangle : avec coin arrondi 15">
              <a:extLst>
                <a:ext uri="{FF2B5EF4-FFF2-40B4-BE49-F238E27FC236}">
                  <a16:creationId xmlns:a16="http://schemas.microsoft.com/office/drawing/2014/main" id="{8AC776AA-4D99-4B64-AB36-E95EE514CBB7}"/>
                </a:ext>
              </a:extLst>
            </p:cNvPr>
            <p:cNvSpPr/>
            <p:nvPr/>
          </p:nvSpPr>
          <p:spPr>
            <a:xfrm>
              <a:off x="2283720" y="0"/>
              <a:ext cx="2546807" cy="1500596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50000"/>
                <a:hueOff val="182428"/>
                <a:satOff val="-23485"/>
                <a:lumOff val="25456"/>
                <a:alphaOff val="0"/>
              </a:schemeClr>
            </a:fillRef>
            <a:effectRef idx="0">
              <a:schemeClr val="accent5">
                <a:shade val="50000"/>
                <a:hueOff val="182428"/>
                <a:satOff val="-23485"/>
                <a:lumOff val="254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 : avec coin arrondi 4">
              <a:extLst>
                <a:ext uri="{FF2B5EF4-FFF2-40B4-BE49-F238E27FC236}">
                  <a16:creationId xmlns:a16="http://schemas.microsoft.com/office/drawing/2014/main" id="{564884CB-070D-41C3-90CC-4BF63F668804}"/>
                </a:ext>
              </a:extLst>
            </p:cNvPr>
            <p:cNvSpPr txBox="1"/>
            <p:nvPr/>
          </p:nvSpPr>
          <p:spPr>
            <a:xfrm>
              <a:off x="2506199" y="203224"/>
              <a:ext cx="2061788" cy="11254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600" kern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Satisficing </a:t>
              </a:r>
            </a:p>
          </p:txBody>
        </p:sp>
      </p:grp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4561B72F-B669-4FD0-A8B7-827FF49DA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869251"/>
              </p:ext>
            </p:extLst>
          </p:nvPr>
        </p:nvGraphicFramePr>
        <p:xfrm>
          <a:off x="1416106" y="2364134"/>
          <a:ext cx="6975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aphique 7">
            <a:extLst>
              <a:ext uri="{FF2B5EF4-FFF2-40B4-BE49-F238E27FC236}">
                <a16:creationId xmlns:a16="http://schemas.microsoft.com/office/drawing/2014/main" id="{E014FAD9-8384-467F-AD0D-A60C9B96965E}"/>
              </a:ext>
            </a:extLst>
          </p:cNvPr>
          <p:cNvGrpSpPr/>
          <p:nvPr/>
        </p:nvGrpSpPr>
        <p:grpSpPr>
          <a:xfrm>
            <a:off x="2256921" y="2531494"/>
            <a:ext cx="2315079" cy="517480"/>
            <a:chOff x="460830" y="378790"/>
            <a:chExt cx="1543525" cy="510381"/>
          </a:xfrm>
        </p:grpSpPr>
        <p:sp>
          <p:nvSpPr>
            <p:cNvPr id="12" name="Accolade fermante 3">
              <a:extLst>
                <a:ext uri="{FF2B5EF4-FFF2-40B4-BE49-F238E27FC236}">
                  <a16:creationId xmlns:a16="http://schemas.microsoft.com/office/drawing/2014/main" id="{8761F525-8866-4C85-852F-9DD2567239CD}"/>
                </a:ext>
              </a:extLst>
            </p:cNvPr>
            <p:cNvSpPr/>
            <p:nvPr/>
          </p:nvSpPr>
          <p:spPr>
            <a:xfrm rot="16200004">
              <a:off x="1115184" y="0"/>
              <a:ext cx="234817" cy="1543525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5400000"/>
                <a:gd name="f10" fmla="val 8333"/>
                <a:gd name="f11" fmla="val 50000"/>
                <a:gd name="f12" fmla="+- 0 0 -180"/>
                <a:gd name="f13" fmla="+- 0 0 -270"/>
                <a:gd name="f14" fmla="+- 0 0 -360"/>
                <a:gd name="f15" fmla="abs f4"/>
                <a:gd name="f16" fmla="abs f5"/>
                <a:gd name="f17" fmla="abs f6"/>
                <a:gd name="f18" fmla="+- 2700000 f1 0"/>
                <a:gd name="f19" fmla="*/ f12 f0 1"/>
                <a:gd name="f20" fmla="*/ f13 f0 1"/>
                <a:gd name="f21" fmla="*/ f14 f0 1"/>
                <a:gd name="f22" fmla="?: f15 f4 1"/>
                <a:gd name="f23" fmla="?: f16 f5 1"/>
                <a:gd name="f24" fmla="?: f17 f6 1"/>
                <a:gd name="f25" fmla="+- f18 0 f1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f1 0"/>
                <a:gd name="f34" fmla="+- f26 0 f1"/>
                <a:gd name="f35" fmla="+- f27 0 f1"/>
                <a:gd name="f36" fmla="+- f28 0 f1"/>
                <a:gd name="f37" fmla="min f30 f29"/>
                <a:gd name="f38" fmla="*/ f31 1 f24"/>
                <a:gd name="f39" fmla="*/ f32 1 f24"/>
                <a:gd name="f40" fmla="*/ f33 f8 1"/>
                <a:gd name="f41" fmla="val f38"/>
                <a:gd name="f42" fmla="val f39"/>
                <a:gd name="f43" fmla="*/ f40 1 f0"/>
                <a:gd name="f44" fmla="*/ f7 f37 1"/>
                <a:gd name="f45" fmla="+- f42 0 f7"/>
                <a:gd name="f46" fmla="+- f41 0 f7"/>
                <a:gd name="f47" fmla="+- 0 0 f43"/>
                <a:gd name="f48" fmla="*/ f41 f37 1"/>
                <a:gd name="f49" fmla="*/ f42 f37 1"/>
                <a:gd name="f50" fmla="*/ f46 1 2"/>
                <a:gd name="f51" fmla="min f46 f45"/>
                <a:gd name="f52" fmla="*/ f45 f11 1"/>
                <a:gd name="f53" fmla="+- 0 0 f47"/>
                <a:gd name="f54" fmla="+- f7 f50 0"/>
                <a:gd name="f55" fmla="*/ f51 f10 1"/>
                <a:gd name="f56" fmla="*/ f52 1 100000"/>
                <a:gd name="f57" fmla="*/ f53 f0 1"/>
                <a:gd name="f58" fmla="*/ f50 f37 1"/>
                <a:gd name="f59" fmla="*/ f55 1 100000"/>
                <a:gd name="f60" fmla="*/ f57 1 f8"/>
                <a:gd name="f61" fmla="*/ f54 f37 1"/>
                <a:gd name="f62" fmla="*/ f56 f37 1"/>
                <a:gd name="f63" fmla="+- f56 0 f59"/>
                <a:gd name="f64" fmla="+- f42 0 f59"/>
                <a:gd name="f65" fmla="+- f60 0 f1"/>
                <a:gd name="f66" fmla="*/ f59 f37 1"/>
                <a:gd name="f67" fmla="cos 1 f65"/>
                <a:gd name="f68" fmla="sin 1 f65"/>
                <a:gd name="f69" fmla="*/ f63 f37 1"/>
                <a:gd name="f70" fmla="*/ f64 f37 1"/>
                <a:gd name="f71" fmla="+- 0 0 f67"/>
                <a:gd name="f72" fmla="+- 0 0 f68"/>
                <a:gd name="f73" fmla="+- 0 0 f71"/>
                <a:gd name="f74" fmla="+- 0 0 f72"/>
                <a:gd name="f75" fmla="val f73"/>
                <a:gd name="f76" fmla="val f74"/>
                <a:gd name="f77" fmla="*/ f75 f50 1"/>
                <a:gd name="f78" fmla="*/ f76 f59 1"/>
                <a:gd name="f79" fmla="+- f7 f77 0"/>
                <a:gd name="f80" fmla="+- f59 0 f78"/>
                <a:gd name="f81" fmla="+- f42 f78 0"/>
                <a:gd name="f82" fmla="+- f81 0 f59"/>
                <a:gd name="f83" fmla="*/ f80 f37 1"/>
                <a:gd name="f84" fmla="*/ f79 f37 1"/>
                <a:gd name="f85" fmla="*/ f82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4"/>
                </a:cxn>
                <a:cxn ang="f35">
                  <a:pos x="f48" y="f62"/>
                </a:cxn>
                <a:cxn ang="f36">
                  <a:pos x="f44" y="f49"/>
                </a:cxn>
              </a:cxnLst>
              <a:rect l="f44" t="f83" r="f84" b="f85"/>
              <a:pathLst>
                <a:path stroke="0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  <a:close/>
                </a:path>
                <a:path fill="none">
                  <a:moveTo>
                    <a:pt x="f44" y="f44"/>
                  </a:moveTo>
                  <a:arcTo wR="f58" hR="f66" stAng="f2" swAng="f1"/>
                  <a:lnTo>
                    <a:pt x="f61" y="f69"/>
                  </a:lnTo>
                  <a:arcTo wR="f58" hR="f66" stAng="f0" swAng="f9"/>
                  <a:arcTo wR="f58" hR="f66" stAng="f2" swAng="f9"/>
                  <a:lnTo>
                    <a:pt x="f61" y="f70"/>
                  </a:lnTo>
                  <a:arcTo wR="f58" hR="f66" stAng="f7" swAng="f1"/>
                </a:path>
              </a:pathLst>
            </a:custGeom>
            <a:noFill/>
            <a:ln w="12701" cap="flat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fontAlgn="auto">
                <a:spcBef>
                  <a:spcPts val="500"/>
                </a:spcBef>
                <a:spcAft>
                  <a:spcPts val="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NSimSun" panose="02010609030101010101" pitchFamily="49" charset="-122"/>
                  <a:cs typeface="Arial" panose="020B0604020202020204" pitchFamily="34" charset="0"/>
                </a:rPr>
                <a:t> </a:t>
              </a:r>
              <a:endParaRPr lang="fr-FR" sz="1200" kern="150">
                <a:effectLst/>
                <a:latin typeface="Liberation Serif"/>
                <a:ea typeface="NSimSun" panose="0201060903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Zone de texte 1">
              <a:extLst>
                <a:ext uri="{FF2B5EF4-FFF2-40B4-BE49-F238E27FC236}">
                  <a16:creationId xmlns:a16="http://schemas.microsoft.com/office/drawing/2014/main" id="{D2BE4C32-66A5-4455-A5C5-C61A5A2A1618}"/>
                </a:ext>
              </a:extLst>
            </p:cNvPr>
            <p:cNvSpPr txBox="1"/>
            <p:nvPr/>
          </p:nvSpPr>
          <p:spPr>
            <a:xfrm>
              <a:off x="870482" y="378790"/>
              <a:ext cx="985467" cy="138001"/>
            </a:xfrm>
            <a:prstGeom prst="rect">
              <a:avLst/>
            </a:prstGeom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fontAlgn="auto">
                <a:spcBef>
                  <a:spcPts val="500"/>
                </a:spcBef>
                <a:spcAft>
                  <a:spcPts val="0"/>
                </a:spcAft>
              </a:pPr>
              <a:r>
                <a:rPr lang="fr-FR" sz="1000" kern="15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Non significatif</a:t>
              </a:r>
              <a:endParaRPr lang="fr-FR" sz="1400" kern="15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21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B6AEB1-82DC-4933-96F0-67A2DAD097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AC6E15-9ED1-4EBC-8101-2BB175DB72B5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EE7F70-8F57-4E8E-B0E9-E39B6158CD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601" y="1259472"/>
            <a:ext cx="8424614" cy="242951"/>
          </a:xfrm>
        </p:spPr>
        <p:txBody>
          <a:bodyPr/>
          <a:lstStyle/>
          <a:p>
            <a:r>
              <a:rPr lang="fr-FR"/>
              <a:t>Diffusion des bases et utilisation des données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Poursuite de la réflexion</a:t>
            </a:r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840229"/>
            <a:ext cx="8424334" cy="28751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/>
              <a:t>1 - Impact de la pondération sur les écarts observés sur les données brutes </a:t>
            </a:r>
          </a:p>
          <a:p>
            <a:pPr>
              <a:spcAft>
                <a:spcPts val="1200"/>
              </a:spcAft>
            </a:pPr>
            <a:r>
              <a:rPr lang="fr-FR" dirty="0"/>
              <a:t>2 - Indicatrice sur les modalités soumises à effet dans le dictionnaire des codes (seuil à définir ?)</a:t>
            </a:r>
          </a:p>
          <a:p>
            <a:pPr>
              <a:spcAft>
                <a:spcPts val="1200"/>
              </a:spcAft>
            </a:pPr>
            <a:r>
              <a:rPr lang="fr-FR" dirty="0"/>
              <a:t>3 - Livraison d’un jeu de données avec des variables corrigées </a:t>
            </a:r>
          </a:p>
          <a:p>
            <a:pPr lvl="2">
              <a:spcAft>
                <a:spcPts val="1200"/>
              </a:spcAft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Regroupement de modalités sur certaines questions</a:t>
            </a:r>
          </a:p>
          <a:p>
            <a:pPr lvl="2">
              <a:spcAft>
                <a:spcPts val="1200"/>
              </a:spcAft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Imputation de données sur des variables subjectives / suppression de certaines variables</a:t>
            </a:r>
          </a:p>
          <a:p>
            <a:pPr>
              <a:spcAft>
                <a:spcPts val="1200"/>
              </a:spcAft>
            </a:pPr>
            <a:r>
              <a:rPr lang="fr-FR" dirty="0"/>
              <a:t>4 - Proposer de limiter l’effet de mesure en utilisant des modèles de régression</a:t>
            </a:r>
          </a:p>
          <a:p>
            <a:pPr lvl="2">
              <a:spcAft>
                <a:spcPts val="1200"/>
              </a:spcAft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Introduction de la variable mode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63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4907F-38BE-4C0B-89BE-13D46AA2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B6AEB1-82DC-4933-96F0-67A2DAD097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AC6E15-9ED1-4EBC-8101-2BB175DB72B5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98000E9-5F23-49A7-9481-41CAEF074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Poursuite de la réflexion pour l’avenir</a:t>
            </a:r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F050D0A-5166-4B75-981D-1762A0B281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850" y="1828800"/>
            <a:ext cx="8424334" cy="278378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/>
              <a:t>1 – Ajuster l’outil de collecte (consignes et ergonomie)</a:t>
            </a:r>
          </a:p>
          <a:p>
            <a:pPr>
              <a:spcAft>
                <a:spcPts val="1200"/>
              </a:spcAft>
            </a:pPr>
            <a:r>
              <a:rPr lang="fr-FR" dirty="0"/>
              <a:t>2 – Limiter les questions subjectives ou les supprimer ?</a:t>
            </a:r>
            <a:endParaRPr lang="fr-FR" dirty="0">
              <a:cs typeface="Arial"/>
            </a:endParaRPr>
          </a:p>
          <a:p>
            <a:pPr>
              <a:spcAft>
                <a:spcPts val="1200"/>
              </a:spcAft>
            </a:pPr>
            <a:r>
              <a:rPr lang="fr-FR" dirty="0"/>
              <a:t>3 – S’appuyer sur un échantillon « embarqué » monomode afin de mieux contrôler l’effet de sélection </a:t>
            </a:r>
          </a:p>
          <a:p>
            <a:pPr marL="637200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Non intégré dans l’enquête Génération 2017 </a:t>
            </a:r>
          </a:p>
          <a:p>
            <a:pPr marL="636905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Est-il à systématiser dans les enquêtes Génération ? (interrogation à 3 ans et 6 ans ?) </a:t>
            </a:r>
            <a:endParaRPr lang="fr-FR" sz="14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636905" lvl="1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accent3">
                    <a:lumMod val="75000"/>
                  </a:schemeClr>
                </a:solidFill>
              </a:rPr>
              <a:t>Analyse des effets de mesure à l’aide d’un échantillon embarqué (deux sous-échantillons monomodes - téléphone et internet) utilisé dans l’enquête Génération « Covid et après ? » </a:t>
            </a:r>
            <a:endParaRPr lang="fr-FR" sz="14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>
              <a:spcAft>
                <a:spcPts val="1200"/>
              </a:spcAft>
            </a:pP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77D47A-B4BC-47BC-A97F-A700763B4E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Ré-interrogation de la Génération 2017 et « Générations » futures</a:t>
            </a:r>
          </a:p>
        </p:txBody>
      </p:sp>
    </p:spTree>
    <p:extLst>
      <p:ext uri="{BB962C8B-B14F-4D97-AF65-F5344CB8AC3E}">
        <p14:creationId xmlns:p14="http://schemas.microsoft.com/office/powerpoint/2010/main" val="2261919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B6BB6D-1911-4BDB-8F1F-6AF204A0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C6B4-49B0-4E40-8BEA-B1070DD91EBF}" type="datetime1">
              <a:rPr lang="fr-FR" smtClean="0"/>
              <a:t>08/04/2022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0C1410-6090-499C-9C08-E9E31496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67D4B69-27D3-4AB5-8A63-4BE605C2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62AA3-7FE1-4454-9353-75798E5AB46E}"/>
              </a:ext>
            </a:extLst>
          </p:cNvPr>
          <p:cNvSpPr/>
          <p:nvPr/>
        </p:nvSpPr>
        <p:spPr>
          <a:xfrm>
            <a:off x="3101010" y="2226365"/>
            <a:ext cx="2623930" cy="120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>
                <a:solidFill>
                  <a:schemeClr val="tx1">
                    <a:lumMod val="95000"/>
                    <a:lumOff val="5000"/>
                  </a:schemeClr>
                </a:solidFill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5811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8E0E3B-177D-46E6-A66F-55C7D4A4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21FAE5-9813-4B01-85A2-20A86CD9FB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B02A8-2D3D-4C92-A484-876309445F67}" type="datetime1">
              <a:rPr kumimoji="0" lang="fr-FR" sz="75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08/04/2022</a:t>
            </a:fld>
            <a:endParaRPr kumimoji="0" lang="fr-FR" sz="750" b="1" i="0" u="none" strike="noStrike" kern="120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8B318-7D9A-4B87-A802-D79E1B9D7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96AAF6-9B8D-4B48-B08E-C76D0A80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Enquête Génération 2017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B3DC5D44-653F-4FCF-ACBD-B00BB56F230E}"/>
              </a:ext>
            </a:extLst>
          </p:cNvPr>
          <p:cNvGraphicFramePr/>
          <p:nvPr/>
        </p:nvGraphicFramePr>
        <p:xfrm>
          <a:off x="1524000" y="2969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E7FE38B-5558-43CD-8587-6DB6FB2E51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304" y="1645302"/>
            <a:ext cx="8424334" cy="2907368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Objectif : </a:t>
            </a:r>
            <a:r>
              <a:rPr lang="fr-FR" dirty="0"/>
              <a:t>Etudes des parcours des jeunes en début de vie active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100" dirty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Base de sondage : </a:t>
            </a:r>
            <a:r>
              <a:rPr lang="fr-FR" dirty="0">
                <a:solidFill>
                  <a:srgbClr val="000000"/>
                </a:solidFill>
              </a:rPr>
              <a:t>1 134 000</a:t>
            </a:r>
            <a:r>
              <a:rPr lang="fr-FR" dirty="0"/>
              <a:t> jeunes présumés sortants de formation initiale en 2017 </a:t>
            </a:r>
          </a:p>
          <a:p>
            <a:r>
              <a:rPr lang="fr-FR" dirty="0"/>
              <a:t>      (défaut de sur-couverture et sous-couverture)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100" dirty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Echantillon: </a:t>
            </a:r>
            <a:r>
              <a:rPr lang="fr-FR" dirty="0"/>
              <a:t>300 000 individus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100" dirty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Deux interrogations:</a:t>
            </a:r>
            <a:r>
              <a:rPr lang="fr-FR" dirty="0"/>
              <a:t>  3 et 6 ans après la sortie de formation</a:t>
            </a:r>
          </a:p>
          <a:p>
            <a:endParaRPr lang="fr-FR" sz="100" dirty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Protocole </a:t>
            </a:r>
            <a:r>
              <a:rPr lang="fr-FR" dirty="0"/>
              <a:t>: Multimode séquentiel et concurrentiel par internet et téléphone</a:t>
            </a:r>
          </a:p>
          <a:p>
            <a:pPr marL="179388">
              <a:buClr>
                <a:srgbClr val="009CB9"/>
              </a:buClr>
              <a:buSzPct val="100000"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Qualité des coordonnées (datant de 2017) </a:t>
            </a:r>
          </a:p>
          <a:p>
            <a:pPr marL="0">
              <a:buClr>
                <a:srgbClr val="009CB9"/>
              </a:buClr>
              <a:buSzPct val="100000"/>
            </a:pPr>
            <a:r>
              <a:rPr lang="fr-FR" i="1" dirty="0">
                <a:solidFill>
                  <a:srgbClr val="1A8C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80% de téléphone | 49% d’e-mail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100" dirty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Réserve : </a:t>
            </a:r>
            <a:r>
              <a:rPr lang="fr-FR" dirty="0"/>
              <a:t>Ajout d’un échantillon de réserve avec un protocole différent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Durée de remplissage </a:t>
            </a:r>
            <a:r>
              <a:rPr lang="fr-FR" dirty="0"/>
              <a:t>: 41 minutes (moyenne par téléphone)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715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8E0E3B-177D-46E6-A66F-55C7D4A4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21FAE5-9813-4B01-85A2-20A86CD9FB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BB02A8-2D3D-4C92-A484-876309445F6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8B318-7D9A-4B87-A802-D79E1B9D7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Décomposition</a:t>
            </a:r>
            <a:r>
              <a:rPr lang="fr-FR" dirty="0"/>
              <a:t> de l’effet de mode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96AAF6-9B8D-4B48-B08E-C76D0A80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Effet de mode 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0E5AFBD-6620-416E-B3F8-CFE187BE2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833" y="3453397"/>
            <a:ext cx="8424334" cy="1344813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/>
              <a:t>L’effet de sélection : </a:t>
            </a:r>
            <a:r>
              <a:rPr lang="fr-FR">
                <a:cs typeface="Arial"/>
              </a:rPr>
              <a:t>La composition des répondants diffère d’un mode à l’autre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/>
              <a:t>L’effet de mesure : </a:t>
            </a:r>
            <a:r>
              <a:rPr lang="fr-FR">
                <a:cs typeface="Arial"/>
              </a:rPr>
              <a:t>Un mode de collecte peut induire des réponses différentes de celles apportées sur le mode alternatif car la situation va influer sur la façon de répondre des enquêtés.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>
              <a:cs typeface="Arial"/>
            </a:endParaRPr>
          </a:p>
          <a:p>
            <a:r>
              <a:rPr lang="fr-FR"/>
              <a:t>                                  </a:t>
            </a:r>
            <a:endParaRPr lang="fr-FR" b="1">
              <a:solidFill>
                <a:schemeClr val="accent3">
                  <a:lumMod val="75000"/>
                </a:schemeClr>
              </a:solidFill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B3DC5D44-653F-4FCF-ACBD-B00BB56F2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464696"/>
              </p:ext>
            </p:extLst>
          </p:nvPr>
        </p:nvGraphicFramePr>
        <p:xfrm>
          <a:off x="1302713" y="1308972"/>
          <a:ext cx="6096000" cy="214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443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8E0E3B-177D-46E6-A66F-55C7D4A4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21FAE5-9813-4B01-85A2-20A86CD9FB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BB02A8-2D3D-4C92-A484-876309445F6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18B318-7D9A-4B87-A802-D79E1B9D7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Problématique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96AAF6-9B8D-4B48-B08E-C76D0A80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Enquête Génération 2017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4B41AAC-F706-47CB-AD38-AB63AACAA59C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607038" y="1505602"/>
            <a:ext cx="8213111" cy="196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première enquête </a:t>
            </a:r>
            <a:r>
              <a:rPr lang="fr-FR" altLang="fr-FR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Génération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réalisée en multimode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3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eaLnBrk="0" fontAlgn="base" hangingPunct="0">
              <a:spcBef>
                <a:spcPts val="400"/>
              </a:spcBef>
              <a:spcAft>
                <a:spcPct val="0"/>
              </a:spcAft>
              <a:buFontTx/>
              <a:buChar char="-"/>
            </a:pPr>
            <a:r>
              <a:rPr lang="fr-FR" dirty="0"/>
              <a:t>Des effets de mesure observés lors des expérimentations</a:t>
            </a:r>
          </a:p>
          <a:p>
            <a:pPr marL="285750" lvl="0" indent="-285750" algn="just" eaLnBrk="0" fontAlgn="base" hangingPunct="0">
              <a:spcBef>
                <a:spcPts val="400"/>
              </a:spcBef>
              <a:spcAft>
                <a:spcPct val="0"/>
              </a:spcAft>
              <a:buFontTx/>
              <a:buChar char="-"/>
            </a:pPr>
            <a:endParaRPr kumimoji="0" lang="fr-FR" altLang="fr-FR" sz="3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altLang="fr-FR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outil de collecte adapté au multimode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fr-FR" altLang="fr-FR" sz="300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fr-FR" altLang="fr-FR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 calendrier d’activité rétrospectif de trois ans de vie active complexe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altLang="fr-FR" sz="3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 questions sub</a:t>
            </a:r>
            <a:r>
              <a:rPr lang="fr-FR" altLang="fr-FR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jectives dans l’enquête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59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8E0E3B-177D-46E6-A66F-55C7D4A4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21FAE5-9813-4B01-85A2-20A86CD9FB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BB02A8-2D3D-4C92-A484-876309445F6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796AAF6-9B8D-4B48-B08E-C76D0A80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Enquête Génération 2017</a:t>
            </a:r>
          </a:p>
        </p:txBody>
      </p:sp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B3DC5D44-653F-4FCF-ACBD-B00BB56F230E}"/>
              </a:ext>
            </a:extLst>
          </p:cNvPr>
          <p:cNvGraphicFramePr/>
          <p:nvPr/>
        </p:nvGraphicFramePr>
        <p:xfrm>
          <a:off x="1524000" y="2969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E7FE38B-5558-43CD-8587-6DB6FB2E51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304" y="1645302"/>
            <a:ext cx="8424334" cy="2907368"/>
          </a:xfrm>
        </p:spPr>
        <p:txBody>
          <a:bodyPr/>
          <a:lstStyle/>
          <a:p>
            <a:endParaRPr lang="fr-FR" sz="100" dirty="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100" dirty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Répondants : </a:t>
            </a:r>
            <a:r>
              <a:rPr lang="fr-FR" dirty="0"/>
              <a:t>25 000 dans le champ de l’enquête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200" dirty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Répondants retenus dans l’analyse : </a:t>
            </a:r>
            <a:r>
              <a:rPr lang="fr-FR" dirty="0"/>
              <a:t>hors réserve ;  réponse sur un seul mode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                             10 714 répondants                       10 720 répondants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CCF593-8027-43E5-BF8C-65395B96F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815" y="2838596"/>
            <a:ext cx="612069" cy="6120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F6B7837-CBE8-4602-B88E-B83329EB97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309" y="2802753"/>
            <a:ext cx="683755" cy="683755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F424304-6F33-4737-8859-B51F15BDE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Collecte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1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2C3969E-E06E-43EC-A09A-41DDB54B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A301C4-BD6E-44E3-845E-842A5952D7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C78B75-6A6B-477F-92D4-D16BCECB502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B79EE9-16E0-4C0A-A31A-F53D37EB8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99" y="1214866"/>
            <a:ext cx="8424614" cy="242951"/>
          </a:xfrm>
        </p:spPr>
        <p:txBody>
          <a:bodyPr/>
          <a:lstStyle/>
          <a:p>
            <a:r>
              <a:rPr lang="fr-FR"/>
              <a:t>Niveau de diplôme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D69A1F3-B62A-4CC5-8CCD-E5A716A1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Effet de sélection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0CE77F1-F678-452C-B15A-64ADA018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250212"/>
              </p:ext>
            </p:extLst>
          </p:nvPr>
        </p:nvGraphicFramePr>
        <p:xfrm>
          <a:off x="1276526" y="1511140"/>
          <a:ext cx="6321177" cy="3042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9462BB0A-1DC6-485E-8546-119B8F0BDB91}"/>
              </a:ext>
            </a:extLst>
          </p:cNvPr>
          <p:cNvSpPr txBox="1"/>
          <p:nvPr/>
        </p:nvSpPr>
        <p:spPr>
          <a:xfrm>
            <a:off x="5849872" y="257488"/>
            <a:ext cx="289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30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4D8D003-D440-4DB1-B732-90AB9D79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1C9AD5-FDAD-4640-B4CD-AFC7C87563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426DCE-BC60-410D-B5BE-23FA450709E6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A6A79C-E275-4412-9250-6A1E30C82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Modélisation logistique de la probabilité de répondre sur internet </a:t>
            </a:r>
          </a:p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854631E-C22D-4F71-B275-947C1AFE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Score de propension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9A69464-17E2-4512-AF96-EBEEE95E97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991" y="1510068"/>
            <a:ext cx="8424334" cy="3273432"/>
          </a:xfrm>
        </p:spPr>
        <p:txBody>
          <a:bodyPr/>
          <a:lstStyle/>
          <a:p>
            <a:pPr marL="637200" lvl="1" indent="-285750">
              <a:buFont typeface="Courier New" panose="02070309020205020404" pitchFamily="49" charset="0"/>
              <a:buChar char="o"/>
            </a:pPr>
            <a:endParaRPr lang="fr-FR" sz="100" dirty="0"/>
          </a:p>
          <a:p>
            <a:pPr lvl="2" indent="0">
              <a:buNone/>
            </a:pPr>
            <a:r>
              <a:rPr lang="fr-FR" sz="1400" dirty="0"/>
              <a:t>Score plus élevé</a:t>
            </a:r>
          </a:p>
          <a:p>
            <a:pPr marL="817200" lvl="2" indent="-285750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Enfants de père « profession intermédiaire, cadre »</a:t>
            </a:r>
          </a:p>
          <a:p>
            <a:pPr marL="817200" lvl="2" indent="-285750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Femmes</a:t>
            </a:r>
          </a:p>
          <a:p>
            <a:pPr marL="817200" lvl="2" indent="-285750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Niveau de diplôme élevé</a:t>
            </a:r>
          </a:p>
          <a:p>
            <a:pPr marL="817200" lvl="2" indent="-285750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Mention au bac</a:t>
            </a:r>
          </a:p>
          <a:p>
            <a:pPr marL="817200" lvl="2" indent="-285750"/>
            <a:endParaRPr lang="fr-FR" dirty="0"/>
          </a:p>
          <a:p>
            <a:pPr lvl="2" indent="0">
              <a:buNone/>
            </a:pPr>
            <a:r>
              <a:rPr lang="fr-FR" sz="1400" dirty="0"/>
              <a:t>Score plus faible </a:t>
            </a:r>
          </a:p>
          <a:p>
            <a:pPr marL="817200" lvl="2" indent="-285750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Redoublants lors de leur scolarité dans le secondaire</a:t>
            </a:r>
          </a:p>
          <a:p>
            <a:pPr marL="817200" lvl="2" indent="-285750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Sortis sans être allés au bout de la formation</a:t>
            </a:r>
          </a:p>
          <a:p>
            <a:pPr marL="702900" lvl="2"/>
            <a:r>
              <a:rPr lang="fr-FR" sz="1200" dirty="0">
                <a:solidFill>
                  <a:schemeClr val="accent3">
                    <a:lumMod val="75000"/>
                  </a:schemeClr>
                </a:solidFill>
              </a:rPr>
              <a:t>   Au chômage, inactifs </a:t>
            </a:r>
          </a:p>
          <a:p>
            <a:pPr lvl="2" indent="0">
              <a:buNone/>
            </a:pPr>
            <a:endParaRPr lang="fr-FR" sz="1400" dirty="0"/>
          </a:p>
          <a:p>
            <a:pPr lvl="2" indent="0">
              <a:buNone/>
            </a:pPr>
            <a:r>
              <a:rPr lang="fr-FR" sz="1400" dirty="0"/>
              <a:t>Contact par email facilité</a:t>
            </a:r>
          </a:p>
          <a:p>
            <a:pPr marL="720000" lvl="1" indent="-28575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Type d’établissement (Ecole ingénieur, Université, Agricole,..)</a:t>
            </a:r>
          </a:p>
          <a:p>
            <a:pPr marL="720000" lvl="1" indent="-28575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Habitent chez les parents</a:t>
            </a:r>
          </a:p>
          <a:p>
            <a:pPr marL="720000" lvl="1" indent="-285750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Résidant à l’étranger</a:t>
            </a:r>
          </a:p>
          <a:p>
            <a:pPr marL="720000" lvl="1" indent="-285750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850E7EB-45FC-4371-B303-B33CE55DD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11818"/>
              </p:ext>
            </p:extLst>
          </p:nvPr>
        </p:nvGraphicFramePr>
        <p:xfrm>
          <a:off x="5240868" y="1491630"/>
          <a:ext cx="3507597" cy="3325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473">
                  <a:extLst>
                    <a:ext uri="{9D8B030D-6E8A-4147-A177-3AD203B41FA5}">
                      <a16:colId xmlns:a16="http://schemas.microsoft.com/office/drawing/2014/main" val="2083344474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val="4191745525"/>
                    </a:ext>
                  </a:extLst>
                </a:gridCol>
                <a:gridCol w="651062">
                  <a:extLst>
                    <a:ext uri="{9D8B030D-6E8A-4147-A177-3AD203B41FA5}">
                      <a16:colId xmlns:a16="http://schemas.microsoft.com/office/drawing/2014/main" val="2162621291"/>
                    </a:ext>
                  </a:extLst>
                </a:gridCol>
              </a:tblGrid>
              <a:tr h="227640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1" u="none" strike="noStrike">
                          <a:effectLst/>
                        </a:rPr>
                        <a:t>Variables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Khi-2 de Wald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b="1" u="none" strike="noStrike">
                          <a:effectLst/>
                        </a:rPr>
                        <a:t>Pr &gt; khi-2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6153" marT="6153" marB="0" anchor="ctr"/>
                </a:tc>
                <a:extLst>
                  <a:ext uri="{0D108BD9-81ED-4DB2-BD59-A6C34878D82A}">
                    <a16:rowId xmlns:a16="http://schemas.microsoft.com/office/drawing/2014/main" val="2169501526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PCS du père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068894970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Redoublement au primaire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4218477687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Mode de cohabitation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154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466545986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Contrat de professionnalisation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124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581967695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Région à la date de l’enquête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108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452796907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Type d’établissement de formation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106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428473578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Genre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72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3396856009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Lieu de naissance de la mère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69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889001449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Situation d’emploi combinée à la PCS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61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2740446554"/>
                  </a:ext>
                </a:extLst>
              </a:tr>
              <a:tr h="15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Contrat de l’emploi à la date d’enquête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761941368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Mention au bac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941171810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Région de l’établissement de formation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0,0085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651919064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Genre * Plus haut diplôme obtenu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0,0052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4029366457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Plus haut diplôme obtenu (17 positions)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28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0,0281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168400067"/>
                  </a:ext>
                </a:extLst>
              </a:tr>
              <a:tr h="165547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Âge * Plus haut diplôme obtenu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27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0,0407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3136409467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 dirty="0">
                          <a:effectLst/>
                        </a:rPr>
                        <a:t>Redoublement au collège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25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2368110263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Type de bac réalisé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0,0002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3317873298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Classe de sortie année terminale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20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&lt;0,0001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38315459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Âge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0,0003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935150075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Résidence en QPV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0,0027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147094769"/>
                  </a:ext>
                </a:extLst>
              </a:tr>
              <a:tr h="116964"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900" u="none" strike="noStrike">
                          <a:effectLst/>
                        </a:rPr>
                        <a:t>Classe suivie en apprentissage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108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 dirty="0">
                          <a:effectLst/>
                        </a:rPr>
                        <a:t>0,0036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3" marR="72000" marT="6153" marB="0" anchor="ctr"/>
                </a:tc>
                <a:extLst>
                  <a:ext uri="{0D108BD9-81ED-4DB2-BD59-A6C34878D82A}">
                    <a16:rowId xmlns:a16="http://schemas.microsoft.com/office/drawing/2014/main" val="258327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54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FB736BA-5AFC-49A0-8306-0D1E998C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A770E7-C76E-4E10-9474-AFC16C69D2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BDF1F8-4792-4163-896D-5DEB05B30F58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A38CD1-8018-439E-A244-44B0D5EF8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Paramétrage 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591E6BB-9173-43DE-BCEB-09E16960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Méthode d’appariement sur score de propension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B20DF00-7BEC-43A7-8383-3F2BD4569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131" y="1568210"/>
            <a:ext cx="8424334" cy="3138709"/>
          </a:xfrm>
        </p:spPr>
        <p:txBody>
          <a:bodyPr/>
          <a:lstStyle/>
          <a:p>
            <a:pPr marL="637200" lvl="1" indent="-285750"/>
            <a:endParaRPr lang="fr-FR" sz="200"/>
          </a:p>
          <a:p>
            <a:pPr algn="just"/>
            <a:endParaRPr lang="fr-FR" sz="900"/>
          </a:p>
          <a:p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68F5D404-FB23-49BB-A746-3BA97F99A30F}"/>
              </a:ext>
            </a:extLst>
          </p:cNvPr>
          <p:cNvSpPr txBox="1">
            <a:spLocks/>
          </p:cNvSpPr>
          <p:nvPr/>
        </p:nvSpPr>
        <p:spPr bwMode="gray">
          <a:xfrm>
            <a:off x="403518" y="1542639"/>
            <a:ext cx="8424334" cy="2986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400"/>
          </a:p>
          <a:p>
            <a:r>
              <a:rPr lang="fr-FR" dirty="0"/>
              <a:t>Apparier</a:t>
            </a:r>
            <a:r>
              <a:rPr lang="fr-FR"/>
              <a:t> des répondants du mode de référence (internet)</a:t>
            </a:r>
            <a:r>
              <a:rPr lang="fr-FR" dirty="0"/>
              <a:t> </a:t>
            </a:r>
            <a:r>
              <a:rPr lang="fr-FR"/>
              <a:t> :</a:t>
            </a:r>
            <a:r>
              <a:rPr lang="fr-FR" dirty="0"/>
              <a:t> </a:t>
            </a:r>
            <a:endParaRPr lang="fr-FR" dirty="0">
              <a:cs typeface="Arial"/>
            </a:endParaRPr>
          </a:p>
          <a:p>
            <a:pPr marL="522605" lvl="1">
              <a:buFontTx/>
              <a:buChar char="-"/>
            </a:pPr>
            <a:r>
              <a:rPr lang="fr-FR"/>
              <a:t>Avec un/ou plusieurs répondants sur le mode alternatif (téléphone) (Nombre de </a:t>
            </a:r>
            <a:r>
              <a:rPr lang="fr-FR" dirty="0"/>
              <a:t>voisins</a:t>
            </a:r>
            <a:r>
              <a:rPr lang="fr-FR"/>
              <a:t>)</a:t>
            </a:r>
            <a:r>
              <a:rPr lang="fr-FR" dirty="0"/>
              <a:t> </a:t>
            </a:r>
            <a:endParaRPr lang="fr-FR" dirty="0">
              <a:cs typeface="Arial"/>
            </a:endParaRPr>
          </a:p>
          <a:p>
            <a:pPr marL="522605" lvl="1">
              <a:buFontTx/>
              <a:buChar char="-"/>
            </a:pPr>
            <a:r>
              <a:rPr lang="fr-FR"/>
              <a:t>Sur le score de propension proche (distance = </a:t>
            </a:r>
            <a:r>
              <a:rPr lang="fr-FR" err="1"/>
              <a:t>caliper</a:t>
            </a:r>
            <a:r>
              <a:rPr lang="fr-FR"/>
              <a:t>)</a:t>
            </a:r>
            <a:r>
              <a:rPr lang="fr-FR" dirty="0"/>
              <a:t> </a:t>
            </a:r>
            <a:endParaRPr lang="fr-FR" dirty="0">
              <a:cs typeface="Arial"/>
            </a:endParaRPr>
          </a:p>
          <a:p>
            <a:pPr marL="522605" lvl="1">
              <a:buFontTx/>
              <a:buChar char="-"/>
            </a:pPr>
            <a:r>
              <a:rPr lang="fr-FR"/>
              <a:t>Avec ou sans remise (un répondant téléphone </a:t>
            </a:r>
            <a:r>
              <a:rPr lang="fr-FR" dirty="0"/>
              <a:t>apparié </a:t>
            </a:r>
            <a:r>
              <a:rPr lang="fr-FR"/>
              <a:t>avec un ou plusieurs </a:t>
            </a:r>
            <a:r>
              <a:rPr lang="fr-FR" dirty="0"/>
              <a:t>répondants </a:t>
            </a:r>
            <a:r>
              <a:rPr lang="fr-FR"/>
              <a:t>internet)</a:t>
            </a:r>
            <a:r>
              <a:rPr lang="fr-FR" dirty="0"/>
              <a:t> </a:t>
            </a:r>
            <a:endParaRPr lang="fr-FR" dirty="0">
              <a:cs typeface="Arial"/>
            </a:endParaRPr>
          </a:p>
          <a:p>
            <a:endParaRPr lang="fr-FR" sz="200"/>
          </a:p>
          <a:p>
            <a:r>
              <a:rPr lang="fr-FR"/>
              <a:t>Un appariement par modalité pour chaque variable</a:t>
            </a:r>
            <a:r>
              <a:rPr lang="fr-FR" dirty="0"/>
              <a:t> </a:t>
            </a:r>
            <a:endParaRPr lang="fr-FR" dirty="0"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r>
              <a:rPr lang="fr-FR" sz="1200">
                <a:solidFill>
                  <a:schemeClr val="accent3">
                    <a:lumMod val="75000"/>
                  </a:schemeClr>
                </a:solidFill>
              </a:rPr>
              <a:t>Restreint au champ des répondants à la question</a:t>
            </a:r>
            <a:endParaRPr lang="fr-FR" sz="12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r>
              <a:rPr lang="fr-FR" sz="1200">
                <a:solidFill>
                  <a:schemeClr val="accent3">
                    <a:lumMod val="75000"/>
                  </a:schemeClr>
                </a:solidFill>
              </a:rPr>
              <a:t>Choix de paramètres uniques pour l’ensemble des modalités (contraintes d’équilibrage)</a:t>
            </a:r>
            <a:endParaRPr lang="fr-FR" sz="12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endParaRPr lang="fr-FR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r>
              <a:rPr lang="fr-FR"/>
              <a:t>Qualité de l’appariement</a:t>
            </a:r>
            <a:r>
              <a:rPr lang="fr-FR" dirty="0"/>
              <a:t> </a:t>
            </a:r>
            <a:endParaRPr lang="fr-FR" dirty="0"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r>
              <a:rPr lang="fr-FR" sz="1200">
                <a:solidFill>
                  <a:schemeClr val="accent3">
                    <a:lumMod val="75000"/>
                  </a:schemeClr>
                </a:solidFill>
              </a:rPr>
              <a:t>Support commun</a:t>
            </a:r>
            <a:endParaRPr lang="fr-FR" sz="12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r>
              <a:rPr lang="fr-FR" sz="1200">
                <a:solidFill>
                  <a:schemeClr val="accent3">
                    <a:lumMod val="75000"/>
                  </a:schemeClr>
                </a:solidFill>
              </a:rPr>
              <a:t>Vérifier la réduction des biais de sélection -&gt; Validation de la propriété équilibrante</a:t>
            </a:r>
            <a:endParaRPr lang="fr-FR" sz="12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endParaRPr lang="fr-FR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endParaRPr lang="fr-FR" sz="10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636905" lvl="1" indent="-285750">
              <a:buFont typeface="Courier New" panose="02070309020205020404" pitchFamily="49" charset="0"/>
              <a:buChar char="o"/>
            </a:pPr>
            <a:endParaRPr lang="fr-FR">
              <a:cs typeface="Arial"/>
            </a:endParaRPr>
          </a:p>
          <a:p>
            <a:pPr marL="636905" lvl="1" indent="-285750">
              <a:buFont typeface="Courier New" panose="02070309020205020404" pitchFamily="49" charset="0"/>
              <a:buChar char="o"/>
            </a:pPr>
            <a:endParaRPr lang="fr-FR">
              <a:cs typeface="Arial"/>
            </a:endParaRPr>
          </a:p>
          <a:p>
            <a:pPr marL="816610" lvl="2" indent="-285750">
              <a:buFont typeface="Courier New" panose="02070309020205020404" pitchFamily="49" charset="0"/>
              <a:buChar char="o"/>
            </a:pPr>
            <a:endParaRPr lang="fr-FR" sz="100">
              <a:solidFill>
                <a:schemeClr val="accent3">
                  <a:lumMod val="75000"/>
                </a:schemeClr>
              </a:solidFill>
              <a:cs typeface="Arial"/>
            </a:endParaRPr>
          </a:p>
          <a:p>
            <a:pPr marL="816610" lvl="2" indent="-285750"/>
            <a:endParaRPr lang="fr-FR" sz="1000">
              <a:solidFill>
                <a:schemeClr val="accent3">
                  <a:lumMod val="7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162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6D8C600-52AB-4CB9-9DC9-E97F858A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D9F2A7-6571-4963-BD26-3A38228763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C78B75-6A6B-477F-92D4-D16BCECB5027}" type="datetime1">
              <a:rPr lang="fr-FR" cap="all" smtClean="0"/>
              <a:t>08/04/2022</a:t>
            </a:fld>
            <a:endParaRPr lang="fr-FR" cap="all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410FA1-0576-412F-8755-B7814F652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Tests différents </a:t>
            </a:r>
            <a:r>
              <a:rPr lang="fr-FR" dirty="0"/>
              <a:t>appariements</a:t>
            </a:r>
            <a:r>
              <a:rPr lang="fr-FR"/>
              <a:t> – 904 modalités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7D54F07-5714-4DDD-854A-6EC25F81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Traitement de la table individus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EBDCE6-A2C4-4AD4-8BC3-F05F27524F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833" y="1648473"/>
            <a:ext cx="8424334" cy="2880320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/>
              <a:t>Paramètres : </a:t>
            </a:r>
          </a:p>
          <a:p>
            <a:pPr lvl="1" indent="0">
              <a:buNone/>
            </a:pPr>
            <a:r>
              <a:rPr lang="fr-FR"/>
              <a:t>Appariement exact sur le plus haut diplôme obtenu pour l’ensemble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/>
              <a:t>Indicateurs synthétiques :</a:t>
            </a:r>
          </a:p>
          <a:p>
            <a:pPr marL="377825" indent="-285750">
              <a:buFont typeface="Wingdings" panose="05000000000000000000" pitchFamily="2" charset="2"/>
              <a:buChar char="ü"/>
            </a:pPr>
            <a:endParaRPr lang="fr-FR"/>
          </a:p>
          <a:p>
            <a:pPr marL="377825" indent="-285750">
              <a:buFont typeface="Wingdings" panose="05000000000000000000" pitchFamily="2" charset="2"/>
              <a:buChar char="ü"/>
            </a:pPr>
            <a:endParaRPr lang="fr-FR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0C20C9F-D6AA-4C0A-849D-F6D2CFFE9B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03964"/>
              </p:ext>
            </p:extLst>
          </p:nvPr>
        </p:nvGraphicFramePr>
        <p:xfrm>
          <a:off x="550333" y="2280399"/>
          <a:ext cx="7357534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4668">
                  <a:extLst>
                    <a:ext uri="{9D8B030D-6E8A-4147-A177-3AD203B41FA5}">
                      <a16:colId xmlns:a16="http://schemas.microsoft.com/office/drawing/2014/main" val="136412279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784101026"/>
                    </a:ext>
                  </a:extLst>
                </a:gridCol>
                <a:gridCol w="948266">
                  <a:extLst>
                    <a:ext uri="{9D8B030D-6E8A-4147-A177-3AD203B41FA5}">
                      <a16:colId xmlns:a16="http://schemas.microsoft.com/office/drawing/2014/main" val="82994902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1922859401"/>
                    </a:ext>
                  </a:extLst>
                </a:gridCol>
                <a:gridCol w="956734">
                  <a:extLst>
                    <a:ext uri="{9D8B030D-6E8A-4147-A177-3AD203B41FA5}">
                      <a16:colId xmlns:a16="http://schemas.microsoft.com/office/drawing/2014/main" val="4153461107"/>
                    </a:ext>
                  </a:extLst>
                </a:gridCol>
                <a:gridCol w="948266">
                  <a:extLst>
                    <a:ext uri="{9D8B030D-6E8A-4147-A177-3AD203B41FA5}">
                      <a16:colId xmlns:a16="http://schemas.microsoft.com/office/drawing/2014/main" val="978606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0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1 </a:t>
                      </a:r>
                      <a:endParaRPr lang="fr-FR" sz="105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2</a:t>
                      </a:r>
                      <a:endParaRPr lang="fr-FR" sz="105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3</a:t>
                      </a:r>
                      <a:endParaRPr lang="fr-FR" sz="105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4</a:t>
                      </a:r>
                      <a:endParaRPr lang="fr-FR" sz="105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5</a:t>
                      </a:r>
                      <a:endParaRPr lang="fr-FR" sz="105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386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Avec remise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non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oui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oui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oui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oui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4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Caliper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0,15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0,15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0,15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0,10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0,10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694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Nombre de voisins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1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1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2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1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2</a:t>
                      </a:r>
                      <a:endParaRPr lang="fr-FR" sz="105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895394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AB4F7B1F-ED45-4A20-9FDF-048DE43A3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338" y="17330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29FA9CDF-AD9C-4CFA-B116-0FB79C1A6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839184"/>
              </p:ext>
            </p:extLst>
          </p:nvPr>
        </p:nvGraphicFramePr>
        <p:xfrm>
          <a:off x="515008" y="3430208"/>
          <a:ext cx="7409792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8459">
                  <a:extLst>
                    <a:ext uri="{9D8B030D-6E8A-4147-A177-3AD203B41FA5}">
                      <a16:colId xmlns:a16="http://schemas.microsoft.com/office/drawing/2014/main" val="2026397489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3970630736"/>
                    </a:ext>
                  </a:extLst>
                </a:gridCol>
                <a:gridCol w="948266">
                  <a:extLst>
                    <a:ext uri="{9D8B030D-6E8A-4147-A177-3AD203B41FA5}">
                      <a16:colId xmlns:a16="http://schemas.microsoft.com/office/drawing/2014/main" val="1746311661"/>
                    </a:ext>
                  </a:extLst>
                </a:gridCol>
                <a:gridCol w="946495">
                  <a:extLst>
                    <a:ext uri="{9D8B030D-6E8A-4147-A177-3AD203B41FA5}">
                      <a16:colId xmlns:a16="http://schemas.microsoft.com/office/drawing/2014/main" val="2606558020"/>
                    </a:ext>
                  </a:extLst>
                </a:gridCol>
                <a:gridCol w="950039">
                  <a:extLst>
                    <a:ext uri="{9D8B030D-6E8A-4147-A177-3AD203B41FA5}">
                      <a16:colId xmlns:a16="http://schemas.microsoft.com/office/drawing/2014/main" val="1190072898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4004695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20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1 </a:t>
                      </a:r>
                      <a:endParaRPr lang="fr-FR" sz="120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2</a:t>
                      </a:r>
                      <a:endParaRPr lang="fr-FR" sz="120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50" dirty="0">
                          <a:effectLst/>
                        </a:rPr>
                        <a:t>Matching 3</a:t>
                      </a:r>
                      <a:endParaRPr lang="fr-FR" sz="1200" b="1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solidFill>
                            <a:schemeClr val="tx1"/>
                          </a:solidFill>
                          <a:effectLst/>
                        </a:rPr>
                        <a:t>Matching 4</a:t>
                      </a:r>
                      <a:endParaRPr lang="fr-FR" sz="1200" b="1" kern="1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effectLst/>
                        </a:rPr>
                        <a:t>Matching 5</a:t>
                      </a:r>
                      <a:endParaRPr lang="fr-FR" sz="1200" b="1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Modalités avec propriété équilibrante non vérifiée (en %)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5,2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3,5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2,5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solidFill>
                            <a:schemeClr val="tx1"/>
                          </a:solidFill>
                          <a:effectLst/>
                        </a:rPr>
                        <a:t>3,3</a:t>
                      </a:r>
                      <a:endParaRPr lang="fr-FR" sz="1200" b="1" kern="1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2,7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886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Maximum de contrefactuels</a:t>
                      </a:r>
                      <a:endParaRPr lang="fr-FR" sz="1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1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40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61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fr-FR" sz="1200" b="1" kern="15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51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2297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Moyenne support commun (en %)</a:t>
                      </a:r>
                      <a:endParaRPr lang="fr-FR" sz="1200" kern="150">
                        <a:effectLst/>
                        <a:latin typeface="Liberation Serif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65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99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98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b="1" kern="15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fr-FR" sz="1200" b="1" kern="1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97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777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97176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AB8C23344F845B2D35B31222714BC" ma:contentTypeVersion="4" ma:contentTypeDescription="Create a new document." ma:contentTypeScope="" ma:versionID="29fadad522f2f80696ce4b91891e3712">
  <xsd:schema xmlns:xsd="http://www.w3.org/2001/XMLSchema" xmlns:xs="http://www.w3.org/2001/XMLSchema" xmlns:p="http://schemas.microsoft.com/office/2006/metadata/properties" xmlns:ns2="2827a2e1-abc2-4c06-82c2-015f84e93bb6" targetNamespace="http://schemas.microsoft.com/office/2006/metadata/properties" ma:root="true" ma:fieldsID="8a9cab4aca036f6471ab98f9de28af50" ns2:_="">
    <xsd:import namespace="2827a2e1-abc2-4c06-82c2-015f84e93b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7a2e1-abc2-4c06-82c2-015f84e93b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AB5570-F208-45C4-81E5-39A0C943B14F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827a2e1-abc2-4c06-82c2-015f84e93bb6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16191C1-D60C-410A-BD0E-8A07E30BB9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6AD1DD-933F-4A97-A563-39BD00030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27a2e1-abc2-4c06-82c2-015f84e93b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Céreq - Modèle présentation powerpoint</Template>
  <TotalTime>503</TotalTime>
  <Words>1469</Words>
  <Application>Microsoft Office PowerPoint</Application>
  <PresentationFormat>Affichage à l'écran (16:9)</PresentationFormat>
  <Paragraphs>489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Courier New</vt:lpstr>
      <vt:lpstr>Liberation Serif</vt:lpstr>
      <vt:lpstr>Wingdings</vt:lpstr>
      <vt:lpstr>PREMIER MINISTRE</vt:lpstr>
      <vt:lpstr>Présentation PowerPoint</vt:lpstr>
      <vt:lpstr>Enquête Génération 2017</vt:lpstr>
      <vt:lpstr>Effet de mode </vt:lpstr>
      <vt:lpstr>Enquête Génération 2017</vt:lpstr>
      <vt:lpstr>Enquête Génération 2017</vt:lpstr>
      <vt:lpstr>Effet de sélection</vt:lpstr>
      <vt:lpstr>Score de propension </vt:lpstr>
      <vt:lpstr>Méthode d’appariement sur score de propension </vt:lpstr>
      <vt:lpstr>Traitement de la table individus</vt:lpstr>
      <vt:lpstr>Méthode d’appariement sur score de propension </vt:lpstr>
      <vt:lpstr>Indicateurs synthétiques d’analyse des appariements </vt:lpstr>
      <vt:lpstr>Résultats observés</vt:lpstr>
      <vt:lpstr>Les différents effets détectés</vt:lpstr>
      <vt:lpstr>Variables soumises à effet</vt:lpstr>
      <vt:lpstr>Variables soumises à effet</vt:lpstr>
      <vt:lpstr>Poursuite de la réflexion</vt:lpstr>
      <vt:lpstr>Poursuite de la réflexion pour l’avenir</vt:lpstr>
      <vt:lpstr>m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GIRARD-COUSSY Clémence</dc:creator>
  <cp:lastModifiedBy>VIGNALE Melanie</cp:lastModifiedBy>
  <cp:revision>10</cp:revision>
  <cp:lastPrinted>2022-03-30T06:25:41Z</cp:lastPrinted>
  <dcterms:created xsi:type="dcterms:W3CDTF">2021-03-29T09:01:31Z</dcterms:created>
  <dcterms:modified xsi:type="dcterms:W3CDTF">2022-04-08T20:26:27Z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0x0101004E3AB8C23344F845B2D35B31222714BC</vt:lpwstr>
  </property>
</Properties>
</file>