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3.xml" ContentType="application/vnd.openxmlformats-officedocument.drawingml.chart+xml"/>
  <Override PartName="/ppt/drawings/drawing1.xml" ContentType="application/vnd.openxmlformats-officedocument.drawingml.chartshapes+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drawings/drawing2.xml" ContentType="application/vnd.openxmlformats-officedocument.drawingml.chartshape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7.xml" ContentType="application/vnd.openxmlformats-officedocument.drawingml.chart+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rts/chart8.xml" ContentType="application/vnd.openxmlformats-officedocument.drawingml.chart+xml"/>
  <Override PartName="/ppt/notesSlides/notesSlide17.xml" ContentType="application/vnd.openxmlformats-officedocument.presentationml.notesSlide+xml"/>
  <Override PartName="/ppt/charts/chart9.xml" ContentType="application/vnd.openxmlformats-officedocument.drawingml.chart+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9">
  <p:sldMasterIdLst>
    <p:sldMasterId id="2147484308" r:id="rId1"/>
  </p:sldMasterIdLst>
  <p:notesMasterIdLst>
    <p:notesMasterId r:id="rId20"/>
  </p:notesMasterIdLst>
  <p:handoutMasterIdLst>
    <p:handoutMasterId r:id="rId21"/>
  </p:handoutMasterIdLst>
  <p:sldIdLst>
    <p:sldId id="256" r:id="rId2"/>
    <p:sldId id="284" r:id="rId3"/>
    <p:sldId id="259" r:id="rId4"/>
    <p:sldId id="285" r:id="rId5"/>
    <p:sldId id="286" r:id="rId6"/>
    <p:sldId id="280" r:id="rId7"/>
    <p:sldId id="270" r:id="rId8"/>
    <p:sldId id="282" r:id="rId9"/>
    <p:sldId id="269" r:id="rId10"/>
    <p:sldId id="287" r:id="rId11"/>
    <p:sldId id="272" r:id="rId12"/>
    <p:sldId id="263" r:id="rId13"/>
    <p:sldId id="267" r:id="rId14"/>
    <p:sldId id="266" r:id="rId15"/>
    <p:sldId id="265" r:id="rId16"/>
    <p:sldId id="279" r:id="rId17"/>
    <p:sldId id="281" r:id="rId18"/>
    <p:sldId id="288" r:id="rId19"/>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0940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663" autoAdjust="0"/>
  </p:normalViewPr>
  <p:slideViewPr>
    <p:cSldViewPr>
      <p:cViewPr>
        <p:scale>
          <a:sx n="90" d="100"/>
          <a:sy n="90" d="100"/>
        </p:scale>
        <p:origin x="-588" y="3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sfer.in.adc.education.fr\MesEspacesPartages\str-dgesip-dgri-a\Observatoire%20Emploi%20ESR\travaux%20avignon\Romane\PGM\Donn&#233;es%20Desc\d&#233;calage%20aad.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sfer.in.adc.education.fr\MesEspacesPartages\str-dgesip-dgri-a\Observatoire%20Emploi%20ESR\travaux%20avignon\Romane\PGM\Donn&#233;es%20Desc\d&#233;calage%20aad.xlsx"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NULL"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6.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NULL"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sfer.in.adc.education.fr\MesEspacesPartages\str-dgesip-dgri-a\Observatoire%20Emploi%20ESR\travaux%20avignon\Romane\JMS\modele_graph.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sfer.in.adc.education.fr\MesEspacesPartages\str-dgesip-dgri-a\Observatoire%20Emploi%20ESR\travaux%20avignon\Romane\JMS\Mod&#232;les%20et%20graphiques%20&#226;ges\Graphiques_b%20v23.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sfer.in.adc.education.fr\MesEspacesPartages\str-dgesip-dgri-a\Observatoire%20Emploi%20ESR\travaux%20avignon\Romane\JMS\Mod&#232;les%20et%20graphiques%20&#226;ges\Comparaisons%20Sies%20DGRH%20organisme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fr-FR" sz="1500" b="0" dirty="0" smtClean="0">
                <a:solidFill>
                  <a:schemeClr val="accent6">
                    <a:lumMod val="50000"/>
                  </a:schemeClr>
                </a:solidFill>
                <a:latin typeface="Calibri" panose="020F0502020204030204" pitchFamily="34" charset="0"/>
              </a:rPr>
              <a:t>Montée en charge du</a:t>
            </a:r>
            <a:r>
              <a:rPr lang="fr-FR" sz="1500" b="0" baseline="0" dirty="0" smtClean="0">
                <a:solidFill>
                  <a:schemeClr val="accent6">
                    <a:lumMod val="50000"/>
                  </a:schemeClr>
                </a:solidFill>
                <a:latin typeface="Calibri" panose="020F0502020204030204" pitchFamily="34" charset="0"/>
              </a:rPr>
              <a:t> </a:t>
            </a:r>
            <a:r>
              <a:rPr lang="fr-FR" sz="1500" b="0" baseline="0" dirty="0">
                <a:solidFill>
                  <a:schemeClr val="accent6">
                    <a:lumMod val="50000"/>
                  </a:schemeClr>
                </a:solidFill>
                <a:latin typeface="Calibri" panose="020F0502020204030204" pitchFamily="34" charset="0"/>
              </a:rPr>
              <a:t>nombre de </a:t>
            </a:r>
            <a:r>
              <a:rPr lang="fr-FR" sz="1500" b="0" baseline="0" dirty="0" smtClean="0">
                <a:solidFill>
                  <a:schemeClr val="accent6">
                    <a:lumMod val="50000"/>
                  </a:schemeClr>
                </a:solidFill>
                <a:latin typeface="Calibri" panose="020F0502020204030204" pitchFamily="34" charset="0"/>
              </a:rPr>
              <a:t>trimestres </a:t>
            </a:r>
            <a:r>
              <a:rPr lang="fr-FR" sz="1500" b="0" baseline="0" dirty="0">
                <a:solidFill>
                  <a:schemeClr val="accent6">
                    <a:lumMod val="50000"/>
                  </a:schemeClr>
                </a:solidFill>
                <a:latin typeface="Calibri" panose="020F0502020204030204" pitchFamily="34" charset="0"/>
              </a:rPr>
              <a:t>requis et </a:t>
            </a:r>
            <a:r>
              <a:rPr lang="fr-FR" sz="1500" b="0" baseline="0" dirty="0" smtClean="0">
                <a:solidFill>
                  <a:schemeClr val="accent6">
                    <a:lumMod val="50000"/>
                  </a:schemeClr>
                </a:solidFill>
                <a:latin typeface="Calibri" panose="020F0502020204030204" pitchFamily="34" charset="0"/>
              </a:rPr>
              <a:t>du coefficient </a:t>
            </a:r>
            <a:r>
              <a:rPr lang="fr-FR" sz="1500" b="0" baseline="0" dirty="0">
                <a:solidFill>
                  <a:schemeClr val="accent6">
                    <a:lumMod val="50000"/>
                  </a:schemeClr>
                </a:solidFill>
                <a:latin typeface="Calibri" panose="020F0502020204030204" pitchFamily="34" charset="0"/>
              </a:rPr>
              <a:t>de minoration</a:t>
            </a:r>
            <a:endParaRPr lang="fr-FR" sz="1500" b="0" dirty="0">
              <a:solidFill>
                <a:schemeClr val="accent6">
                  <a:lumMod val="50000"/>
                </a:schemeClr>
              </a:solidFill>
              <a:latin typeface="Calibri" panose="020F0502020204030204" pitchFamily="34" charset="0"/>
            </a:endParaRPr>
          </a:p>
        </c:rich>
      </c:tx>
      <c:layout>
        <c:manualLayout>
          <c:xMode val="edge"/>
          <c:yMode val="edge"/>
          <c:x val="0.13790476190476189"/>
          <c:y val="1.278195148192637E-2"/>
        </c:manualLayout>
      </c:layout>
      <c:overlay val="0"/>
    </c:title>
    <c:autoTitleDeleted val="0"/>
    <c:plotArea>
      <c:layout/>
      <c:lineChart>
        <c:grouping val="standard"/>
        <c:varyColors val="0"/>
        <c:ser>
          <c:idx val="2"/>
          <c:order val="1"/>
          <c:tx>
            <c:strRef>
              <c:f>Feuil2!$J$2:$J$3</c:f>
              <c:strCache>
                <c:ptCount val="1"/>
                <c:pt idx="0">
                  <c:v>taux de décote</c:v>
                </c:pt>
              </c:strCache>
            </c:strRef>
          </c:tx>
          <c:spPr>
            <a:ln w="28575">
              <a:solidFill>
                <a:schemeClr val="accent6"/>
              </a:solidFill>
            </a:ln>
          </c:spPr>
          <c:marker>
            <c:symbol val="none"/>
          </c:marker>
          <c:cat>
            <c:numRef>
              <c:f>Feuil2!$A$4:$A$7213</c:f>
              <c:numCache>
                <c:formatCode>d\-mmm\-yy</c:formatCode>
                <c:ptCount val="7210"/>
                <c:pt idx="0">
                  <c:v>16803</c:v>
                </c:pt>
                <c:pt idx="1">
                  <c:v>16804</c:v>
                </c:pt>
                <c:pt idx="2">
                  <c:v>16806</c:v>
                </c:pt>
                <c:pt idx="3">
                  <c:v>16807</c:v>
                </c:pt>
                <c:pt idx="4">
                  <c:v>16808</c:v>
                </c:pt>
                <c:pt idx="5">
                  <c:v>16810</c:v>
                </c:pt>
                <c:pt idx="6">
                  <c:v>16812</c:v>
                </c:pt>
                <c:pt idx="7">
                  <c:v>16814</c:v>
                </c:pt>
                <c:pt idx="8">
                  <c:v>16815</c:v>
                </c:pt>
                <c:pt idx="9">
                  <c:v>16817</c:v>
                </c:pt>
                <c:pt idx="10">
                  <c:v>16818</c:v>
                </c:pt>
                <c:pt idx="11">
                  <c:v>16820</c:v>
                </c:pt>
                <c:pt idx="12">
                  <c:v>16821</c:v>
                </c:pt>
                <c:pt idx="13">
                  <c:v>16822</c:v>
                </c:pt>
                <c:pt idx="14">
                  <c:v>16823</c:v>
                </c:pt>
                <c:pt idx="15">
                  <c:v>16824</c:v>
                </c:pt>
                <c:pt idx="16">
                  <c:v>16825</c:v>
                </c:pt>
                <c:pt idx="17">
                  <c:v>16826</c:v>
                </c:pt>
                <c:pt idx="18">
                  <c:v>16827</c:v>
                </c:pt>
                <c:pt idx="19">
                  <c:v>16828</c:v>
                </c:pt>
                <c:pt idx="20">
                  <c:v>16829</c:v>
                </c:pt>
                <c:pt idx="21">
                  <c:v>16830</c:v>
                </c:pt>
                <c:pt idx="22">
                  <c:v>16831</c:v>
                </c:pt>
                <c:pt idx="23">
                  <c:v>16833</c:v>
                </c:pt>
                <c:pt idx="24">
                  <c:v>16835</c:v>
                </c:pt>
                <c:pt idx="25">
                  <c:v>16836</c:v>
                </c:pt>
                <c:pt idx="26">
                  <c:v>16840</c:v>
                </c:pt>
                <c:pt idx="27">
                  <c:v>16843</c:v>
                </c:pt>
                <c:pt idx="28">
                  <c:v>16844</c:v>
                </c:pt>
                <c:pt idx="29">
                  <c:v>16845</c:v>
                </c:pt>
                <c:pt idx="30">
                  <c:v>16846</c:v>
                </c:pt>
                <c:pt idx="31">
                  <c:v>16847</c:v>
                </c:pt>
                <c:pt idx="32">
                  <c:v>16848</c:v>
                </c:pt>
                <c:pt idx="33">
                  <c:v>16849</c:v>
                </c:pt>
                <c:pt idx="34">
                  <c:v>16850</c:v>
                </c:pt>
                <c:pt idx="35">
                  <c:v>16851</c:v>
                </c:pt>
                <c:pt idx="36">
                  <c:v>16853</c:v>
                </c:pt>
                <c:pt idx="37">
                  <c:v>16854</c:v>
                </c:pt>
                <c:pt idx="38">
                  <c:v>16855</c:v>
                </c:pt>
                <c:pt idx="39">
                  <c:v>16856</c:v>
                </c:pt>
                <c:pt idx="40">
                  <c:v>16858</c:v>
                </c:pt>
                <c:pt idx="41">
                  <c:v>16859</c:v>
                </c:pt>
                <c:pt idx="42">
                  <c:v>16860</c:v>
                </c:pt>
                <c:pt idx="43">
                  <c:v>16861</c:v>
                </c:pt>
                <c:pt idx="44">
                  <c:v>16862</c:v>
                </c:pt>
                <c:pt idx="45">
                  <c:v>16863</c:v>
                </c:pt>
                <c:pt idx="46">
                  <c:v>16864</c:v>
                </c:pt>
                <c:pt idx="47">
                  <c:v>16865</c:v>
                </c:pt>
                <c:pt idx="48">
                  <c:v>16866</c:v>
                </c:pt>
                <c:pt idx="49">
                  <c:v>16867</c:v>
                </c:pt>
                <c:pt idx="50">
                  <c:v>16868</c:v>
                </c:pt>
                <c:pt idx="51">
                  <c:v>16872</c:v>
                </c:pt>
                <c:pt idx="52">
                  <c:v>16873</c:v>
                </c:pt>
                <c:pt idx="53">
                  <c:v>16874</c:v>
                </c:pt>
                <c:pt idx="54">
                  <c:v>16875</c:v>
                </c:pt>
                <c:pt idx="55">
                  <c:v>16876</c:v>
                </c:pt>
                <c:pt idx="56">
                  <c:v>16877</c:v>
                </c:pt>
                <c:pt idx="57">
                  <c:v>16878</c:v>
                </c:pt>
                <c:pt idx="58">
                  <c:v>16880</c:v>
                </c:pt>
                <c:pt idx="59">
                  <c:v>16882</c:v>
                </c:pt>
                <c:pt idx="60">
                  <c:v>16883</c:v>
                </c:pt>
                <c:pt idx="61">
                  <c:v>16884</c:v>
                </c:pt>
                <c:pt idx="62">
                  <c:v>16885</c:v>
                </c:pt>
                <c:pt idx="63">
                  <c:v>16886</c:v>
                </c:pt>
                <c:pt idx="64">
                  <c:v>16887</c:v>
                </c:pt>
                <c:pt idx="65">
                  <c:v>16888</c:v>
                </c:pt>
                <c:pt idx="66">
                  <c:v>16891</c:v>
                </c:pt>
                <c:pt idx="67">
                  <c:v>16892</c:v>
                </c:pt>
                <c:pt idx="68">
                  <c:v>16893</c:v>
                </c:pt>
                <c:pt idx="69">
                  <c:v>16894</c:v>
                </c:pt>
                <c:pt idx="70">
                  <c:v>16895</c:v>
                </c:pt>
                <c:pt idx="71">
                  <c:v>16896</c:v>
                </c:pt>
                <c:pt idx="72">
                  <c:v>16898</c:v>
                </c:pt>
                <c:pt idx="73">
                  <c:v>16899</c:v>
                </c:pt>
                <c:pt idx="74">
                  <c:v>16900</c:v>
                </c:pt>
                <c:pt idx="75">
                  <c:v>16901</c:v>
                </c:pt>
                <c:pt idx="76">
                  <c:v>16902</c:v>
                </c:pt>
                <c:pt idx="77">
                  <c:v>16904</c:v>
                </c:pt>
                <c:pt idx="78">
                  <c:v>16905</c:v>
                </c:pt>
                <c:pt idx="79">
                  <c:v>16906</c:v>
                </c:pt>
                <c:pt idx="80">
                  <c:v>16907</c:v>
                </c:pt>
                <c:pt idx="81">
                  <c:v>16908</c:v>
                </c:pt>
                <c:pt idx="82">
                  <c:v>16909</c:v>
                </c:pt>
                <c:pt idx="83">
                  <c:v>16910</c:v>
                </c:pt>
                <c:pt idx="84">
                  <c:v>16911</c:v>
                </c:pt>
                <c:pt idx="85">
                  <c:v>16912</c:v>
                </c:pt>
                <c:pt idx="86">
                  <c:v>16913</c:v>
                </c:pt>
                <c:pt idx="87">
                  <c:v>16914</c:v>
                </c:pt>
                <c:pt idx="88">
                  <c:v>16915</c:v>
                </c:pt>
                <c:pt idx="89">
                  <c:v>16916</c:v>
                </c:pt>
                <c:pt idx="90">
                  <c:v>16917</c:v>
                </c:pt>
                <c:pt idx="91">
                  <c:v>16920</c:v>
                </c:pt>
                <c:pt idx="92">
                  <c:v>16922</c:v>
                </c:pt>
                <c:pt idx="93">
                  <c:v>16923</c:v>
                </c:pt>
                <c:pt idx="94">
                  <c:v>16924</c:v>
                </c:pt>
                <c:pt idx="95">
                  <c:v>16926</c:v>
                </c:pt>
                <c:pt idx="96">
                  <c:v>16927</c:v>
                </c:pt>
                <c:pt idx="97">
                  <c:v>16928</c:v>
                </c:pt>
                <c:pt idx="98">
                  <c:v>16929</c:v>
                </c:pt>
                <c:pt idx="99">
                  <c:v>16931</c:v>
                </c:pt>
                <c:pt idx="100">
                  <c:v>16932</c:v>
                </c:pt>
                <c:pt idx="101">
                  <c:v>16933</c:v>
                </c:pt>
                <c:pt idx="102">
                  <c:v>16934</c:v>
                </c:pt>
                <c:pt idx="103">
                  <c:v>16935</c:v>
                </c:pt>
                <c:pt idx="104">
                  <c:v>16936</c:v>
                </c:pt>
                <c:pt idx="105">
                  <c:v>16937</c:v>
                </c:pt>
                <c:pt idx="106">
                  <c:v>16938</c:v>
                </c:pt>
                <c:pt idx="107">
                  <c:v>16939</c:v>
                </c:pt>
                <c:pt idx="108">
                  <c:v>16940</c:v>
                </c:pt>
                <c:pt idx="109">
                  <c:v>16941</c:v>
                </c:pt>
                <c:pt idx="110">
                  <c:v>16943</c:v>
                </c:pt>
                <c:pt idx="111">
                  <c:v>16944</c:v>
                </c:pt>
                <c:pt idx="112">
                  <c:v>16945</c:v>
                </c:pt>
                <c:pt idx="113">
                  <c:v>16947</c:v>
                </c:pt>
                <c:pt idx="114">
                  <c:v>16948</c:v>
                </c:pt>
                <c:pt idx="115">
                  <c:v>16949</c:v>
                </c:pt>
                <c:pt idx="116">
                  <c:v>16950</c:v>
                </c:pt>
                <c:pt idx="117">
                  <c:v>16951</c:v>
                </c:pt>
                <c:pt idx="118">
                  <c:v>16952</c:v>
                </c:pt>
                <c:pt idx="119">
                  <c:v>16953</c:v>
                </c:pt>
                <c:pt idx="120">
                  <c:v>16954</c:v>
                </c:pt>
                <c:pt idx="121">
                  <c:v>16955</c:v>
                </c:pt>
                <c:pt idx="122">
                  <c:v>16956</c:v>
                </c:pt>
                <c:pt idx="123">
                  <c:v>16957</c:v>
                </c:pt>
                <c:pt idx="124">
                  <c:v>16958</c:v>
                </c:pt>
                <c:pt idx="125">
                  <c:v>16959</c:v>
                </c:pt>
                <c:pt idx="126">
                  <c:v>16960</c:v>
                </c:pt>
                <c:pt idx="127">
                  <c:v>16961</c:v>
                </c:pt>
                <c:pt idx="128">
                  <c:v>16962</c:v>
                </c:pt>
                <c:pt idx="129">
                  <c:v>16963</c:v>
                </c:pt>
                <c:pt idx="130">
                  <c:v>16964</c:v>
                </c:pt>
                <c:pt idx="131">
                  <c:v>16965</c:v>
                </c:pt>
                <c:pt idx="132">
                  <c:v>16966</c:v>
                </c:pt>
                <c:pt idx="133">
                  <c:v>16967</c:v>
                </c:pt>
                <c:pt idx="134">
                  <c:v>16968</c:v>
                </c:pt>
                <c:pt idx="135">
                  <c:v>16969</c:v>
                </c:pt>
                <c:pt idx="136">
                  <c:v>16971</c:v>
                </c:pt>
                <c:pt idx="137">
                  <c:v>16972</c:v>
                </c:pt>
                <c:pt idx="138">
                  <c:v>16973</c:v>
                </c:pt>
                <c:pt idx="139">
                  <c:v>16974</c:v>
                </c:pt>
                <c:pt idx="140">
                  <c:v>16975</c:v>
                </c:pt>
                <c:pt idx="141">
                  <c:v>16977</c:v>
                </c:pt>
                <c:pt idx="142">
                  <c:v>16978</c:v>
                </c:pt>
                <c:pt idx="143">
                  <c:v>16980</c:v>
                </c:pt>
                <c:pt idx="144">
                  <c:v>16981</c:v>
                </c:pt>
                <c:pt idx="145">
                  <c:v>16982</c:v>
                </c:pt>
                <c:pt idx="146">
                  <c:v>16983</c:v>
                </c:pt>
                <c:pt idx="147">
                  <c:v>16984</c:v>
                </c:pt>
                <c:pt idx="148">
                  <c:v>16985</c:v>
                </c:pt>
                <c:pt idx="149">
                  <c:v>16986</c:v>
                </c:pt>
                <c:pt idx="150">
                  <c:v>16987</c:v>
                </c:pt>
                <c:pt idx="151">
                  <c:v>16988</c:v>
                </c:pt>
                <c:pt idx="152">
                  <c:v>16990</c:v>
                </c:pt>
                <c:pt idx="153">
                  <c:v>16991</c:v>
                </c:pt>
                <c:pt idx="154">
                  <c:v>16992</c:v>
                </c:pt>
                <c:pt idx="155">
                  <c:v>16993</c:v>
                </c:pt>
                <c:pt idx="156">
                  <c:v>16994</c:v>
                </c:pt>
                <c:pt idx="157">
                  <c:v>16995</c:v>
                </c:pt>
                <c:pt idx="158">
                  <c:v>16996</c:v>
                </c:pt>
                <c:pt idx="159">
                  <c:v>16997</c:v>
                </c:pt>
                <c:pt idx="160">
                  <c:v>16998</c:v>
                </c:pt>
                <c:pt idx="161">
                  <c:v>16999</c:v>
                </c:pt>
                <c:pt idx="162">
                  <c:v>17000</c:v>
                </c:pt>
                <c:pt idx="163">
                  <c:v>17001</c:v>
                </c:pt>
                <c:pt idx="164">
                  <c:v>17003</c:v>
                </c:pt>
                <c:pt idx="165">
                  <c:v>17006</c:v>
                </c:pt>
                <c:pt idx="166">
                  <c:v>17007</c:v>
                </c:pt>
                <c:pt idx="167">
                  <c:v>17009</c:v>
                </c:pt>
                <c:pt idx="168">
                  <c:v>17011</c:v>
                </c:pt>
                <c:pt idx="169">
                  <c:v>17012</c:v>
                </c:pt>
                <c:pt idx="170">
                  <c:v>17013</c:v>
                </c:pt>
                <c:pt idx="171">
                  <c:v>17014</c:v>
                </c:pt>
                <c:pt idx="172">
                  <c:v>17015</c:v>
                </c:pt>
                <c:pt idx="173">
                  <c:v>17016</c:v>
                </c:pt>
                <c:pt idx="174">
                  <c:v>17017</c:v>
                </c:pt>
                <c:pt idx="175">
                  <c:v>17018</c:v>
                </c:pt>
                <c:pt idx="176">
                  <c:v>17019</c:v>
                </c:pt>
                <c:pt idx="177">
                  <c:v>17020</c:v>
                </c:pt>
                <c:pt idx="178">
                  <c:v>17021</c:v>
                </c:pt>
                <c:pt idx="179">
                  <c:v>17022</c:v>
                </c:pt>
                <c:pt idx="180">
                  <c:v>17023</c:v>
                </c:pt>
                <c:pt idx="181">
                  <c:v>17024</c:v>
                </c:pt>
                <c:pt idx="182">
                  <c:v>17025</c:v>
                </c:pt>
                <c:pt idx="183">
                  <c:v>17026</c:v>
                </c:pt>
                <c:pt idx="184">
                  <c:v>17027</c:v>
                </c:pt>
                <c:pt idx="185">
                  <c:v>17028</c:v>
                </c:pt>
                <c:pt idx="186">
                  <c:v>17030</c:v>
                </c:pt>
                <c:pt idx="187">
                  <c:v>17031</c:v>
                </c:pt>
                <c:pt idx="188">
                  <c:v>17032</c:v>
                </c:pt>
                <c:pt idx="189">
                  <c:v>17033</c:v>
                </c:pt>
                <c:pt idx="190">
                  <c:v>17036</c:v>
                </c:pt>
                <c:pt idx="191">
                  <c:v>17037</c:v>
                </c:pt>
                <c:pt idx="192">
                  <c:v>17038</c:v>
                </c:pt>
                <c:pt idx="193">
                  <c:v>17039</c:v>
                </c:pt>
                <c:pt idx="194">
                  <c:v>17040</c:v>
                </c:pt>
                <c:pt idx="195">
                  <c:v>17041</c:v>
                </c:pt>
                <c:pt idx="196">
                  <c:v>17042</c:v>
                </c:pt>
                <c:pt idx="197">
                  <c:v>17043</c:v>
                </c:pt>
                <c:pt idx="198">
                  <c:v>17045</c:v>
                </c:pt>
                <c:pt idx="199">
                  <c:v>17046</c:v>
                </c:pt>
                <c:pt idx="200">
                  <c:v>17047</c:v>
                </c:pt>
                <c:pt idx="201">
                  <c:v>17048</c:v>
                </c:pt>
                <c:pt idx="202">
                  <c:v>17049</c:v>
                </c:pt>
                <c:pt idx="203">
                  <c:v>17050</c:v>
                </c:pt>
                <c:pt idx="204">
                  <c:v>17051</c:v>
                </c:pt>
                <c:pt idx="205">
                  <c:v>17052</c:v>
                </c:pt>
                <c:pt idx="206">
                  <c:v>17053</c:v>
                </c:pt>
                <c:pt idx="207">
                  <c:v>17054</c:v>
                </c:pt>
                <c:pt idx="208">
                  <c:v>17055</c:v>
                </c:pt>
                <c:pt idx="209">
                  <c:v>17056</c:v>
                </c:pt>
                <c:pt idx="210">
                  <c:v>17057</c:v>
                </c:pt>
                <c:pt idx="211">
                  <c:v>17058</c:v>
                </c:pt>
                <c:pt idx="212">
                  <c:v>17059</c:v>
                </c:pt>
                <c:pt idx="213">
                  <c:v>17060</c:v>
                </c:pt>
                <c:pt idx="214">
                  <c:v>17061</c:v>
                </c:pt>
                <c:pt idx="215">
                  <c:v>17062</c:v>
                </c:pt>
                <c:pt idx="216">
                  <c:v>17063</c:v>
                </c:pt>
                <c:pt idx="217">
                  <c:v>17064</c:v>
                </c:pt>
                <c:pt idx="218">
                  <c:v>17065</c:v>
                </c:pt>
                <c:pt idx="219">
                  <c:v>17066</c:v>
                </c:pt>
                <c:pt idx="220">
                  <c:v>17067</c:v>
                </c:pt>
                <c:pt idx="221">
                  <c:v>17068</c:v>
                </c:pt>
                <c:pt idx="222">
                  <c:v>17069</c:v>
                </c:pt>
                <c:pt idx="223">
                  <c:v>17070</c:v>
                </c:pt>
                <c:pt idx="224">
                  <c:v>17071</c:v>
                </c:pt>
                <c:pt idx="225">
                  <c:v>17072</c:v>
                </c:pt>
                <c:pt idx="226">
                  <c:v>17073</c:v>
                </c:pt>
                <c:pt idx="227">
                  <c:v>17074</c:v>
                </c:pt>
                <c:pt idx="228">
                  <c:v>17075</c:v>
                </c:pt>
                <c:pt idx="229">
                  <c:v>17076</c:v>
                </c:pt>
                <c:pt idx="230">
                  <c:v>17077</c:v>
                </c:pt>
                <c:pt idx="231">
                  <c:v>17078</c:v>
                </c:pt>
                <c:pt idx="232">
                  <c:v>17079</c:v>
                </c:pt>
                <c:pt idx="233">
                  <c:v>17082</c:v>
                </c:pt>
                <c:pt idx="234">
                  <c:v>17083</c:v>
                </c:pt>
                <c:pt idx="235">
                  <c:v>17087</c:v>
                </c:pt>
                <c:pt idx="236">
                  <c:v>17088</c:v>
                </c:pt>
                <c:pt idx="237">
                  <c:v>17089</c:v>
                </c:pt>
                <c:pt idx="238">
                  <c:v>17090</c:v>
                </c:pt>
                <c:pt idx="239">
                  <c:v>17091</c:v>
                </c:pt>
                <c:pt idx="240">
                  <c:v>17093</c:v>
                </c:pt>
                <c:pt idx="241">
                  <c:v>17094</c:v>
                </c:pt>
                <c:pt idx="242">
                  <c:v>17095</c:v>
                </c:pt>
                <c:pt idx="243">
                  <c:v>17098</c:v>
                </c:pt>
                <c:pt idx="244">
                  <c:v>17099</c:v>
                </c:pt>
                <c:pt idx="245">
                  <c:v>17100</c:v>
                </c:pt>
                <c:pt idx="246">
                  <c:v>17101</c:v>
                </c:pt>
                <c:pt idx="247">
                  <c:v>17102</c:v>
                </c:pt>
                <c:pt idx="248">
                  <c:v>17103</c:v>
                </c:pt>
                <c:pt idx="249">
                  <c:v>17104</c:v>
                </c:pt>
                <c:pt idx="250">
                  <c:v>17105</c:v>
                </c:pt>
                <c:pt idx="251">
                  <c:v>17106</c:v>
                </c:pt>
                <c:pt idx="252">
                  <c:v>17107</c:v>
                </c:pt>
                <c:pt idx="253">
                  <c:v>17108</c:v>
                </c:pt>
                <c:pt idx="254">
                  <c:v>17109</c:v>
                </c:pt>
                <c:pt idx="255">
                  <c:v>17110</c:v>
                </c:pt>
                <c:pt idx="256">
                  <c:v>17111</c:v>
                </c:pt>
                <c:pt idx="257">
                  <c:v>17112</c:v>
                </c:pt>
                <c:pt idx="258">
                  <c:v>17114</c:v>
                </c:pt>
                <c:pt idx="259">
                  <c:v>17115</c:v>
                </c:pt>
                <c:pt idx="260">
                  <c:v>17116</c:v>
                </c:pt>
                <c:pt idx="261">
                  <c:v>17117</c:v>
                </c:pt>
                <c:pt idx="262">
                  <c:v>17118</c:v>
                </c:pt>
                <c:pt idx="263">
                  <c:v>17119</c:v>
                </c:pt>
                <c:pt idx="264">
                  <c:v>17120</c:v>
                </c:pt>
                <c:pt idx="265">
                  <c:v>17121</c:v>
                </c:pt>
                <c:pt idx="266">
                  <c:v>17122</c:v>
                </c:pt>
                <c:pt idx="267">
                  <c:v>17123</c:v>
                </c:pt>
                <c:pt idx="268">
                  <c:v>17124</c:v>
                </c:pt>
                <c:pt idx="269">
                  <c:v>17125</c:v>
                </c:pt>
                <c:pt idx="270">
                  <c:v>17126</c:v>
                </c:pt>
                <c:pt idx="271">
                  <c:v>17127</c:v>
                </c:pt>
                <c:pt idx="272">
                  <c:v>17128</c:v>
                </c:pt>
                <c:pt idx="273">
                  <c:v>17129</c:v>
                </c:pt>
                <c:pt idx="274">
                  <c:v>17130</c:v>
                </c:pt>
                <c:pt idx="275">
                  <c:v>17131</c:v>
                </c:pt>
                <c:pt idx="276">
                  <c:v>17132</c:v>
                </c:pt>
                <c:pt idx="277">
                  <c:v>17133</c:v>
                </c:pt>
                <c:pt idx="278">
                  <c:v>17134</c:v>
                </c:pt>
                <c:pt idx="279">
                  <c:v>17136</c:v>
                </c:pt>
                <c:pt idx="280">
                  <c:v>17137</c:v>
                </c:pt>
                <c:pt idx="281">
                  <c:v>17138</c:v>
                </c:pt>
                <c:pt idx="282">
                  <c:v>17140</c:v>
                </c:pt>
                <c:pt idx="283">
                  <c:v>17141</c:v>
                </c:pt>
                <c:pt idx="284">
                  <c:v>17142</c:v>
                </c:pt>
                <c:pt idx="285">
                  <c:v>17143</c:v>
                </c:pt>
                <c:pt idx="286">
                  <c:v>17144</c:v>
                </c:pt>
                <c:pt idx="287">
                  <c:v>17145</c:v>
                </c:pt>
                <c:pt idx="288">
                  <c:v>17146</c:v>
                </c:pt>
                <c:pt idx="289">
                  <c:v>17147</c:v>
                </c:pt>
                <c:pt idx="290">
                  <c:v>17148</c:v>
                </c:pt>
                <c:pt idx="291">
                  <c:v>17150</c:v>
                </c:pt>
                <c:pt idx="292">
                  <c:v>17151</c:v>
                </c:pt>
                <c:pt idx="293">
                  <c:v>17152</c:v>
                </c:pt>
                <c:pt idx="294">
                  <c:v>17154</c:v>
                </c:pt>
                <c:pt idx="295">
                  <c:v>17155</c:v>
                </c:pt>
                <c:pt idx="296">
                  <c:v>17157</c:v>
                </c:pt>
                <c:pt idx="297">
                  <c:v>17159</c:v>
                </c:pt>
                <c:pt idx="298">
                  <c:v>17160</c:v>
                </c:pt>
                <c:pt idx="299">
                  <c:v>17161</c:v>
                </c:pt>
                <c:pt idx="300">
                  <c:v>17162</c:v>
                </c:pt>
                <c:pt idx="301">
                  <c:v>17163</c:v>
                </c:pt>
                <c:pt idx="302">
                  <c:v>17165</c:v>
                </c:pt>
                <c:pt idx="303">
                  <c:v>17166</c:v>
                </c:pt>
                <c:pt idx="304">
                  <c:v>17167</c:v>
                </c:pt>
                <c:pt idx="305">
                  <c:v>17168</c:v>
                </c:pt>
                <c:pt idx="306">
                  <c:v>17169</c:v>
                </c:pt>
                <c:pt idx="307">
                  <c:v>17171</c:v>
                </c:pt>
                <c:pt idx="308">
                  <c:v>17172</c:v>
                </c:pt>
                <c:pt idx="309">
                  <c:v>17173</c:v>
                </c:pt>
                <c:pt idx="310">
                  <c:v>17174</c:v>
                </c:pt>
                <c:pt idx="311">
                  <c:v>17175</c:v>
                </c:pt>
                <c:pt idx="312">
                  <c:v>17177</c:v>
                </c:pt>
                <c:pt idx="313">
                  <c:v>17178</c:v>
                </c:pt>
                <c:pt idx="314">
                  <c:v>17179</c:v>
                </c:pt>
                <c:pt idx="315">
                  <c:v>17180</c:v>
                </c:pt>
                <c:pt idx="316">
                  <c:v>17181</c:v>
                </c:pt>
                <c:pt idx="317">
                  <c:v>17182</c:v>
                </c:pt>
                <c:pt idx="318">
                  <c:v>17183</c:v>
                </c:pt>
                <c:pt idx="319">
                  <c:v>17184</c:v>
                </c:pt>
                <c:pt idx="320">
                  <c:v>17185</c:v>
                </c:pt>
                <c:pt idx="321">
                  <c:v>17186</c:v>
                </c:pt>
                <c:pt idx="322">
                  <c:v>17187</c:v>
                </c:pt>
                <c:pt idx="323">
                  <c:v>17188</c:v>
                </c:pt>
                <c:pt idx="324">
                  <c:v>17190</c:v>
                </c:pt>
                <c:pt idx="325">
                  <c:v>17191</c:v>
                </c:pt>
                <c:pt idx="326">
                  <c:v>17192</c:v>
                </c:pt>
                <c:pt idx="327">
                  <c:v>17193</c:v>
                </c:pt>
                <c:pt idx="328">
                  <c:v>17194</c:v>
                </c:pt>
                <c:pt idx="329">
                  <c:v>17196</c:v>
                </c:pt>
                <c:pt idx="330">
                  <c:v>17197</c:v>
                </c:pt>
                <c:pt idx="331">
                  <c:v>17198</c:v>
                </c:pt>
                <c:pt idx="332">
                  <c:v>17199</c:v>
                </c:pt>
                <c:pt idx="333">
                  <c:v>17200</c:v>
                </c:pt>
                <c:pt idx="334">
                  <c:v>17201</c:v>
                </c:pt>
                <c:pt idx="335">
                  <c:v>17202</c:v>
                </c:pt>
                <c:pt idx="336">
                  <c:v>17203</c:v>
                </c:pt>
                <c:pt idx="337">
                  <c:v>17204</c:v>
                </c:pt>
                <c:pt idx="338">
                  <c:v>17205</c:v>
                </c:pt>
                <c:pt idx="339">
                  <c:v>17206</c:v>
                </c:pt>
                <c:pt idx="340">
                  <c:v>17207</c:v>
                </c:pt>
                <c:pt idx="341">
                  <c:v>17208</c:v>
                </c:pt>
                <c:pt idx="342">
                  <c:v>17209</c:v>
                </c:pt>
                <c:pt idx="343">
                  <c:v>17211</c:v>
                </c:pt>
                <c:pt idx="344">
                  <c:v>17212</c:v>
                </c:pt>
                <c:pt idx="345">
                  <c:v>17213</c:v>
                </c:pt>
                <c:pt idx="346">
                  <c:v>17214</c:v>
                </c:pt>
                <c:pt idx="347">
                  <c:v>17215</c:v>
                </c:pt>
                <c:pt idx="348">
                  <c:v>17216</c:v>
                </c:pt>
                <c:pt idx="349">
                  <c:v>17217</c:v>
                </c:pt>
                <c:pt idx="350">
                  <c:v>17218</c:v>
                </c:pt>
                <c:pt idx="351">
                  <c:v>17219</c:v>
                </c:pt>
                <c:pt idx="352">
                  <c:v>17220</c:v>
                </c:pt>
                <c:pt idx="353">
                  <c:v>17221</c:v>
                </c:pt>
                <c:pt idx="354">
                  <c:v>17222</c:v>
                </c:pt>
                <c:pt idx="355">
                  <c:v>17223</c:v>
                </c:pt>
                <c:pt idx="356">
                  <c:v>17225</c:v>
                </c:pt>
                <c:pt idx="357">
                  <c:v>17226</c:v>
                </c:pt>
                <c:pt idx="358">
                  <c:v>17227</c:v>
                </c:pt>
                <c:pt idx="359">
                  <c:v>17228</c:v>
                </c:pt>
                <c:pt idx="360">
                  <c:v>17229</c:v>
                </c:pt>
                <c:pt idx="361">
                  <c:v>17230</c:v>
                </c:pt>
                <c:pt idx="362">
                  <c:v>17231</c:v>
                </c:pt>
                <c:pt idx="363">
                  <c:v>17233</c:v>
                </c:pt>
                <c:pt idx="364">
                  <c:v>17235</c:v>
                </c:pt>
                <c:pt idx="365">
                  <c:v>17236</c:v>
                </c:pt>
                <c:pt idx="366">
                  <c:v>17237</c:v>
                </c:pt>
                <c:pt idx="367">
                  <c:v>17238</c:v>
                </c:pt>
                <c:pt idx="368">
                  <c:v>17240</c:v>
                </c:pt>
                <c:pt idx="369">
                  <c:v>17241</c:v>
                </c:pt>
                <c:pt idx="370">
                  <c:v>17242</c:v>
                </c:pt>
                <c:pt idx="371">
                  <c:v>17243</c:v>
                </c:pt>
                <c:pt idx="372">
                  <c:v>17244</c:v>
                </c:pt>
                <c:pt idx="373">
                  <c:v>17245</c:v>
                </c:pt>
                <c:pt idx="374">
                  <c:v>17246</c:v>
                </c:pt>
                <c:pt idx="375">
                  <c:v>17247</c:v>
                </c:pt>
                <c:pt idx="376">
                  <c:v>17248</c:v>
                </c:pt>
                <c:pt idx="377">
                  <c:v>17250</c:v>
                </c:pt>
                <c:pt idx="378">
                  <c:v>17251</c:v>
                </c:pt>
                <c:pt idx="379">
                  <c:v>17252</c:v>
                </c:pt>
                <c:pt idx="380">
                  <c:v>17253</c:v>
                </c:pt>
                <c:pt idx="381">
                  <c:v>17255</c:v>
                </c:pt>
                <c:pt idx="382">
                  <c:v>17256</c:v>
                </c:pt>
                <c:pt idx="383">
                  <c:v>17257</c:v>
                </c:pt>
                <c:pt idx="384">
                  <c:v>17258</c:v>
                </c:pt>
                <c:pt idx="385">
                  <c:v>17259</c:v>
                </c:pt>
                <c:pt idx="386">
                  <c:v>17260</c:v>
                </c:pt>
                <c:pt idx="387">
                  <c:v>17261</c:v>
                </c:pt>
                <c:pt idx="388">
                  <c:v>17262</c:v>
                </c:pt>
                <c:pt idx="389">
                  <c:v>17264</c:v>
                </c:pt>
                <c:pt idx="390">
                  <c:v>17265</c:v>
                </c:pt>
                <c:pt idx="391">
                  <c:v>17266</c:v>
                </c:pt>
                <c:pt idx="392">
                  <c:v>17267</c:v>
                </c:pt>
                <c:pt idx="393">
                  <c:v>17268</c:v>
                </c:pt>
                <c:pt idx="394">
                  <c:v>17269</c:v>
                </c:pt>
                <c:pt idx="395">
                  <c:v>17270</c:v>
                </c:pt>
                <c:pt idx="396">
                  <c:v>17271</c:v>
                </c:pt>
                <c:pt idx="397">
                  <c:v>17272</c:v>
                </c:pt>
                <c:pt idx="398">
                  <c:v>17273</c:v>
                </c:pt>
                <c:pt idx="399">
                  <c:v>17274</c:v>
                </c:pt>
                <c:pt idx="400">
                  <c:v>17275</c:v>
                </c:pt>
                <c:pt idx="401">
                  <c:v>17276</c:v>
                </c:pt>
                <c:pt idx="402">
                  <c:v>17277</c:v>
                </c:pt>
                <c:pt idx="403">
                  <c:v>17278</c:v>
                </c:pt>
                <c:pt idx="404">
                  <c:v>17279</c:v>
                </c:pt>
                <c:pt idx="405">
                  <c:v>17280</c:v>
                </c:pt>
                <c:pt idx="406">
                  <c:v>17281</c:v>
                </c:pt>
                <c:pt idx="407">
                  <c:v>17283</c:v>
                </c:pt>
                <c:pt idx="408">
                  <c:v>17284</c:v>
                </c:pt>
                <c:pt idx="409">
                  <c:v>17285</c:v>
                </c:pt>
                <c:pt idx="410">
                  <c:v>17286</c:v>
                </c:pt>
                <c:pt idx="411">
                  <c:v>17288</c:v>
                </c:pt>
                <c:pt idx="412">
                  <c:v>17289</c:v>
                </c:pt>
                <c:pt idx="413">
                  <c:v>17290</c:v>
                </c:pt>
                <c:pt idx="414">
                  <c:v>17291</c:v>
                </c:pt>
                <c:pt idx="415">
                  <c:v>17292</c:v>
                </c:pt>
                <c:pt idx="416">
                  <c:v>17293</c:v>
                </c:pt>
                <c:pt idx="417">
                  <c:v>17294</c:v>
                </c:pt>
                <c:pt idx="418">
                  <c:v>17295</c:v>
                </c:pt>
                <c:pt idx="419">
                  <c:v>17296</c:v>
                </c:pt>
                <c:pt idx="420">
                  <c:v>17297</c:v>
                </c:pt>
                <c:pt idx="421">
                  <c:v>17298</c:v>
                </c:pt>
                <c:pt idx="422">
                  <c:v>17299</c:v>
                </c:pt>
                <c:pt idx="423">
                  <c:v>17301</c:v>
                </c:pt>
                <c:pt idx="424">
                  <c:v>17302</c:v>
                </c:pt>
                <c:pt idx="425">
                  <c:v>17303</c:v>
                </c:pt>
                <c:pt idx="426">
                  <c:v>17304</c:v>
                </c:pt>
                <c:pt idx="427">
                  <c:v>17305</c:v>
                </c:pt>
                <c:pt idx="428">
                  <c:v>17306</c:v>
                </c:pt>
                <c:pt idx="429">
                  <c:v>17307</c:v>
                </c:pt>
                <c:pt idx="430">
                  <c:v>17308</c:v>
                </c:pt>
                <c:pt idx="431">
                  <c:v>17309</c:v>
                </c:pt>
                <c:pt idx="432">
                  <c:v>17310</c:v>
                </c:pt>
                <c:pt idx="433">
                  <c:v>17311</c:v>
                </c:pt>
                <c:pt idx="434">
                  <c:v>17312</c:v>
                </c:pt>
                <c:pt idx="435">
                  <c:v>17313</c:v>
                </c:pt>
                <c:pt idx="436">
                  <c:v>17314</c:v>
                </c:pt>
                <c:pt idx="437">
                  <c:v>17315</c:v>
                </c:pt>
                <c:pt idx="438">
                  <c:v>17316</c:v>
                </c:pt>
                <c:pt idx="439">
                  <c:v>17317</c:v>
                </c:pt>
                <c:pt idx="440">
                  <c:v>17318</c:v>
                </c:pt>
                <c:pt idx="441">
                  <c:v>17319</c:v>
                </c:pt>
                <c:pt idx="442">
                  <c:v>17320</c:v>
                </c:pt>
                <c:pt idx="443">
                  <c:v>17321</c:v>
                </c:pt>
                <c:pt idx="444">
                  <c:v>17322</c:v>
                </c:pt>
                <c:pt idx="445">
                  <c:v>17323</c:v>
                </c:pt>
                <c:pt idx="446">
                  <c:v>17324</c:v>
                </c:pt>
                <c:pt idx="447">
                  <c:v>17325</c:v>
                </c:pt>
                <c:pt idx="448">
                  <c:v>17326</c:v>
                </c:pt>
                <c:pt idx="449">
                  <c:v>17327</c:v>
                </c:pt>
                <c:pt idx="450">
                  <c:v>17328</c:v>
                </c:pt>
                <c:pt idx="451">
                  <c:v>17329</c:v>
                </c:pt>
                <c:pt idx="452">
                  <c:v>17330</c:v>
                </c:pt>
                <c:pt idx="453">
                  <c:v>17331</c:v>
                </c:pt>
                <c:pt idx="454">
                  <c:v>17332</c:v>
                </c:pt>
                <c:pt idx="455">
                  <c:v>17333</c:v>
                </c:pt>
                <c:pt idx="456">
                  <c:v>17334</c:v>
                </c:pt>
                <c:pt idx="457">
                  <c:v>17335</c:v>
                </c:pt>
                <c:pt idx="458">
                  <c:v>17336</c:v>
                </c:pt>
                <c:pt idx="459">
                  <c:v>17337</c:v>
                </c:pt>
                <c:pt idx="460">
                  <c:v>17338</c:v>
                </c:pt>
                <c:pt idx="461">
                  <c:v>17339</c:v>
                </c:pt>
                <c:pt idx="462">
                  <c:v>17340</c:v>
                </c:pt>
                <c:pt idx="463">
                  <c:v>17343</c:v>
                </c:pt>
                <c:pt idx="464">
                  <c:v>17344</c:v>
                </c:pt>
                <c:pt idx="465">
                  <c:v>17345</c:v>
                </c:pt>
                <c:pt idx="466">
                  <c:v>17346</c:v>
                </c:pt>
                <c:pt idx="467">
                  <c:v>17347</c:v>
                </c:pt>
                <c:pt idx="468">
                  <c:v>17348</c:v>
                </c:pt>
                <c:pt idx="469">
                  <c:v>17349</c:v>
                </c:pt>
                <c:pt idx="470">
                  <c:v>17350</c:v>
                </c:pt>
                <c:pt idx="471">
                  <c:v>17351</c:v>
                </c:pt>
                <c:pt idx="472">
                  <c:v>17352</c:v>
                </c:pt>
                <c:pt idx="473">
                  <c:v>17353</c:v>
                </c:pt>
                <c:pt idx="474">
                  <c:v>17354</c:v>
                </c:pt>
                <c:pt idx="475">
                  <c:v>17355</c:v>
                </c:pt>
                <c:pt idx="476">
                  <c:v>17356</c:v>
                </c:pt>
                <c:pt idx="477">
                  <c:v>17357</c:v>
                </c:pt>
                <c:pt idx="478">
                  <c:v>17358</c:v>
                </c:pt>
                <c:pt idx="479">
                  <c:v>17359</c:v>
                </c:pt>
                <c:pt idx="480">
                  <c:v>17360</c:v>
                </c:pt>
                <c:pt idx="481">
                  <c:v>17361</c:v>
                </c:pt>
                <c:pt idx="482">
                  <c:v>17362</c:v>
                </c:pt>
                <c:pt idx="483">
                  <c:v>17363</c:v>
                </c:pt>
                <c:pt idx="484">
                  <c:v>17364</c:v>
                </c:pt>
                <c:pt idx="485">
                  <c:v>17365</c:v>
                </c:pt>
                <c:pt idx="486">
                  <c:v>17366</c:v>
                </c:pt>
                <c:pt idx="487">
                  <c:v>17367</c:v>
                </c:pt>
                <c:pt idx="488">
                  <c:v>17368</c:v>
                </c:pt>
                <c:pt idx="489">
                  <c:v>17369</c:v>
                </c:pt>
                <c:pt idx="490">
                  <c:v>17370</c:v>
                </c:pt>
                <c:pt idx="491">
                  <c:v>17371</c:v>
                </c:pt>
                <c:pt idx="492">
                  <c:v>17372</c:v>
                </c:pt>
                <c:pt idx="493">
                  <c:v>17374</c:v>
                </c:pt>
                <c:pt idx="494">
                  <c:v>17375</c:v>
                </c:pt>
                <c:pt idx="495">
                  <c:v>17376</c:v>
                </c:pt>
                <c:pt idx="496">
                  <c:v>17377</c:v>
                </c:pt>
                <c:pt idx="497">
                  <c:v>17378</c:v>
                </c:pt>
                <c:pt idx="498">
                  <c:v>17379</c:v>
                </c:pt>
                <c:pt idx="499">
                  <c:v>17380</c:v>
                </c:pt>
                <c:pt idx="500">
                  <c:v>17381</c:v>
                </c:pt>
                <c:pt idx="501">
                  <c:v>17382</c:v>
                </c:pt>
                <c:pt idx="502">
                  <c:v>17384</c:v>
                </c:pt>
                <c:pt idx="503">
                  <c:v>17385</c:v>
                </c:pt>
                <c:pt idx="504">
                  <c:v>17386</c:v>
                </c:pt>
                <c:pt idx="505">
                  <c:v>17387</c:v>
                </c:pt>
                <c:pt idx="506">
                  <c:v>17388</c:v>
                </c:pt>
                <c:pt idx="507">
                  <c:v>17389</c:v>
                </c:pt>
                <c:pt idx="508">
                  <c:v>17390</c:v>
                </c:pt>
                <c:pt idx="509">
                  <c:v>17391</c:v>
                </c:pt>
                <c:pt idx="510">
                  <c:v>17392</c:v>
                </c:pt>
                <c:pt idx="511">
                  <c:v>17393</c:v>
                </c:pt>
                <c:pt idx="512">
                  <c:v>17394</c:v>
                </c:pt>
                <c:pt idx="513">
                  <c:v>17395</c:v>
                </c:pt>
                <c:pt idx="514">
                  <c:v>17396</c:v>
                </c:pt>
                <c:pt idx="515">
                  <c:v>17397</c:v>
                </c:pt>
                <c:pt idx="516">
                  <c:v>17398</c:v>
                </c:pt>
                <c:pt idx="517">
                  <c:v>17399</c:v>
                </c:pt>
                <c:pt idx="518">
                  <c:v>17400</c:v>
                </c:pt>
                <c:pt idx="519">
                  <c:v>17401</c:v>
                </c:pt>
                <c:pt idx="520">
                  <c:v>17402</c:v>
                </c:pt>
                <c:pt idx="521">
                  <c:v>17403</c:v>
                </c:pt>
                <c:pt idx="522">
                  <c:v>17404</c:v>
                </c:pt>
                <c:pt idx="523">
                  <c:v>17405</c:v>
                </c:pt>
                <c:pt idx="524">
                  <c:v>17406</c:v>
                </c:pt>
                <c:pt idx="525">
                  <c:v>17407</c:v>
                </c:pt>
                <c:pt idx="526">
                  <c:v>17408</c:v>
                </c:pt>
                <c:pt idx="527">
                  <c:v>17409</c:v>
                </c:pt>
                <c:pt idx="528">
                  <c:v>17410</c:v>
                </c:pt>
                <c:pt idx="529">
                  <c:v>17412</c:v>
                </c:pt>
                <c:pt idx="530">
                  <c:v>17413</c:v>
                </c:pt>
                <c:pt idx="531">
                  <c:v>17414</c:v>
                </c:pt>
                <c:pt idx="532">
                  <c:v>17415</c:v>
                </c:pt>
                <c:pt idx="533">
                  <c:v>17416</c:v>
                </c:pt>
                <c:pt idx="534">
                  <c:v>17417</c:v>
                </c:pt>
                <c:pt idx="535">
                  <c:v>17419</c:v>
                </c:pt>
                <c:pt idx="536">
                  <c:v>17421</c:v>
                </c:pt>
                <c:pt idx="537">
                  <c:v>17422</c:v>
                </c:pt>
                <c:pt idx="538">
                  <c:v>17423</c:v>
                </c:pt>
                <c:pt idx="539">
                  <c:v>17424</c:v>
                </c:pt>
                <c:pt idx="540">
                  <c:v>17425</c:v>
                </c:pt>
                <c:pt idx="541">
                  <c:v>17426</c:v>
                </c:pt>
                <c:pt idx="542">
                  <c:v>17427</c:v>
                </c:pt>
                <c:pt idx="543">
                  <c:v>17428</c:v>
                </c:pt>
                <c:pt idx="544">
                  <c:v>17429</c:v>
                </c:pt>
                <c:pt idx="545">
                  <c:v>17430</c:v>
                </c:pt>
                <c:pt idx="546">
                  <c:v>17431</c:v>
                </c:pt>
                <c:pt idx="547">
                  <c:v>17432</c:v>
                </c:pt>
                <c:pt idx="548">
                  <c:v>17433</c:v>
                </c:pt>
                <c:pt idx="549">
                  <c:v>17434</c:v>
                </c:pt>
                <c:pt idx="550">
                  <c:v>17435</c:v>
                </c:pt>
                <c:pt idx="551">
                  <c:v>17437</c:v>
                </c:pt>
                <c:pt idx="552">
                  <c:v>17438</c:v>
                </c:pt>
                <c:pt idx="553">
                  <c:v>17439</c:v>
                </c:pt>
                <c:pt idx="554">
                  <c:v>17440</c:v>
                </c:pt>
                <c:pt idx="555">
                  <c:v>17441</c:v>
                </c:pt>
                <c:pt idx="556">
                  <c:v>17442</c:v>
                </c:pt>
                <c:pt idx="557">
                  <c:v>17443</c:v>
                </c:pt>
                <c:pt idx="558">
                  <c:v>17444</c:v>
                </c:pt>
                <c:pt idx="559">
                  <c:v>17445</c:v>
                </c:pt>
                <c:pt idx="560">
                  <c:v>17447</c:v>
                </c:pt>
                <c:pt idx="561">
                  <c:v>17448</c:v>
                </c:pt>
                <c:pt idx="562">
                  <c:v>17449</c:v>
                </c:pt>
                <c:pt idx="563">
                  <c:v>17450</c:v>
                </c:pt>
                <c:pt idx="564">
                  <c:v>17451</c:v>
                </c:pt>
                <c:pt idx="565">
                  <c:v>17452</c:v>
                </c:pt>
                <c:pt idx="566">
                  <c:v>17453</c:v>
                </c:pt>
                <c:pt idx="567">
                  <c:v>17454</c:v>
                </c:pt>
                <c:pt idx="568">
                  <c:v>17455</c:v>
                </c:pt>
                <c:pt idx="569">
                  <c:v>17456</c:v>
                </c:pt>
                <c:pt idx="570">
                  <c:v>17457</c:v>
                </c:pt>
                <c:pt idx="571">
                  <c:v>17458</c:v>
                </c:pt>
                <c:pt idx="572">
                  <c:v>17459</c:v>
                </c:pt>
                <c:pt idx="573">
                  <c:v>17460</c:v>
                </c:pt>
                <c:pt idx="574">
                  <c:v>17461</c:v>
                </c:pt>
                <c:pt idx="575">
                  <c:v>17462</c:v>
                </c:pt>
                <c:pt idx="576">
                  <c:v>17463</c:v>
                </c:pt>
                <c:pt idx="577">
                  <c:v>17464</c:v>
                </c:pt>
                <c:pt idx="578">
                  <c:v>17465</c:v>
                </c:pt>
                <c:pt idx="579">
                  <c:v>17466</c:v>
                </c:pt>
                <c:pt idx="580">
                  <c:v>17467</c:v>
                </c:pt>
                <c:pt idx="581">
                  <c:v>17468</c:v>
                </c:pt>
                <c:pt idx="582">
                  <c:v>17469</c:v>
                </c:pt>
                <c:pt idx="583">
                  <c:v>17470</c:v>
                </c:pt>
                <c:pt idx="584">
                  <c:v>17471</c:v>
                </c:pt>
                <c:pt idx="585">
                  <c:v>17472</c:v>
                </c:pt>
                <c:pt idx="586">
                  <c:v>17474</c:v>
                </c:pt>
                <c:pt idx="587">
                  <c:v>17475</c:v>
                </c:pt>
                <c:pt idx="588">
                  <c:v>17476</c:v>
                </c:pt>
                <c:pt idx="589">
                  <c:v>17477</c:v>
                </c:pt>
                <c:pt idx="590">
                  <c:v>17478</c:v>
                </c:pt>
                <c:pt idx="591">
                  <c:v>17479</c:v>
                </c:pt>
                <c:pt idx="592">
                  <c:v>17480</c:v>
                </c:pt>
                <c:pt idx="593">
                  <c:v>17481</c:v>
                </c:pt>
                <c:pt idx="594">
                  <c:v>17482</c:v>
                </c:pt>
                <c:pt idx="595">
                  <c:v>17483</c:v>
                </c:pt>
                <c:pt idx="596">
                  <c:v>17484</c:v>
                </c:pt>
                <c:pt idx="597">
                  <c:v>17485</c:v>
                </c:pt>
                <c:pt idx="598">
                  <c:v>17487</c:v>
                </c:pt>
                <c:pt idx="599">
                  <c:v>17488</c:v>
                </c:pt>
                <c:pt idx="600">
                  <c:v>17489</c:v>
                </c:pt>
                <c:pt idx="601">
                  <c:v>17490</c:v>
                </c:pt>
                <c:pt idx="602">
                  <c:v>17491</c:v>
                </c:pt>
                <c:pt idx="603">
                  <c:v>17492</c:v>
                </c:pt>
                <c:pt idx="604">
                  <c:v>17493</c:v>
                </c:pt>
                <c:pt idx="605">
                  <c:v>17494</c:v>
                </c:pt>
                <c:pt idx="606">
                  <c:v>17495</c:v>
                </c:pt>
                <c:pt idx="607">
                  <c:v>17496</c:v>
                </c:pt>
                <c:pt idx="608">
                  <c:v>17497</c:v>
                </c:pt>
                <c:pt idx="609">
                  <c:v>17498</c:v>
                </c:pt>
                <c:pt idx="610">
                  <c:v>17499</c:v>
                </c:pt>
                <c:pt idx="611">
                  <c:v>17500</c:v>
                </c:pt>
                <c:pt idx="612">
                  <c:v>17501</c:v>
                </c:pt>
                <c:pt idx="613">
                  <c:v>17502</c:v>
                </c:pt>
                <c:pt idx="614">
                  <c:v>17503</c:v>
                </c:pt>
                <c:pt idx="615">
                  <c:v>17504</c:v>
                </c:pt>
                <c:pt idx="616">
                  <c:v>17507</c:v>
                </c:pt>
                <c:pt idx="617">
                  <c:v>17508</c:v>
                </c:pt>
                <c:pt idx="618">
                  <c:v>17509</c:v>
                </c:pt>
                <c:pt idx="619">
                  <c:v>17510</c:v>
                </c:pt>
                <c:pt idx="620">
                  <c:v>17511</c:v>
                </c:pt>
                <c:pt idx="621">
                  <c:v>17512</c:v>
                </c:pt>
                <c:pt idx="622">
                  <c:v>17513</c:v>
                </c:pt>
                <c:pt idx="623">
                  <c:v>17514</c:v>
                </c:pt>
                <c:pt idx="624">
                  <c:v>17515</c:v>
                </c:pt>
                <c:pt idx="625">
                  <c:v>17516</c:v>
                </c:pt>
                <c:pt idx="626">
                  <c:v>17517</c:v>
                </c:pt>
                <c:pt idx="627">
                  <c:v>17518</c:v>
                </c:pt>
                <c:pt idx="628">
                  <c:v>17519</c:v>
                </c:pt>
                <c:pt idx="629">
                  <c:v>17520</c:v>
                </c:pt>
                <c:pt idx="630">
                  <c:v>17521</c:v>
                </c:pt>
                <c:pt idx="631">
                  <c:v>17522</c:v>
                </c:pt>
                <c:pt idx="632">
                  <c:v>17523</c:v>
                </c:pt>
                <c:pt idx="633">
                  <c:v>17524</c:v>
                </c:pt>
                <c:pt idx="634">
                  <c:v>17525</c:v>
                </c:pt>
                <c:pt idx="635">
                  <c:v>17526</c:v>
                </c:pt>
                <c:pt idx="636">
                  <c:v>17527</c:v>
                </c:pt>
                <c:pt idx="637">
                  <c:v>17528</c:v>
                </c:pt>
                <c:pt idx="638">
                  <c:v>17529</c:v>
                </c:pt>
                <c:pt idx="639">
                  <c:v>17530</c:v>
                </c:pt>
                <c:pt idx="640">
                  <c:v>17532</c:v>
                </c:pt>
                <c:pt idx="641">
                  <c:v>17533</c:v>
                </c:pt>
                <c:pt idx="642">
                  <c:v>17534</c:v>
                </c:pt>
                <c:pt idx="643">
                  <c:v>17535</c:v>
                </c:pt>
                <c:pt idx="644">
                  <c:v>17536</c:v>
                </c:pt>
                <c:pt idx="645">
                  <c:v>17537</c:v>
                </c:pt>
                <c:pt idx="646">
                  <c:v>17538</c:v>
                </c:pt>
                <c:pt idx="647">
                  <c:v>17539</c:v>
                </c:pt>
                <c:pt idx="648">
                  <c:v>17540</c:v>
                </c:pt>
                <c:pt idx="649">
                  <c:v>17541</c:v>
                </c:pt>
                <c:pt idx="650">
                  <c:v>17542</c:v>
                </c:pt>
                <c:pt idx="651">
                  <c:v>17543</c:v>
                </c:pt>
                <c:pt idx="652">
                  <c:v>17544</c:v>
                </c:pt>
                <c:pt idx="653">
                  <c:v>17545</c:v>
                </c:pt>
                <c:pt idx="654">
                  <c:v>17546</c:v>
                </c:pt>
                <c:pt idx="655">
                  <c:v>17547</c:v>
                </c:pt>
                <c:pt idx="656">
                  <c:v>17548</c:v>
                </c:pt>
                <c:pt idx="657">
                  <c:v>17549</c:v>
                </c:pt>
                <c:pt idx="658">
                  <c:v>17550</c:v>
                </c:pt>
                <c:pt idx="659">
                  <c:v>17551</c:v>
                </c:pt>
                <c:pt idx="660">
                  <c:v>17552</c:v>
                </c:pt>
                <c:pt idx="661">
                  <c:v>17553</c:v>
                </c:pt>
                <c:pt idx="662">
                  <c:v>17554</c:v>
                </c:pt>
                <c:pt idx="663">
                  <c:v>17555</c:v>
                </c:pt>
                <c:pt idx="664">
                  <c:v>17556</c:v>
                </c:pt>
                <c:pt idx="665">
                  <c:v>17557</c:v>
                </c:pt>
                <c:pt idx="666">
                  <c:v>17558</c:v>
                </c:pt>
                <c:pt idx="667">
                  <c:v>17559</c:v>
                </c:pt>
                <c:pt idx="668">
                  <c:v>17560</c:v>
                </c:pt>
                <c:pt idx="669">
                  <c:v>17561</c:v>
                </c:pt>
                <c:pt idx="670">
                  <c:v>17562</c:v>
                </c:pt>
                <c:pt idx="671">
                  <c:v>17563</c:v>
                </c:pt>
                <c:pt idx="672">
                  <c:v>17564</c:v>
                </c:pt>
                <c:pt idx="673">
                  <c:v>17565</c:v>
                </c:pt>
                <c:pt idx="674">
                  <c:v>17566</c:v>
                </c:pt>
                <c:pt idx="675">
                  <c:v>17567</c:v>
                </c:pt>
                <c:pt idx="676">
                  <c:v>17568</c:v>
                </c:pt>
                <c:pt idx="677">
                  <c:v>17569</c:v>
                </c:pt>
                <c:pt idx="678">
                  <c:v>17570</c:v>
                </c:pt>
                <c:pt idx="679">
                  <c:v>17571</c:v>
                </c:pt>
                <c:pt idx="680">
                  <c:v>17572</c:v>
                </c:pt>
                <c:pt idx="681">
                  <c:v>17573</c:v>
                </c:pt>
                <c:pt idx="682">
                  <c:v>17575</c:v>
                </c:pt>
                <c:pt idx="683">
                  <c:v>17576</c:v>
                </c:pt>
                <c:pt idx="684">
                  <c:v>17577</c:v>
                </c:pt>
                <c:pt idx="685">
                  <c:v>17578</c:v>
                </c:pt>
                <c:pt idx="686">
                  <c:v>17579</c:v>
                </c:pt>
                <c:pt idx="687">
                  <c:v>17580</c:v>
                </c:pt>
                <c:pt idx="688">
                  <c:v>17581</c:v>
                </c:pt>
                <c:pt idx="689">
                  <c:v>17582</c:v>
                </c:pt>
                <c:pt idx="690">
                  <c:v>17583</c:v>
                </c:pt>
                <c:pt idx="691">
                  <c:v>17585</c:v>
                </c:pt>
                <c:pt idx="692">
                  <c:v>17586</c:v>
                </c:pt>
                <c:pt idx="693">
                  <c:v>17587</c:v>
                </c:pt>
                <c:pt idx="694">
                  <c:v>17588</c:v>
                </c:pt>
                <c:pt idx="695">
                  <c:v>17589</c:v>
                </c:pt>
                <c:pt idx="696">
                  <c:v>17590</c:v>
                </c:pt>
                <c:pt idx="697">
                  <c:v>17591</c:v>
                </c:pt>
                <c:pt idx="698">
                  <c:v>17592</c:v>
                </c:pt>
                <c:pt idx="699">
                  <c:v>17593</c:v>
                </c:pt>
                <c:pt idx="700">
                  <c:v>17594</c:v>
                </c:pt>
                <c:pt idx="701">
                  <c:v>17595</c:v>
                </c:pt>
                <c:pt idx="702">
                  <c:v>17596</c:v>
                </c:pt>
                <c:pt idx="703">
                  <c:v>17597</c:v>
                </c:pt>
                <c:pt idx="704">
                  <c:v>17598</c:v>
                </c:pt>
                <c:pt idx="705">
                  <c:v>17599</c:v>
                </c:pt>
                <c:pt idx="706">
                  <c:v>17600</c:v>
                </c:pt>
                <c:pt idx="707">
                  <c:v>17601</c:v>
                </c:pt>
                <c:pt idx="708">
                  <c:v>17602</c:v>
                </c:pt>
                <c:pt idx="709">
                  <c:v>17603</c:v>
                </c:pt>
                <c:pt idx="710">
                  <c:v>17604</c:v>
                </c:pt>
                <c:pt idx="711">
                  <c:v>17605</c:v>
                </c:pt>
                <c:pt idx="712">
                  <c:v>17606</c:v>
                </c:pt>
                <c:pt idx="713">
                  <c:v>17607</c:v>
                </c:pt>
                <c:pt idx="714">
                  <c:v>17608</c:v>
                </c:pt>
                <c:pt idx="715">
                  <c:v>17609</c:v>
                </c:pt>
                <c:pt idx="716">
                  <c:v>17610</c:v>
                </c:pt>
                <c:pt idx="717">
                  <c:v>17611</c:v>
                </c:pt>
                <c:pt idx="718">
                  <c:v>17612</c:v>
                </c:pt>
                <c:pt idx="719">
                  <c:v>17613</c:v>
                </c:pt>
                <c:pt idx="720">
                  <c:v>17614</c:v>
                </c:pt>
                <c:pt idx="721">
                  <c:v>17615</c:v>
                </c:pt>
                <c:pt idx="722">
                  <c:v>17616</c:v>
                </c:pt>
                <c:pt idx="723">
                  <c:v>17617</c:v>
                </c:pt>
                <c:pt idx="724">
                  <c:v>17618</c:v>
                </c:pt>
                <c:pt idx="725">
                  <c:v>17619</c:v>
                </c:pt>
                <c:pt idx="726">
                  <c:v>17620</c:v>
                </c:pt>
                <c:pt idx="727">
                  <c:v>17621</c:v>
                </c:pt>
                <c:pt idx="728">
                  <c:v>17622</c:v>
                </c:pt>
                <c:pt idx="729">
                  <c:v>17623</c:v>
                </c:pt>
                <c:pt idx="730">
                  <c:v>17624</c:v>
                </c:pt>
                <c:pt idx="731">
                  <c:v>17625</c:v>
                </c:pt>
                <c:pt idx="732">
                  <c:v>17628</c:v>
                </c:pt>
                <c:pt idx="733">
                  <c:v>17629</c:v>
                </c:pt>
                <c:pt idx="734">
                  <c:v>17630</c:v>
                </c:pt>
                <c:pt idx="735">
                  <c:v>17631</c:v>
                </c:pt>
                <c:pt idx="736">
                  <c:v>17632</c:v>
                </c:pt>
                <c:pt idx="737">
                  <c:v>17633</c:v>
                </c:pt>
                <c:pt idx="738">
                  <c:v>17634</c:v>
                </c:pt>
                <c:pt idx="739">
                  <c:v>17635</c:v>
                </c:pt>
                <c:pt idx="740">
                  <c:v>17636</c:v>
                </c:pt>
                <c:pt idx="741">
                  <c:v>17637</c:v>
                </c:pt>
                <c:pt idx="742">
                  <c:v>17638</c:v>
                </c:pt>
                <c:pt idx="743">
                  <c:v>17639</c:v>
                </c:pt>
                <c:pt idx="744">
                  <c:v>17640</c:v>
                </c:pt>
                <c:pt idx="745">
                  <c:v>17641</c:v>
                </c:pt>
                <c:pt idx="746">
                  <c:v>17642</c:v>
                </c:pt>
                <c:pt idx="747">
                  <c:v>17643</c:v>
                </c:pt>
                <c:pt idx="748">
                  <c:v>17644</c:v>
                </c:pt>
                <c:pt idx="749">
                  <c:v>17645</c:v>
                </c:pt>
                <c:pt idx="750">
                  <c:v>17646</c:v>
                </c:pt>
                <c:pt idx="751">
                  <c:v>17647</c:v>
                </c:pt>
                <c:pt idx="752">
                  <c:v>17648</c:v>
                </c:pt>
                <c:pt idx="753">
                  <c:v>17649</c:v>
                </c:pt>
                <c:pt idx="754">
                  <c:v>17650</c:v>
                </c:pt>
                <c:pt idx="755">
                  <c:v>17651</c:v>
                </c:pt>
                <c:pt idx="756">
                  <c:v>17652</c:v>
                </c:pt>
                <c:pt idx="757">
                  <c:v>17653</c:v>
                </c:pt>
                <c:pt idx="758">
                  <c:v>17654</c:v>
                </c:pt>
                <c:pt idx="759">
                  <c:v>17655</c:v>
                </c:pt>
                <c:pt idx="760">
                  <c:v>17656</c:v>
                </c:pt>
                <c:pt idx="761">
                  <c:v>17657</c:v>
                </c:pt>
                <c:pt idx="762">
                  <c:v>17658</c:v>
                </c:pt>
                <c:pt idx="763">
                  <c:v>17659</c:v>
                </c:pt>
                <c:pt idx="764">
                  <c:v>17660</c:v>
                </c:pt>
                <c:pt idx="765">
                  <c:v>17661</c:v>
                </c:pt>
                <c:pt idx="766">
                  <c:v>17662</c:v>
                </c:pt>
                <c:pt idx="767">
                  <c:v>17663</c:v>
                </c:pt>
                <c:pt idx="768">
                  <c:v>17664</c:v>
                </c:pt>
                <c:pt idx="769">
                  <c:v>17665</c:v>
                </c:pt>
                <c:pt idx="770">
                  <c:v>17666</c:v>
                </c:pt>
                <c:pt idx="771">
                  <c:v>17667</c:v>
                </c:pt>
                <c:pt idx="772">
                  <c:v>17668</c:v>
                </c:pt>
                <c:pt idx="773">
                  <c:v>17669</c:v>
                </c:pt>
                <c:pt idx="774">
                  <c:v>17670</c:v>
                </c:pt>
                <c:pt idx="775">
                  <c:v>17671</c:v>
                </c:pt>
                <c:pt idx="776">
                  <c:v>17672</c:v>
                </c:pt>
                <c:pt idx="777">
                  <c:v>17673</c:v>
                </c:pt>
                <c:pt idx="778">
                  <c:v>17674</c:v>
                </c:pt>
                <c:pt idx="779">
                  <c:v>17675</c:v>
                </c:pt>
                <c:pt idx="780">
                  <c:v>17676</c:v>
                </c:pt>
                <c:pt idx="781">
                  <c:v>17677</c:v>
                </c:pt>
                <c:pt idx="782">
                  <c:v>17678</c:v>
                </c:pt>
                <c:pt idx="783">
                  <c:v>17679</c:v>
                </c:pt>
                <c:pt idx="784">
                  <c:v>17680</c:v>
                </c:pt>
                <c:pt idx="785">
                  <c:v>17681</c:v>
                </c:pt>
                <c:pt idx="786">
                  <c:v>17682</c:v>
                </c:pt>
                <c:pt idx="787">
                  <c:v>17683</c:v>
                </c:pt>
                <c:pt idx="788">
                  <c:v>17684</c:v>
                </c:pt>
                <c:pt idx="789">
                  <c:v>17685</c:v>
                </c:pt>
                <c:pt idx="790">
                  <c:v>17686</c:v>
                </c:pt>
                <c:pt idx="791">
                  <c:v>17687</c:v>
                </c:pt>
                <c:pt idx="792">
                  <c:v>17688</c:v>
                </c:pt>
                <c:pt idx="793">
                  <c:v>17689</c:v>
                </c:pt>
                <c:pt idx="794">
                  <c:v>17690</c:v>
                </c:pt>
                <c:pt idx="795">
                  <c:v>17691</c:v>
                </c:pt>
                <c:pt idx="796">
                  <c:v>17692</c:v>
                </c:pt>
                <c:pt idx="797">
                  <c:v>17693</c:v>
                </c:pt>
                <c:pt idx="798">
                  <c:v>17694</c:v>
                </c:pt>
                <c:pt idx="799">
                  <c:v>17695</c:v>
                </c:pt>
                <c:pt idx="800">
                  <c:v>17696</c:v>
                </c:pt>
                <c:pt idx="801">
                  <c:v>17697</c:v>
                </c:pt>
                <c:pt idx="802">
                  <c:v>17698</c:v>
                </c:pt>
                <c:pt idx="803">
                  <c:v>17699</c:v>
                </c:pt>
                <c:pt idx="804">
                  <c:v>17700</c:v>
                </c:pt>
                <c:pt idx="805">
                  <c:v>17701</c:v>
                </c:pt>
                <c:pt idx="806">
                  <c:v>17702</c:v>
                </c:pt>
                <c:pt idx="807">
                  <c:v>17703</c:v>
                </c:pt>
                <c:pt idx="808">
                  <c:v>17704</c:v>
                </c:pt>
                <c:pt idx="809">
                  <c:v>17705</c:v>
                </c:pt>
                <c:pt idx="810">
                  <c:v>17706</c:v>
                </c:pt>
                <c:pt idx="811">
                  <c:v>17707</c:v>
                </c:pt>
                <c:pt idx="812">
                  <c:v>17708</c:v>
                </c:pt>
                <c:pt idx="813">
                  <c:v>17709</c:v>
                </c:pt>
                <c:pt idx="814">
                  <c:v>17710</c:v>
                </c:pt>
                <c:pt idx="815">
                  <c:v>17711</c:v>
                </c:pt>
                <c:pt idx="816">
                  <c:v>17712</c:v>
                </c:pt>
                <c:pt idx="817">
                  <c:v>17713</c:v>
                </c:pt>
                <c:pt idx="818">
                  <c:v>17714</c:v>
                </c:pt>
                <c:pt idx="819">
                  <c:v>17715</c:v>
                </c:pt>
                <c:pt idx="820">
                  <c:v>17716</c:v>
                </c:pt>
                <c:pt idx="821">
                  <c:v>17717</c:v>
                </c:pt>
                <c:pt idx="822">
                  <c:v>17718</c:v>
                </c:pt>
                <c:pt idx="823">
                  <c:v>17719</c:v>
                </c:pt>
                <c:pt idx="824">
                  <c:v>17720</c:v>
                </c:pt>
                <c:pt idx="825">
                  <c:v>17721</c:v>
                </c:pt>
                <c:pt idx="826">
                  <c:v>17722</c:v>
                </c:pt>
                <c:pt idx="827">
                  <c:v>17723</c:v>
                </c:pt>
                <c:pt idx="828">
                  <c:v>17724</c:v>
                </c:pt>
                <c:pt idx="829">
                  <c:v>17725</c:v>
                </c:pt>
                <c:pt idx="830">
                  <c:v>17726</c:v>
                </c:pt>
                <c:pt idx="831">
                  <c:v>17727</c:v>
                </c:pt>
                <c:pt idx="832">
                  <c:v>17728</c:v>
                </c:pt>
                <c:pt idx="833">
                  <c:v>17729</c:v>
                </c:pt>
                <c:pt idx="834">
                  <c:v>17730</c:v>
                </c:pt>
                <c:pt idx="835">
                  <c:v>17731</c:v>
                </c:pt>
                <c:pt idx="836">
                  <c:v>17732</c:v>
                </c:pt>
                <c:pt idx="837">
                  <c:v>17733</c:v>
                </c:pt>
                <c:pt idx="838">
                  <c:v>17734</c:v>
                </c:pt>
                <c:pt idx="839">
                  <c:v>17735</c:v>
                </c:pt>
                <c:pt idx="840">
                  <c:v>17736</c:v>
                </c:pt>
                <c:pt idx="841">
                  <c:v>17737</c:v>
                </c:pt>
                <c:pt idx="842">
                  <c:v>17738</c:v>
                </c:pt>
                <c:pt idx="843">
                  <c:v>17739</c:v>
                </c:pt>
                <c:pt idx="844">
                  <c:v>17740</c:v>
                </c:pt>
                <c:pt idx="845">
                  <c:v>17741</c:v>
                </c:pt>
                <c:pt idx="846">
                  <c:v>17742</c:v>
                </c:pt>
                <c:pt idx="847">
                  <c:v>17743</c:v>
                </c:pt>
                <c:pt idx="848">
                  <c:v>17744</c:v>
                </c:pt>
                <c:pt idx="849">
                  <c:v>17745</c:v>
                </c:pt>
                <c:pt idx="850">
                  <c:v>17746</c:v>
                </c:pt>
                <c:pt idx="851">
                  <c:v>17747</c:v>
                </c:pt>
                <c:pt idx="852">
                  <c:v>17748</c:v>
                </c:pt>
                <c:pt idx="853">
                  <c:v>17749</c:v>
                </c:pt>
                <c:pt idx="854">
                  <c:v>17750</c:v>
                </c:pt>
                <c:pt idx="855">
                  <c:v>17751</c:v>
                </c:pt>
                <c:pt idx="856">
                  <c:v>17752</c:v>
                </c:pt>
                <c:pt idx="857">
                  <c:v>17755</c:v>
                </c:pt>
                <c:pt idx="858">
                  <c:v>17756</c:v>
                </c:pt>
                <c:pt idx="859">
                  <c:v>17757</c:v>
                </c:pt>
                <c:pt idx="860">
                  <c:v>17758</c:v>
                </c:pt>
                <c:pt idx="861">
                  <c:v>17759</c:v>
                </c:pt>
                <c:pt idx="862">
                  <c:v>17760</c:v>
                </c:pt>
                <c:pt idx="863">
                  <c:v>17761</c:v>
                </c:pt>
                <c:pt idx="864">
                  <c:v>17762</c:v>
                </c:pt>
                <c:pt idx="865">
                  <c:v>17763</c:v>
                </c:pt>
                <c:pt idx="866">
                  <c:v>17764</c:v>
                </c:pt>
                <c:pt idx="867">
                  <c:v>17765</c:v>
                </c:pt>
                <c:pt idx="868">
                  <c:v>17766</c:v>
                </c:pt>
                <c:pt idx="869">
                  <c:v>17767</c:v>
                </c:pt>
                <c:pt idx="870">
                  <c:v>17768</c:v>
                </c:pt>
                <c:pt idx="871">
                  <c:v>17769</c:v>
                </c:pt>
                <c:pt idx="872">
                  <c:v>17770</c:v>
                </c:pt>
                <c:pt idx="873">
                  <c:v>17771</c:v>
                </c:pt>
                <c:pt idx="874">
                  <c:v>17772</c:v>
                </c:pt>
                <c:pt idx="875">
                  <c:v>17773</c:v>
                </c:pt>
                <c:pt idx="876">
                  <c:v>17774</c:v>
                </c:pt>
                <c:pt idx="877">
                  <c:v>17775</c:v>
                </c:pt>
                <c:pt idx="878">
                  <c:v>17776</c:v>
                </c:pt>
                <c:pt idx="879">
                  <c:v>17777</c:v>
                </c:pt>
                <c:pt idx="880">
                  <c:v>17778</c:v>
                </c:pt>
                <c:pt idx="881">
                  <c:v>17779</c:v>
                </c:pt>
                <c:pt idx="882">
                  <c:v>17780</c:v>
                </c:pt>
                <c:pt idx="883">
                  <c:v>17781</c:v>
                </c:pt>
                <c:pt idx="884">
                  <c:v>17782</c:v>
                </c:pt>
                <c:pt idx="885">
                  <c:v>17783</c:v>
                </c:pt>
                <c:pt idx="886">
                  <c:v>17784</c:v>
                </c:pt>
                <c:pt idx="887">
                  <c:v>17785</c:v>
                </c:pt>
                <c:pt idx="888">
                  <c:v>17786</c:v>
                </c:pt>
                <c:pt idx="889">
                  <c:v>17787</c:v>
                </c:pt>
                <c:pt idx="890">
                  <c:v>17788</c:v>
                </c:pt>
                <c:pt idx="891">
                  <c:v>17789</c:v>
                </c:pt>
                <c:pt idx="892">
                  <c:v>17790</c:v>
                </c:pt>
                <c:pt idx="893">
                  <c:v>17791</c:v>
                </c:pt>
                <c:pt idx="894">
                  <c:v>17792</c:v>
                </c:pt>
                <c:pt idx="895">
                  <c:v>17793</c:v>
                </c:pt>
                <c:pt idx="896">
                  <c:v>17794</c:v>
                </c:pt>
                <c:pt idx="897">
                  <c:v>17795</c:v>
                </c:pt>
                <c:pt idx="898">
                  <c:v>17796</c:v>
                </c:pt>
                <c:pt idx="899">
                  <c:v>17797</c:v>
                </c:pt>
                <c:pt idx="900">
                  <c:v>17798</c:v>
                </c:pt>
                <c:pt idx="901">
                  <c:v>17799</c:v>
                </c:pt>
                <c:pt idx="902">
                  <c:v>17800</c:v>
                </c:pt>
                <c:pt idx="903">
                  <c:v>17801</c:v>
                </c:pt>
                <c:pt idx="904">
                  <c:v>17802</c:v>
                </c:pt>
                <c:pt idx="905">
                  <c:v>17803</c:v>
                </c:pt>
                <c:pt idx="906">
                  <c:v>17804</c:v>
                </c:pt>
                <c:pt idx="907">
                  <c:v>17805</c:v>
                </c:pt>
                <c:pt idx="908">
                  <c:v>17806</c:v>
                </c:pt>
                <c:pt idx="909">
                  <c:v>17807</c:v>
                </c:pt>
                <c:pt idx="910">
                  <c:v>17808</c:v>
                </c:pt>
                <c:pt idx="911">
                  <c:v>17809</c:v>
                </c:pt>
                <c:pt idx="912">
                  <c:v>17810</c:v>
                </c:pt>
                <c:pt idx="913">
                  <c:v>17811</c:v>
                </c:pt>
                <c:pt idx="914">
                  <c:v>17812</c:v>
                </c:pt>
                <c:pt idx="915">
                  <c:v>17813</c:v>
                </c:pt>
                <c:pt idx="916">
                  <c:v>17814</c:v>
                </c:pt>
                <c:pt idx="917">
                  <c:v>17815</c:v>
                </c:pt>
                <c:pt idx="918">
                  <c:v>17816</c:v>
                </c:pt>
                <c:pt idx="919">
                  <c:v>17817</c:v>
                </c:pt>
                <c:pt idx="920">
                  <c:v>17818</c:v>
                </c:pt>
                <c:pt idx="921">
                  <c:v>17819</c:v>
                </c:pt>
                <c:pt idx="922">
                  <c:v>17820</c:v>
                </c:pt>
                <c:pt idx="923">
                  <c:v>17821</c:v>
                </c:pt>
                <c:pt idx="924">
                  <c:v>17822</c:v>
                </c:pt>
                <c:pt idx="925">
                  <c:v>17823</c:v>
                </c:pt>
                <c:pt idx="926">
                  <c:v>17824</c:v>
                </c:pt>
                <c:pt idx="927">
                  <c:v>17825</c:v>
                </c:pt>
                <c:pt idx="928">
                  <c:v>17826</c:v>
                </c:pt>
                <c:pt idx="929">
                  <c:v>17827</c:v>
                </c:pt>
                <c:pt idx="930">
                  <c:v>17828</c:v>
                </c:pt>
                <c:pt idx="931">
                  <c:v>17829</c:v>
                </c:pt>
                <c:pt idx="932">
                  <c:v>17830</c:v>
                </c:pt>
                <c:pt idx="933">
                  <c:v>17831</c:v>
                </c:pt>
                <c:pt idx="934">
                  <c:v>17832</c:v>
                </c:pt>
                <c:pt idx="935">
                  <c:v>17833</c:v>
                </c:pt>
                <c:pt idx="936">
                  <c:v>17834</c:v>
                </c:pt>
                <c:pt idx="937">
                  <c:v>17835</c:v>
                </c:pt>
                <c:pt idx="938">
                  <c:v>17836</c:v>
                </c:pt>
                <c:pt idx="939">
                  <c:v>17837</c:v>
                </c:pt>
                <c:pt idx="940">
                  <c:v>17838</c:v>
                </c:pt>
                <c:pt idx="941">
                  <c:v>17839</c:v>
                </c:pt>
                <c:pt idx="942">
                  <c:v>17840</c:v>
                </c:pt>
                <c:pt idx="943">
                  <c:v>17841</c:v>
                </c:pt>
                <c:pt idx="944">
                  <c:v>17842</c:v>
                </c:pt>
                <c:pt idx="945">
                  <c:v>17843</c:v>
                </c:pt>
                <c:pt idx="946">
                  <c:v>17844</c:v>
                </c:pt>
                <c:pt idx="947">
                  <c:v>17845</c:v>
                </c:pt>
                <c:pt idx="948">
                  <c:v>17846</c:v>
                </c:pt>
                <c:pt idx="949">
                  <c:v>17847</c:v>
                </c:pt>
                <c:pt idx="950">
                  <c:v>17848</c:v>
                </c:pt>
                <c:pt idx="951">
                  <c:v>17849</c:v>
                </c:pt>
                <c:pt idx="952">
                  <c:v>17850</c:v>
                </c:pt>
                <c:pt idx="953">
                  <c:v>17851</c:v>
                </c:pt>
                <c:pt idx="954">
                  <c:v>17852</c:v>
                </c:pt>
                <c:pt idx="955">
                  <c:v>17853</c:v>
                </c:pt>
                <c:pt idx="956">
                  <c:v>17854</c:v>
                </c:pt>
                <c:pt idx="957">
                  <c:v>17855</c:v>
                </c:pt>
                <c:pt idx="958">
                  <c:v>17856</c:v>
                </c:pt>
                <c:pt idx="959">
                  <c:v>17857</c:v>
                </c:pt>
                <c:pt idx="960">
                  <c:v>17858</c:v>
                </c:pt>
                <c:pt idx="961">
                  <c:v>17859</c:v>
                </c:pt>
                <c:pt idx="962">
                  <c:v>17860</c:v>
                </c:pt>
                <c:pt idx="963">
                  <c:v>17861</c:v>
                </c:pt>
                <c:pt idx="964">
                  <c:v>17862</c:v>
                </c:pt>
                <c:pt idx="965">
                  <c:v>17863</c:v>
                </c:pt>
                <c:pt idx="966">
                  <c:v>17864</c:v>
                </c:pt>
                <c:pt idx="967">
                  <c:v>17865</c:v>
                </c:pt>
                <c:pt idx="968">
                  <c:v>17866</c:v>
                </c:pt>
                <c:pt idx="969">
                  <c:v>17867</c:v>
                </c:pt>
                <c:pt idx="970">
                  <c:v>17868</c:v>
                </c:pt>
                <c:pt idx="971">
                  <c:v>17869</c:v>
                </c:pt>
                <c:pt idx="972">
                  <c:v>17870</c:v>
                </c:pt>
                <c:pt idx="973">
                  <c:v>17871</c:v>
                </c:pt>
                <c:pt idx="974">
                  <c:v>17872</c:v>
                </c:pt>
                <c:pt idx="975">
                  <c:v>17873</c:v>
                </c:pt>
                <c:pt idx="976">
                  <c:v>17874</c:v>
                </c:pt>
                <c:pt idx="977">
                  <c:v>17875</c:v>
                </c:pt>
                <c:pt idx="978">
                  <c:v>17876</c:v>
                </c:pt>
                <c:pt idx="979">
                  <c:v>17877</c:v>
                </c:pt>
                <c:pt idx="980">
                  <c:v>17878</c:v>
                </c:pt>
                <c:pt idx="981">
                  <c:v>17879</c:v>
                </c:pt>
                <c:pt idx="982">
                  <c:v>17880</c:v>
                </c:pt>
                <c:pt idx="983">
                  <c:v>17881</c:v>
                </c:pt>
                <c:pt idx="984">
                  <c:v>17882</c:v>
                </c:pt>
                <c:pt idx="985">
                  <c:v>17883</c:v>
                </c:pt>
                <c:pt idx="986">
                  <c:v>17884</c:v>
                </c:pt>
                <c:pt idx="987">
                  <c:v>17885</c:v>
                </c:pt>
                <c:pt idx="988">
                  <c:v>17886</c:v>
                </c:pt>
                <c:pt idx="989">
                  <c:v>17887</c:v>
                </c:pt>
                <c:pt idx="990">
                  <c:v>17888</c:v>
                </c:pt>
                <c:pt idx="991">
                  <c:v>17889</c:v>
                </c:pt>
                <c:pt idx="992">
                  <c:v>17890</c:v>
                </c:pt>
                <c:pt idx="993">
                  <c:v>17891</c:v>
                </c:pt>
                <c:pt idx="994">
                  <c:v>17892</c:v>
                </c:pt>
                <c:pt idx="995">
                  <c:v>17893</c:v>
                </c:pt>
                <c:pt idx="996">
                  <c:v>17894</c:v>
                </c:pt>
                <c:pt idx="997">
                  <c:v>17895</c:v>
                </c:pt>
                <c:pt idx="998">
                  <c:v>17896</c:v>
                </c:pt>
                <c:pt idx="999">
                  <c:v>17897</c:v>
                </c:pt>
                <c:pt idx="1000">
                  <c:v>17898</c:v>
                </c:pt>
                <c:pt idx="1001">
                  <c:v>17899</c:v>
                </c:pt>
                <c:pt idx="1002">
                  <c:v>17900</c:v>
                </c:pt>
                <c:pt idx="1003">
                  <c:v>17901</c:v>
                </c:pt>
                <c:pt idx="1004">
                  <c:v>17902</c:v>
                </c:pt>
                <c:pt idx="1005">
                  <c:v>17903</c:v>
                </c:pt>
                <c:pt idx="1006">
                  <c:v>17904</c:v>
                </c:pt>
                <c:pt idx="1007">
                  <c:v>17905</c:v>
                </c:pt>
                <c:pt idx="1008">
                  <c:v>17906</c:v>
                </c:pt>
                <c:pt idx="1009">
                  <c:v>17907</c:v>
                </c:pt>
                <c:pt idx="1010">
                  <c:v>17908</c:v>
                </c:pt>
                <c:pt idx="1011">
                  <c:v>17909</c:v>
                </c:pt>
                <c:pt idx="1012">
                  <c:v>17910</c:v>
                </c:pt>
                <c:pt idx="1013">
                  <c:v>17911</c:v>
                </c:pt>
                <c:pt idx="1014">
                  <c:v>17912</c:v>
                </c:pt>
                <c:pt idx="1015">
                  <c:v>17913</c:v>
                </c:pt>
                <c:pt idx="1016">
                  <c:v>17914</c:v>
                </c:pt>
                <c:pt idx="1017">
                  <c:v>17915</c:v>
                </c:pt>
                <c:pt idx="1018">
                  <c:v>17916</c:v>
                </c:pt>
                <c:pt idx="1019">
                  <c:v>17917</c:v>
                </c:pt>
                <c:pt idx="1020">
                  <c:v>17918</c:v>
                </c:pt>
                <c:pt idx="1021">
                  <c:v>17919</c:v>
                </c:pt>
                <c:pt idx="1022">
                  <c:v>17920</c:v>
                </c:pt>
                <c:pt idx="1023">
                  <c:v>17921</c:v>
                </c:pt>
                <c:pt idx="1024">
                  <c:v>17922</c:v>
                </c:pt>
                <c:pt idx="1025">
                  <c:v>17923</c:v>
                </c:pt>
                <c:pt idx="1026">
                  <c:v>17924</c:v>
                </c:pt>
                <c:pt idx="1027">
                  <c:v>17925</c:v>
                </c:pt>
                <c:pt idx="1028">
                  <c:v>17926</c:v>
                </c:pt>
                <c:pt idx="1029">
                  <c:v>17927</c:v>
                </c:pt>
                <c:pt idx="1030">
                  <c:v>17928</c:v>
                </c:pt>
                <c:pt idx="1031">
                  <c:v>17929</c:v>
                </c:pt>
                <c:pt idx="1032">
                  <c:v>17930</c:v>
                </c:pt>
                <c:pt idx="1033">
                  <c:v>17931</c:v>
                </c:pt>
                <c:pt idx="1034">
                  <c:v>17932</c:v>
                </c:pt>
                <c:pt idx="1035">
                  <c:v>17933</c:v>
                </c:pt>
                <c:pt idx="1036">
                  <c:v>17934</c:v>
                </c:pt>
                <c:pt idx="1037">
                  <c:v>17935</c:v>
                </c:pt>
                <c:pt idx="1038">
                  <c:v>17936</c:v>
                </c:pt>
                <c:pt idx="1039">
                  <c:v>17937</c:v>
                </c:pt>
                <c:pt idx="1040">
                  <c:v>17938</c:v>
                </c:pt>
                <c:pt idx="1041">
                  <c:v>17939</c:v>
                </c:pt>
                <c:pt idx="1042">
                  <c:v>17940</c:v>
                </c:pt>
                <c:pt idx="1043">
                  <c:v>17941</c:v>
                </c:pt>
                <c:pt idx="1044">
                  <c:v>17942</c:v>
                </c:pt>
                <c:pt idx="1045">
                  <c:v>17943</c:v>
                </c:pt>
                <c:pt idx="1046">
                  <c:v>17944</c:v>
                </c:pt>
                <c:pt idx="1047">
                  <c:v>17945</c:v>
                </c:pt>
                <c:pt idx="1048">
                  <c:v>17946</c:v>
                </c:pt>
                <c:pt idx="1049">
                  <c:v>17947</c:v>
                </c:pt>
                <c:pt idx="1050">
                  <c:v>17948</c:v>
                </c:pt>
                <c:pt idx="1051">
                  <c:v>17949</c:v>
                </c:pt>
                <c:pt idx="1052">
                  <c:v>17950</c:v>
                </c:pt>
                <c:pt idx="1053">
                  <c:v>17951</c:v>
                </c:pt>
                <c:pt idx="1054">
                  <c:v>17952</c:v>
                </c:pt>
                <c:pt idx="1055">
                  <c:v>17953</c:v>
                </c:pt>
                <c:pt idx="1056">
                  <c:v>17954</c:v>
                </c:pt>
                <c:pt idx="1057">
                  <c:v>17955</c:v>
                </c:pt>
                <c:pt idx="1058">
                  <c:v>17956</c:v>
                </c:pt>
                <c:pt idx="1059">
                  <c:v>17957</c:v>
                </c:pt>
                <c:pt idx="1060">
                  <c:v>17958</c:v>
                </c:pt>
                <c:pt idx="1061">
                  <c:v>17959</c:v>
                </c:pt>
                <c:pt idx="1062">
                  <c:v>17960</c:v>
                </c:pt>
                <c:pt idx="1063">
                  <c:v>17961</c:v>
                </c:pt>
                <c:pt idx="1064">
                  <c:v>17962</c:v>
                </c:pt>
                <c:pt idx="1065">
                  <c:v>17963</c:v>
                </c:pt>
                <c:pt idx="1066">
                  <c:v>17964</c:v>
                </c:pt>
                <c:pt idx="1067">
                  <c:v>17965</c:v>
                </c:pt>
                <c:pt idx="1068">
                  <c:v>17966</c:v>
                </c:pt>
                <c:pt idx="1069">
                  <c:v>17967</c:v>
                </c:pt>
                <c:pt idx="1070">
                  <c:v>17968</c:v>
                </c:pt>
                <c:pt idx="1071">
                  <c:v>17969</c:v>
                </c:pt>
                <c:pt idx="1072">
                  <c:v>17970</c:v>
                </c:pt>
                <c:pt idx="1073">
                  <c:v>17971</c:v>
                </c:pt>
                <c:pt idx="1074">
                  <c:v>17972</c:v>
                </c:pt>
                <c:pt idx="1075">
                  <c:v>17973</c:v>
                </c:pt>
                <c:pt idx="1076">
                  <c:v>17974</c:v>
                </c:pt>
                <c:pt idx="1077">
                  <c:v>17975</c:v>
                </c:pt>
                <c:pt idx="1078">
                  <c:v>17976</c:v>
                </c:pt>
                <c:pt idx="1079">
                  <c:v>17977</c:v>
                </c:pt>
                <c:pt idx="1080">
                  <c:v>17978</c:v>
                </c:pt>
                <c:pt idx="1081">
                  <c:v>17979</c:v>
                </c:pt>
                <c:pt idx="1082">
                  <c:v>17980</c:v>
                </c:pt>
                <c:pt idx="1083">
                  <c:v>17981</c:v>
                </c:pt>
                <c:pt idx="1084">
                  <c:v>17982</c:v>
                </c:pt>
                <c:pt idx="1085">
                  <c:v>17983</c:v>
                </c:pt>
                <c:pt idx="1086">
                  <c:v>17984</c:v>
                </c:pt>
                <c:pt idx="1087">
                  <c:v>17985</c:v>
                </c:pt>
                <c:pt idx="1088">
                  <c:v>17986</c:v>
                </c:pt>
                <c:pt idx="1089">
                  <c:v>17987</c:v>
                </c:pt>
                <c:pt idx="1090">
                  <c:v>17988</c:v>
                </c:pt>
                <c:pt idx="1091">
                  <c:v>17989</c:v>
                </c:pt>
                <c:pt idx="1092">
                  <c:v>17990</c:v>
                </c:pt>
                <c:pt idx="1093">
                  <c:v>17991</c:v>
                </c:pt>
                <c:pt idx="1094">
                  <c:v>17992</c:v>
                </c:pt>
                <c:pt idx="1095">
                  <c:v>17993</c:v>
                </c:pt>
                <c:pt idx="1096">
                  <c:v>17994</c:v>
                </c:pt>
                <c:pt idx="1097">
                  <c:v>17995</c:v>
                </c:pt>
                <c:pt idx="1098">
                  <c:v>17996</c:v>
                </c:pt>
                <c:pt idx="1099">
                  <c:v>17997</c:v>
                </c:pt>
                <c:pt idx="1100">
                  <c:v>17998</c:v>
                </c:pt>
                <c:pt idx="1101">
                  <c:v>17999</c:v>
                </c:pt>
                <c:pt idx="1102">
                  <c:v>18000</c:v>
                </c:pt>
                <c:pt idx="1103">
                  <c:v>18001</c:v>
                </c:pt>
                <c:pt idx="1104">
                  <c:v>18002</c:v>
                </c:pt>
                <c:pt idx="1105">
                  <c:v>18003</c:v>
                </c:pt>
                <c:pt idx="1106">
                  <c:v>18004</c:v>
                </c:pt>
                <c:pt idx="1107">
                  <c:v>18005</c:v>
                </c:pt>
                <c:pt idx="1108">
                  <c:v>18006</c:v>
                </c:pt>
                <c:pt idx="1109">
                  <c:v>18007</c:v>
                </c:pt>
                <c:pt idx="1110">
                  <c:v>18008</c:v>
                </c:pt>
                <c:pt idx="1111">
                  <c:v>18009</c:v>
                </c:pt>
                <c:pt idx="1112">
                  <c:v>18010</c:v>
                </c:pt>
                <c:pt idx="1113">
                  <c:v>18011</c:v>
                </c:pt>
                <c:pt idx="1114">
                  <c:v>18012</c:v>
                </c:pt>
                <c:pt idx="1115">
                  <c:v>18013</c:v>
                </c:pt>
                <c:pt idx="1116">
                  <c:v>18014</c:v>
                </c:pt>
                <c:pt idx="1117">
                  <c:v>18015</c:v>
                </c:pt>
                <c:pt idx="1118">
                  <c:v>18016</c:v>
                </c:pt>
                <c:pt idx="1119">
                  <c:v>18017</c:v>
                </c:pt>
                <c:pt idx="1120">
                  <c:v>18018</c:v>
                </c:pt>
                <c:pt idx="1121">
                  <c:v>18019</c:v>
                </c:pt>
                <c:pt idx="1122">
                  <c:v>18020</c:v>
                </c:pt>
                <c:pt idx="1123">
                  <c:v>18021</c:v>
                </c:pt>
                <c:pt idx="1124">
                  <c:v>18022</c:v>
                </c:pt>
                <c:pt idx="1125">
                  <c:v>18023</c:v>
                </c:pt>
                <c:pt idx="1126">
                  <c:v>18024</c:v>
                </c:pt>
                <c:pt idx="1127">
                  <c:v>18025</c:v>
                </c:pt>
                <c:pt idx="1128">
                  <c:v>18026</c:v>
                </c:pt>
                <c:pt idx="1129">
                  <c:v>18027</c:v>
                </c:pt>
                <c:pt idx="1130">
                  <c:v>18028</c:v>
                </c:pt>
                <c:pt idx="1131">
                  <c:v>18029</c:v>
                </c:pt>
                <c:pt idx="1132">
                  <c:v>18030</c:v>
                </c:pt>
                <c:pt idx="1133">
                  <c:v>18031</c:v>
                </c:pt>
                <c:pt idx="1134">
                  <c:v>18032</c:v>
                </c:pt>
                <c:pt idx="1135">
                  <c:v>18033</c:v>
                </c:pt>
                <c:pt idx="1136">
                  <c:v>18034</c:v>
                </c:pt>
                <c:pt idx="1137">
                  <c:v>18035</c:v>
                </c:pt>
                <c:pt idx="1138">
                  <c:v>18036</c:v>
                </c:pt>
                <c:pt idx="1139">
                  <c:v>18037</c:v>
                </c:pt>
                <c:pt idx="1140">
                  <c:v>18038</c:v>
                </c:pt>
                <c:pt idx="1141">
                  <c:v>18039</c:v>
                </c:pt>
                <c:pt idx="1142">
                  <c:v>18040</c:v>
                </c:pt>
                <c:pt idx="1143">
                  <c:v>18041</c:v>
                </c:pt>
                <c:pt idx="1144">
                  <c:v>18042</c:v>
                </c:pt>
                <c:pt idx="1145">
                  <c:v>18043</c:v>
                </c:pt>
                <c:pt idx="1146">
                  <c:v>18044</c:v>
                </c:pt>
                <c:pt idx="1147">
                  <c:v>18045</c:v>
                </c:pt>
                <c:pt idx="1148">
                  <c:v>18046</c:v>
                </c:pt>
                <c:pt idx="1149">
                  <c:v>18047</c:v>
                </c:pt>
                <c:pt idx="1150">
                  <c:v>18048</c:v>
                </c:pt>
                <c:pt idx="1151">
                  <c:v>18049</c:v>
                </c:pt>
                <c:pt idx="1152">
                  <c:v>18050</c:v>
                </c:pt>
                <c:pt idx="1153">
                  <c:v>18051</c:v>
                </c:pt>
                <c:pt idx="1154">
                  <c:v>18052</c:v>
                </c:pt>
                <c:pt idx="1155">
                  <c:v>18053</c:v>
                </c:pt>
                <c:pt idx="1156">
                  <c:v>18054</c:v>
                </c:pt>
                <c:pt idx="1157">
                  <c:v>18055</c:v>
                </c:pt>
                <c:pt idx="1158">
                  <c:v>18056</c:v>
                </c:pt>
                <c:pt idx="1159">
                  <c:v>18057</c:v>
                </c:pt>
                <c:pt idx="1160">
                  <c:v>18058</c:v>
                </c:pt>
                <c:pt idx="1161">
                  <c:v>18059</c:v>
                </c:pt>
                <c:pt idx="1162">
                  <c:v>18060</c:v>
                </c:pt>
                <c:pt idx="1163">
                  <c:v>18061</c:v>
                </c:pt>
                <c:pt idx="1164">
                  <c:v>18062</c:v>
                </c:pt>
                <c:pt idx="1165">
                  <c:v>18063</c:v>
                </c:pt>
                <c:pt idx="1166">
                  <c:v>18064</c:v>
                </c:pt>
                <c:pt idx="1167">
                  <c:v>18065</c:v>
                </c:pt>
                <c:pt idx="1168">
                  <c:v>18066</c:v>
                </c:pt>
                <c:pt idx="1169">
                  <c:v>18067</c:v>
                </c:pt>
                <c:pt idx="1170">
                  <c:v>18068</c:v>
                </c:pt>
                <c:pt idx="1171">
                  <c:v>18069</c:v>
                </c:pt>
                <c:pt idx="1172">
                  <c:v>18070</c:v>
                </c:pt>
                <c:pt idx="1173">
                  <c:v>18071</c:v>
                </c:pt>
                <c:pt idx="1174">
                  <c:v>18072</c:v>
                </c:pt>
                <c:pt idx="1175">
                  <c:v>18073</c:v>
                </c:pt>
                <c:pt idx="1176">
                  <c:v>18074</c:v>
                </c:pt>
                <c:pt idx="1177">
                  <c:v>18075</c:v>
                </c:pt>
                <c:pt idx="1178">
                  <c:v>18076</c:v>
                </c:pt>
                <c:pt idx="1179">
                  <c:v>18077</c:v>
                </c:pt>
                <c:pt idx="1180">
                  <c:v>18078</c:v>
                </c:pt>
                <c:pt idx="1181">
                  <c:v>18079</c:v>
                </c:pt>
                <c:pt idx="1182">
                  <c:v>18080</c:v>
                </c:pt>
                <c:pt idx="1183">
                  <c:v>18081</c:v>
                </c:pt>
                <c:pt idx="1184">
                  <c:v>18082</c:v>
                </c:pt>
                <c:pt idx="1185">
                  <c:v>18083</c:v>
                </c:pt>
                <c:pt idx="1186">
                  <c:v>18084</c:v>
                </c:pt>
                <c:pt idx="1187">
                  <c:v>18085</c:v>
                </c:pt>
                <c:pt idx="1188">
                  <c:v>18086</c:v>
                </c:pt>
                <c:pt idx="1189">
                  <c:v>18087</c:v>
                </c:pt>
                <c:pt idx="1190">
                  <c:v>18088</c:v>
                </c:pt>
                <c:pt idx="1191">
                  <c:v>18089</c:v>
                </c:pt>
                <c:pt idx="1192">
                  <c:v>18090</c:v>
                </c:pt>
                <c:pt idx="1193">
                  <c:v>18091</c:v>
                </c:pt>
                <c:pt idx="1194">
                  <c:v>18092</c:v>
                </c:pt>
                <c:pt idx="1195">
                  <c:v>18093</c:v>
                </c:pt>
                <c:pt idx="1196">
                  <c:v>18094</c:v>
                </c:pt>
                <c:pt idx="1197">
                  <c:v>18095</c:v>
                </c:pt>
                <c:pt idx="1198">
                  <c:v>18096</c:v>
                </c:pt>
                <c:pt idx="1199">
                  <c:v>18097</c:v>
                </c:pt>
                <c:pt idx="1200">
                  <c:v>18098</c:v>
                </c:pt>
                <c:pt idx="1201">
                  <c:v>18099</c:v>
                </c:pt>
                <c:pt idx="1202">
                  <c:v>18100</c:v>
                </c:pt>
                <c:pt idx="1203">
                  <c:v>18101</c:v>
                </c:pt>
                <c:pt idx="1204">
                  <c:v>18102</c:v>
                </c:pt>
                <c:pt idx="1205">
                  <c:v>18103</c:v>
                </c:pt>
                <c:pt idx="1206">
                  <c:v>18104</c:v>
                </c:pt>
                <c:pt idx="1207">
                  <c:v>18105</c:v>
                </c:pt>
                <c:pt idx="1208">
                  <c:v>18106</c:v>
                </c:pt>
                <c:pt idx="1209">
                  <c:v>18107</c:v>
                </c:pt>
                <c:pt idx="1210">
                  <c:v>18108</c:v>
                </c:pt>
                <c:pt idx="1211">
                  <c:v>18109</c:v>
                </c:pt>
                <c:pt idx="1212">
                  <c:v>18110</c:v>
                </c:pt>
                <c:pt idx="1213">
                  <c:v>18111</c:v>
                </c:pt>
                <c:pt idx="1214">
                  <c:v>18112</c:v>
                </c:pt>
                <c:pt idx="1215">
                  <c:v>18113</c:v>
                </c:pt>
                <c:pt idx="1216">
                  <c:v>18114</c:v>
                </c:pt>
                <c:pt idx="1217">
                  <c:v>18115</c:v>
                </c:pt>
                <c:pt idx="1218">
                  <c:v>18116</c:v>
                </c:pt>
                <c:pt idx="1219">
                  <c:v>18117</c:v>
                </c:pt>
                <c:pt idx="1220">
                  <c:v>18118</c:v>
                </c:pt>
                <c:pt idx="1221">
                  <c:v>18119</c:v>
                </c:pt>
                <c:pt idx="1222">
                  <c:v>18120</c:v>
                </c:pt>
                <c:pt idx="1223">
                  <c:v>18121</c:v>
                </c:pt>
                <c:pt idx="1224">
                  <c:v>18122</c:v>
                </c:pt>
                <c:pt idx="1225">
                  <c:v>18123</c:v>
                </c:pt>
                <c:pt idx="1226">
                  <c:v>18124</c:v>
                </c:pt>
                <c:pt idx="1227">
                  <c:v>18125</c:v>
                </c:pt>
                <c:pt idx="1228">
                  <c:v>18126</c:v>
                </c:pt>
                <c:pt idx="1229">
                  <c:v>18127</c:v>
                </c:pt>
                <c:pt idx="1230">
                  <c:v>18128</c:v>
                </c:pt>
                <c:pt idx="1231">
                  <c:v>18129</c:v>
                </c:pt>
                <c:pt idx="1232">
                  <c:v>18130</c:v>
                </c:pt>
                <c:pt idx="1233">
                  <c:v>18131</c:v>
                </c:pt>
                <c:pt idx="1234">
                  <c:v>18132</c:v>
                </c:pt>
                <c:pt idx="1235">
                  <c:v>18133</c:v>
                </c:pt>
                <c:pt idx="1236">
                  <c:v>18134</c:v>
                </c:pt>
                <c:pt idx="1237">
                  <c:v>18135</c:v>
                </c:pt>
                <c:pt idx="1238">
                  <c:v>18136</c:v>
                </c:pt>
                <c:pt idx="1239">
                  <c:v>18137</c:v>
                </c:pt>
                <c:pt idx="1240">
                  <c:v>18138</c:v>
                </c:pt>
                <c:pt idx="1241">
                  <c:v>18139</c:v>
                </c:pt>
                <c:pt idx="1242">
                  <c:v>18140</c:v>
                </c:pt>
                <c:pt idx="1243">
                  <c:v>18141</c:v>
                </c:pt>
                <c:pt idx="1244">
                  <c:v>18142</c:v>
                </c:pt>
                <c:pt idx="1245">
                  <c:v>18143</c:v>
                </c:pt>
                <c:pt idx="1246">
                  <c:v>18144</c:v>
                </c:pt>
                <c:pt idx="1247">
                  <c:v>18145</c:v>
                </c:pt>
                <c:pt idx="1248">
                  <c:v>18146</c:v>
                </c:pt>
                <c:pt idx="1249">
                  <c:v>18147</c:v>
                </c:pt>
                <c:pt idx="1250">
                  <c:v>18148</c:v>
                </c:pt>
                <c:pt idx="1251">
                  <c:v>18149</c:v>
                </c:pt>
                <c:pt idx="1252">
                  <c:v>18150</c:v>
                </c:pt>
                <c:pt idx="1253">
                  <c:v>18151</c:v>
                </c:pt>
                <c:pt idx="1254">
                  <c:v>18152</c:v>
                </c:pt>
                <c:pt idx="1255">
                  <c:v>18153</c:v>
                </c:pt>
                <c:pt idx="1256">
                  <c:v>18154</c:v>
                </c:pt>
                <c:pt idx="1257">
                  <c:v>18155</c:v>
                </c:pt>
                <c:pt idx="1258">
                  <c:v>18156</c:v>
                </c:pt>
                <c:pt idx="1259">
                  <c:v>18157</c:v>
                </c:pt>
                <c:pt idx="1260">
                  <c:v>18158</c:v>
                </c:pt>
                <c:pt idx="1261">
                  <c:v>18159</c:v>
                </c:pt>
                <c:pt idx="1262">
                  <c:v>18160</c:v>
                </c:pt>
                <c:pt idx="1263">
                  <c:v>18161</c:v>
                </c:pt>
                <c:pt idx="1264">
                  <c:v>18162</c:v>
                </c:pt>
                <c:pt idx="1265">
                  <c:v>18163</c:v>
                </c:pt>
                <c:pt idx="1266">
                  <c:v>18164</c:v>
                </c:pt>
                <c:pt idx="1267">
                  <c:v>18165</c:v>
                </c:pt>
                <c:pt idx="1268">
                  <c:v>18166</c:v>
                </c:pt>
                <c:pt idx="1269">
                  <c:v>18167</c:v>
                </c:pt>
                <c:pt idx="1270">
                  <c:v>18168</c:v>
                </c:pt>
                <c:pt idx="1271">
                  <c:v>18169</c:v>
                </c:pt>
                <c:pt idx="1272">
                  <c:v>18170</c:v>
                </c:pt>
                <c:pt idx="1273">
                  <c:v>18171</c:v>
                </c:pt>
                <c:pt idx="1274">
                  <c:v>18172</c:v>
                </c:pt>
                <c:pt idx="1275">
                  <c:v>18173</c:v>
                </c:pt>
                <c:pt idx="1276">
                  <c:v>18174</c:v>
                </c:pt>
                <c:pt idx="1277">
                  <c:v>18175</c:v>
                </c:pt>
                <c:pt idx="1278">
                  <c:v>18176</c:v>
                </c:pt>
                <c:pt idx="1279">
                  <c:v>18177</c:v>
                </c:pt>
                <c:pt idx="1280">
                  <c:v>18178</c:v>
                </c:pt>
                <c:pt idx="1281">
                  <c:v>18179</c:v>
                </c:pt>
                <c:pt idx="1282">
                  <c:v>18180</c:v>
                </c:pt>
                <c:pt idx="1283">
                  <c:v>18181</c:v>
                </c:pt>
                <c:pt idx="1284">
                  <c:v>18182</c:v>
                </c:pt>
                <c:pt idx="1285">
                  <c:v>18183</c:v>
                </c:pt>
                <c:pt idx="1286">
                  <c:v>18184</c:v>
                </c:pt>
                <c:pt idx="1287">
                  <c:v>18185</c:v>
                </c:pt>
                <c:pt idx="1288">
                  <c:v>18186</c:v>
                </c:pt>
                <c:pt idx="1289">
                  <c:v>18187</c:v>
                </c:pt>
                <c:pt idx="1290">
                  <c:v>18188</c:v>
                </c:pt>
                <c:pt idx="1291">
                  <c:v>18189</c:v>
                </c:pt>
                <c:pt idx="1292">
                  <c:v>18190</c:v>
                </c:pt>
                <c:pt idx="1293">
                  <c:v>18191</c:v>
                </c:pt>
                <c:pt idx="1294">
                  <c:v>18192</c:v>
                </c:pt>
                <c:pt idx="1295">
                  <c:v>18193</c:v>
                </c:pt>
                <c:pt idx="1296">
                  <c:v>18194</c:v>
                </c:pt>
                <c:pt idx="1297">
                  <c:v>18195</c:v>
                </c:pt>
                <c:pt idx="1298">
                  <c:v>18196</c:v>
                </c:pt>
                <c:pt idx="1299">
                  <c:v>18197</c:v>
                </c:pt>
                <c:pt idx="1300">
                  <c:v>18198</c:v>
                </c:pt>
                <c:pt idx="1301">
                  <c:v>18199</c:v>
                </c:pt>
                <c:pt idx="1302">
                  <c:v>18200</c:v>
                </c:pt>
                <c:pt idx="1303">
                  <c:v>18201</c:v>
                </c:pt>
                <c:pt idx="1304">
                  <c:v>18202</c:v>
                </c:pt>
                <c:pt idx="1305">
                  <c:v>18203</c:v>
                </c:pt>
                <c:pt idx="1306">
                  <c:v>18204</c:v>
                </c:pt>
                <c:pt idx="1307">
                  <c:v>18205</c:v>
                </c:pt>
                <c:pt idx="1308">
                  <c:v>18206</c:v>
                </c:pt>
                <c:pt idx="1309">
                  <c:v>18207</c:v>
                </c:pt>
                <c:pt idx="1310">
                  <c:v>18208</c:v>
                </c:pt>
                <c:pt idx="1311">
                  <c:v>18209</c:v>
                </c:pt>
                <c:pt idx="1312">
                  <c:v>18210</c:v>
                </c:pt>
                <c:pt idx="1313">
                  <c:v>18211</c:v>
                </c:pt>
                <c:pt idx="1314">
                  <c:v>18212</c:v>
                </c:pt>
                <c:pt idx="1315">
                  <c:v>18213</c:v>
                </c:pt>
                <c:pt idx="1316">
                  <c:v>18214</c:v>
                </c:pt>
                <c:pt idx="1317">
                  <c:v>18215</c:v>
                </c:pt>
                <c:pt idx="1318">
                  <c:v>18216</c:v>
                </c:pt>
                <c:pt idx="1319">
                  <c:v>18217</c:v>
                </c:pt>
                <c:pt idx="1320">
                  <c:v>18218</c:v>
                </c:pt>
                <c:pt idx="1321">
                  <c:v>18219</c:v>
                </c:pt>
                <c:pt idx="1322">
                  <c:v>18220</c:v>
                </c:pt>
                <c:pt idx="1323">
                  <c:v>18221</c:v>
                </c:pt>
                <c:pt idx="1324">
                  <c:v>18222</c:v>
                </c:pt>
                <c:pt idx="1325">
                  <c:v>18223</c:v>
                </c:pt>
                <c:pt idx="1326">
                  <c:v>18224</c:v>
                </c:pt>
                <c:pt idx="1327">
                  <c:v>18225</c:v>
                </c:pt>
                <c:pt idx="1328">
                  <c:v>18226</c:v>
                </c:pt>
                <c:pt idx="1329">
                  <c:v>18227</c:v>
                </c:pt>
                <c:pt idx="1330">
                  <c:v>18228</c:v>
                </c:pt>
                <c:pt idx="1331">
                  <c:v>18229</c:v>
                </c:pt>
                <c:pt idx="1332">
                  <c:v>18230</c:v>
                </c:pt>
                <c:pt idx="1333">
                  <c:v>18231</c:v>
                </c:pt>
                <c:pt idx="1334">
                  <c:v>18232</c:v>
                </c:pt>
                <c:pt idx="1335">
                  <c:v>18233</c:v>
                </c:pt>
                <c:pt idx="1336">
                  <c:v>18234</c:v>
                </c:pt>
                <c:pt idx="1337">
                  <c:v>18235</c:v>
                </c:pt>
                <c:pt idx="1338">
                  <c:v>18236</c:v>
                </c:pt>
                <c:pt idx="1339">
                  <c:v>18237</c:v>
                </c:pt>
                <c:pt idx="1340">
                  <c:v>18238</c:v>
                </c:pt>
                <c:pt idx="1341">
                  <c:v>18239</c:v>
                </c:pt>
                <c:pt idx="1342">
                  <c:v>18240</c:v>
                </c:pt>
                <c:pt idx="1343">
                  <c:v>18241</c:v>
                </c:pt>
                <c:pt idx="1344">
                  <c:v>18242</c:v>
                </c:pt>
                <c:pt idx="1345">
                  <c:v>18243</c:v>
                </c:pt>
                <c:pt idx="1346">
                  <c:v>18244</c:v>
                </c:pt>
                <c:pt idx="1347">
                  <c:v>18245</c:v>
                </c:pt>
                <c:pt idx="1348">
                  <c:v>18246</c:v>
                </c:pt>
                <c:pt idx="1349">
                  <c:v>18247</c:v>
                </c:pt>
                <c:pt idx="1350">
                  <c:v>18248</c:v>
                </c:pt>
                <c:pt idx="1351">
                  <c:v>18249</c:v>
                </c:pt>
                <c:pt idx="1352">
                  <c:v>18250</c:v>
                </c:pt>
                <c:pt idx="1353">
                  <c:v>18251</c:v>
                </c:pt>
                <c:pt idx="1354">
                  <c:v>18252</c:v>
                </c:pt>
                <c:pt idx="1355">
                  <c:v>18253</c:v>
                </c:pt>
                <c:pt idx="1356">
                  <c:v>18254</c:v>
                </c:pt>
                <c:pt idx="1357">
                  <c:v>18255</c:v>
                </c:pt>
                <c:pt idx="1358">
                  <c:v>18256</c:v>
                </c:pt>
                <c:pt idx="1359">
                  <c:v>18257</c:v>
                </c:pt>
                <c:pt idx="1360">
                  <c:v>18258</c:v>
                </c:pt>
                <c:pt idx="1361">
                  <c:v>18259</c:v>
                </c:pt>
                <c:pt idx="1362">
                  <c:v>18260</c:v>
                </c:pt>
                <c:pt idx="1363">
                  <c:v>18261</c:v>
                </c:pt>
                <c:pt idx="1364">
                  <c:v>18262</c:v>
                </c:pt>
                <c:pt idx="1365">
                  <c:v>18263</c:v>
                </c:pt>
                <c:pt idx="1366">
                  <c:v>18264</c:v>
                </c:pt>
                <c:pt idx="1367">
                  <c:v>18265</c:v>
                </c:pt>
                <c:pt idx="1368">
                  <c:v>18266</c:v>
                </c:pt>
                <c:pt idx="1369">
                  <c:v>18267</c:v>
                </c:pt>
                <c:pt idx="1370">
                  <c:v>18268</c:v>
                </c:pt>
                <c:pt idx="1371">
                  <c:v>18269</c:v>
                </c:pt>
                <c:pt idx="1372">
                  <c:v>18270</c:v>
                </c:pt>
                <c:pt idx="1373">
                  <c:v>18271</c:v>
                </c:pt>
                <c:pt idx="1374">
                  <c:v>18272</c:v>
                </c:pt>
                <c:pt idx="1375">
                  <c:v>18273</c:v>
                </c:pt>
                <c:pt idx="1376">
                  <c:v>18274</c:v>
                </c:pt>
                <c:pt idx="1377">
                  <c:v>18275</c:v>
                </c:pt>
                <c:pt idx="1378">
                  <c:v>18276</c:v>
                </c:pt>
                <c:pt idx="1379">
                  <c:v>18277</c:v>
                </c:pt>
                <c:pt idx="1380">
                  <c:v>18278</c:v>
                </c:pt>
                <c:pt idx="1381">
                  <c:v>18279</c:v>
                </c:pt>
                <c:pt idx="1382">
                  <c:v>18280</c:v>
                </c:pt>
                <c:pt idx="1383">
                  <c:v>18281</c:v>
                </c:pt>
                <c:pt idx="1384">
                  <c:v>18282</c:v>
                </c:pt>
                <c:pt idx="1385">
                  <c:v>18283</c:v>
                </c:pt>
                <c:pt idx="1386">
                  <c:v>18284</c:v>
                </c:pt>
                <c:pt idx="1387">
                  <c:v>18285</c:v>
                </c:pt>
                <c:pt idx="1388">
                  <c:v>18286</c:v>
                </c:pt>
                <c:pt idx="1389">
                  <c:v>18287</c:v>
                </c:pt>
                <c:pt idx="1390">
                  <c:v>18288</c:v>
                </c:pt>
                <c:pt idx="1391">
                  <c:v>18289</c:v>
                </c:pt>
                <c:pt idx="1392">
                  <c:v>18290</c:v>
                </c:pt>
                <c:pt idx="1393">
                  <c:v>18291</c:v>
                </c:pt>
                <c:pt idx="1394">
                  <c:v>18292</c:v>
                </c:pt>
                <c:pt idx="1395">
                  <c:v>18293</c:v>
                </c:pt>
                <c:pt idx="1396">
                  <c:v>18294</c:v>
                </c:pt>
                <c:pt idx="1397">
                  <c:v>18295</c:v>
                </c:pt>
                <c:pt idx="1398">
                  <c:v>18296</c:v>
                </c:pt>
                <c:pt idx="1399">
                  <c:v>18297</c:v>
                </c:pt>
                <c:pt idx="1400">
                  <c:v>18298</c:v>
                </c:pt>
                <c:pt idx="1401">
                  <c:v>18299</c:v>
                </c:pt>
                <c:pt idx="1402">
                  <c:v>18300</c:v>
                </c:pt>
                <c:pt idx="1403">
                  <c:v>18301</c:v>
                </c:pt>
                <c:pt idx="1404">
                  <c:v>18302</c:v>
                </c:pt>
                <c:pt idx="1405">
                  <c:v>18303</c:v>
                </c:pt>
                <c:pt idx="1406">
                  <c:v>18304</c:v>
                </c:pt>
                <c:pt idx="1407">
                  <c:v>18305</c:v>
                </c:pt>
                <c:pt idx="1408">
                  <c:v>18306</c:v>
                </c:pt>
                <c:pt idx="1409">
                  <c:v>18307</c:v>
                </c:pt>
                <c:pt idx="1410">
                  <c:v>18308</c:v>
                </c:pt>
                <c:pt idx="1411">
                  <c:v>18309</c:v>
                </c:pt>
                <c:pt idx="1412">
                  <c:v>18310</c:v>
                </c:pt>
                <c:pt idx="1413">
                  <c:v>18311</c:v>
                </c:pt>
                <c:pt idx="1414">
                  <c:v>18312</c:v>
                </c:pt>
                <c:pt idx="1415">
                  <c:v>18313</c:v>
                </c:pt>
                <c:pt idx="1416">
                  <c:v>18314</c:v>
                </c:pt>
                <c:pt idx="1417">
                  <c:v>18315</c:v>
                </c:pt>
                <c:pt idx="1418">
                  <c:v>18316</c:v>
                </c:pt>
                <c:pt idx="1419">
                  <c:v>18317</c:v>
                </c:pt>
                <c:pt idx="1420">
                  <c:v>18318</c:v>
                </c:pt>
                <c:pt idx="1421">
                  <c:v>18319</c:v>
                </c:pt>
                <c:pt idx="1422">
                  <c:v>18320</c:v>
                </c:pt>
                <c:pt idx="1423">
                  <c:v>18321</c:v>
                </c:pt>
                <c:pt idx="1424">
                  <c:v>18322</c:v>
                </c:pt>
                <c:pt idx="1425">
                  <c:v>18323</c:v>
                </c:pt>
                <c:pt idx="1426">
                  <c:v>18324</c:v>
                </c:pt>
                <c:pt idx="1427">
                  <c:v>18325</c:v>
                </c:pt>
                <c:pt idx="1428">
                  <c:v>18326</c:v>
                </c:pt>
                <c:pt idx="1429">
                  <c:v>18327</c:v>
                </c:pt>
                <c:pt idx="1430">
                  <c:v>18328</c:v>
                </c:pt>
                <c:pt idx="1431">
                  <c:v>18329</c:v>
                </c:pt>
                <c:pt idx="1432">
                  <c:v>18330</c:v>
                </c:pt>
                <c:pt idx="1433">
                  <c:v>18331</c:v>
                </c:pt>
                <c:pt idx="1434">
                  <c:v>18332</c:v>
                </c:pt>
                <c:pt idx="1435">
                  <c:v>18333</c:v>
                </c:pt>
                <c:pt idx="1436">
                  <c:v>18334</c:v>
                </c:pt>
                <c:pt idx="1437">
                  <c:v>18335</c:v>
                </c:pt>
                <c:pt idx="1438">
                  <c:v>18336</c:v>
                </c:pt>
                <c:pt idx="1439">
                  <c:v>18337</c:v>
                </c:pt>
                <c:pt idx="1440">
                  <c:v>18338</c:v>
                </c:pt>
                <c:pt idx="1441">
                  <c:v>18339</c:v>
                </c:pt>
                <c:pt idx="1442">
                  <c:v>18340</c:v>
                </c:pt>
                <c:pt idx="1443">
                  <c:v>18341</c:v>
                </c:pt>
                <c:pt idx="1444">
                  <c:v>18342</c:v>
                </c:pt>
                <c:pt idx="1445">
                  <c:v>18343</c:v>
                </c:pt>
                <c:pt idx="1446">
                  <c:v>18344</c:v>
                </c:pt>
                <c:pt idx="1447">
                  <c:v>18345</c:v>
                </c:pt>
                <c:pt idx="1448">
                  <c:v>18346</c:v>
                </c:pt>
                <c:pt idx="1449">
                  <c:v>18347</c:v>
                </c:pt>
                <c:pt idx="1450">
                  <c:v>18348</c:v>
                </c:pt>
                <c:pt idx="1451">
                  <c:v>18349</c:v>
                </c:pt>
                <c:pt idx="1452">
                  <c:v>18350</c:v>
                </c:pt>
                <c:pt idx="1453">
                  <c:v>18351</c:v>
                </c:pt>
                <c:pt idx="1454">
                  <c:v>18352</c:v>
                </c:pt>
                <c:pt idx="1455">
                  <c:v>18353</c:v>
                </c:pt>
                <c:pt idx="1456">
                  <c:v>18354</c:v>
                </c:pt>
                <c:pt idx="1457">
                  <c:v>18355</c:v>
                </c:pt>
                <c:pt idx="1458">
                  <c:v>18356</c:v>
                </c:pt>
                <c:pt idx="1459">
                  <c:v>18357</c:v>
                </c:pt>
                <c:pt idx="1460">
                  <c:v>18358</c:v>
                </c:pt>
                <c:pt idx="1461">
                  <c:v>18359</c:v>
                </c:pt>
                <c:pt idx="1462">
                  <c:v>18360</c:v>
                </c:pt>
                <c:pt idx="1463">
                  <c:v>18361</c:v>
                </c:pt>
                <c:pt idx="1464">
                  <c:v>18362</c:v>
                </c:pt>
                <c:pt idx="1465">
                  <c:v>18363</c:v>
                </c:pt>
                <c:pt idx="1466">
                  <c:v>18364</c:v>
                </c:pt>
                <c:pt idx="1467">
                  <c:v>18365</c:v>
                </c:pt>
                <c:pt idx="1468">
                  <c:v>18366</c:v>
                </c:pt>
                <c:pt idx="1469">
                  <c:v>18367</c:v>
                </c:pt>
                <c:pt idx="1470">
                  <c:v>18368</c:v>
                </c:pt>
                <c:pt idx="1471">
                  <c:v>18369</c:v>
                </c:pt>
                <c:pt idx="1472">
                  <c:v>18370</c:v>
                </c:pt>
                <c:pt idx="1473">
                  <c:v>18371</c:v>
                </c:pt>
                <c:pt idx="1474">
                  <c:v>18372</c:v>
                </c:pt>
                <c:pt idx="1475">
                  <c:v>18373</c:v>
                </c:pt>
                <c:pt idx="1476">
                  <c:v>18374</c:v>
                </c:pt>
                <c:pt idx="1477">
                  <c:v>18375</c:v>
                </c:pt>
                <c:pt idx="1478">
                  <c:v>18376</c:v>
                </c:pt>
                <c:pt idx="1479">
                  <c:v>18377</c:v>
                </c:pt>
                <c:pt idx="1480">
                  <c:v>18378</c:v>
                </c:pt>
                <c:pt idx="1481">
                  <c:v>18379</c:v>
                </c:pt>
                <c:pt idx="1482">
                  <c:v>18380</c:v>
                </c:pt>
                <c:pt idx="1483">
                  <c:v>18381</c:v>
                </c:pt>
                <c:pt idx="1484">
                  <c:v>18382</c:v>
                </c:pt>
                <c:pt idx="1485">
                  <c:v>18383</c:v>
                </c:pt>
                <c:pt idx="1486">
                  <c:v>18384</c:v>
                </c:pt>
                <c:pt idx="1487">
                  <c:v>18385</c:v>
                </c:pt>
                <c:pt idx="1488">
                  <c:v>18386</c:v>
                </c:pt>
                <c:pt idx="1489">
                  <c:v>18387</c:v>
                </c:pt>
                <c:pt idx="1490">
                  <c:v>18388</c:v>
                </c:pt>
                <c:pt idx="1491">
                  <c:v>18389</c:v>
                </c:pt>
                <c:pt idx="1492">
                  <c:v>18390</c:v>
                </c:pt>
                <c:pt idx="1493">
                  <c:v>18391</c:v>
                </c:pt>
                <c:pt idx="1494">
                  <c:v>18392</c:v>
                </c:pt>
                <c:pt idx="1495">
                  <c:v>18393</c:v>
                </c:pt>
                <c:pt idx="1496">
                  <c:v>18394</c:v>
                </c:pt>
                <c:pt idx="1497">
                  <c:v>18395</c:v>
                </c:pt>
                <c:pt idx="1498">
                  <c:v>18396</c:v>
                </c:pt>
                <c:pt idx="1499">
                  <c:v>18397</c:v>
                </c:pt>
                <c:pt idx="1500">
                  <c:v>18398</c:v>
                </c:pt>
                <c:pt idx="1501">
                  <c:v>18399</c:v>
                </c:pt>
                <c:pt idx="1502">
                  <c:v>18400</c:v>
                </c:pt>
                <c:pt idx="1503">
                  <c:v>18401</c:v>
                </c:pt>
                <c:pt idx="1504">
                  <c:v>18402</c:v>
                </c:pt>
                <c:pt idx="1505">
                  <c:v>18403</c:v>
                </c:pt>
                <c:pt idx="1506">
                  <c:v>18404</c:v>
                </c:pt>
                <c:pt idx="1507">
                  <c:v>18405</c:v>
                </c:pt>
                <c:pt idx="1508">
                  <c:v>18406</c:v>
                </c:pt>
                <c:pt idx="1509">
                  <c:v>18407</c:v>
                </c:pt>
                <c:pt idx="1510">
                  <c:v>18408</c:v>
                </c:pt>
                <c:pt idx="1511">
                  <c:v>18409</c:v>
                </c:pt>
                <c:pt idx="1512">
                  <c:v>18410</c:v>
                </c:pt>
                <c:pt idx="1513">
                  <c:v>18411</c:v>
                </c:pt>
                <c:pt idx="1514">
                  <c:v>18412</c:v>
                </c:pt>
                <c:pt idx="1515">
                  <c:v>18413</c:v>
                </c:pt>
                <c:pt idx="1516">
                  <c:v>18414</c:v>
                </c:pt>
                <c:pt idx="1517">
                  <c:v>18415</c:v>
                </c:pt>
                <c:pt idx="1518">
                  <c:v>18416</c:v>
                </c:pt>
                <c:pt idx="1519">
                  <c:v>18417</c:v>
                </c:pt>
                <c:pt idx="1520">
                  <c:v>18418</c:v>
                </c:pt>
                <c:pt idx="1521">
                  <c:v>18419</c:v>
                </c:pt>
                <c:pt idx="1522">
                  <c:v>18420</c:v>
                </c:pt>
                <c:pt idx="1523">
                  <c:v>18421</c:v>
                </c:pt>
                <c:pt idx="1524">
                  <c:v>18422</c:v>
                </c:pt>
                <c:pt idx="1525">
                  <c:v>18423</c:v>
                </c:pt>
                <c:pt idx="1526">
                  <c:v>18424</c:v>
                </c:pt>
                <c:pt idx="1527">
                  <c:v>18425</c:v>
                </c:pt>
                <c:pt idx="1528">
                  <c:v>18426</c:v>
                </c:pt>
                <c:pt idx="1529">
                  <c:v>18427</c:v>
                </c:pt>
                <c:pt idx="1530">
                  <c:v>18428</c:v>
                </c:pt>
                <c:pt idx="1531">
                  <c:v>18429</c:v>
                </c:pt>
                <c:pt idx="1532">
                  <c:v>18430</c:v>
                </c:pt>
                <c:pt idx="1533">
                  <c:v>18431</c:v>
                </c:pt>
                <c:pt idx="1534">
                  <c:v>18432</c:v>
                </c:pt>
                <c:pt idx="1535">
                  <c:v>18433</c:v>
                </c:pt>
                <c:pt idx="1536">
                  <c:v>18434</c:v>
                </c:pt>
                <c:pt idx="1537">
                  <c:v>18435</c:v>
                </c:pt>
                <c:pt idx="1538">
                  <c:v>18436</c:v>
                </c:pt>
                <c:pt idx="1539">
                  <c:v>18437</c:v>
                </c:pt>
                <c:pt idx="1540">
                  <c:v>18438</c:v>
                </c:pt>
                <c:pt idx="1541">
                  <c:v>18439</c:v>
                </c:pt>
                <c:pt idx="1542">
                  <c:v>18440</c:v>
                </c:pt>
                <c:pt idx="1543">
                  <c:v>18441</c:v>
                </c:pt>
                <c:pt idx="1544">
                  <c:v>18442</c:v>
                </c:pt>
                <c:pt idx="1545">
                  <c:v>18443</c:v>
                </c:pt>
                <c:pt idx="1546">
                  <c:v>18444</c:v>
                </c:pt>
                <c:pt idx="1547">
                  <c:v>18445</c:v>
                </c:pt>
                <c:pt idx="1548">
                  <c:v>18446</c:v>
                </c:pt>
                <c:pt idx="1549">
                  <c:v>18447</c:v>
                </c:pt>
                <c:pt idx="1550">
                  <c:v>18448</c:v>
                </c:pt>
                <c:pt idx="1551">
                  <c:v>18449</c:v>
                </c:pt>
                <c:pt idx="1552">
                  <c:v>18450</c:v>
                </c:pt>
                <c:pt idx="1553">
                  <c:v>18451</c:v>
                </c:pt>
                <c:pt idx="1554">
                  <c:v>18452</c:v>
                </c:pt>
                <c:pt idx="1555">
                  <c:v>18453</c:v>
                </c:pt>
                <c:pt idx="1556">
                  <c:v>18454</c:v>
                </c:pt>
                <c:pt idx="1557">
                  <c:v>18455</c:v>
                </c:pt>
                <c:pt idx="1558">
                  <c:v>18456</c:v>
                </c:pt>
                <c:pt idx="1559">
                  <c:v>18457</c:v>
                </c:pt>
                <c:pt idx="1560">
                  <c:v>18458</c:v>
                </c:pt>
                <c:pt idx="1561">
                  <c:v>18459</c:v>
                </c:pt>
                <c:pt idx="1562">
                  <c:v>18460</c:v>
                </c:pt>
                <c:pt idx="1563">
                  <c:v>18461</c:v>
                </c:pt>
                <c:pt idx="1564">
                  <c:v>18462</c:v>
                </c:pt>
                <c:pt idx="1565">
                  <c:v>18463</c:v>
                </c:pt>
                <c:pt idx="1566">
                  <c:v>18464</c:v>
                </c:pt>
                <c:pt idx="1567">
                  <c:v>18465</c:v>
                </c:pt>
                <c:pt idx="1568">
                  <c:v>18466</c:v>
                </c:pt>
                <c:pt idx="1569">
                  <c:v>18467</c:v>
                </c:pt>
                <c:pt idx="1570">
                  <c:v>18468</c:v>
                </c:pt>
                <c:pt idx="1571">
                  <c:v>18469</c:v>
                </c:pt>
                <c:pt idx="1572">
                  <c:v>18470</c:v>
                </c:pt>
                <c:pt idx="1573">
                  <c:v>18471</c:v>
                </c:pt>
                <c:pt idx="1574">
                  <c:v>18472</c:v>
                </c:pt>
                <c:pt idx="1575">
                  <c:v>18473</c:v>
                </c:pt>
                <c:pt idx="1576">
                  <c:v>18474</c:v>
                </c:pt>
                <c:pt idx="1577">
                  <c:v>18475</c:v>
                </c:pt>
                <c:pt idx="1578">
                  <c:v>18476</c:v>
                </c:pt>
                <c:pt idx="1579">
                  <c:v>18477</c:v>
                </c:pt>
                <c:pt idx="1580">
                  <c:v>18478</c:v>
                </c:pt>
                <c:pt idx="1581">
                  <c:v>18479</c:v>
                </c:pt>
                <c:pt idx="1582">
                  <c:v>18480</c:v>
                </c:pt>
                <c:pt idx="1583">
                  <c:v>18481</c:v>
                </c:pt>
                <c:pt idx="1584">
                  <c:v>18482</c:v>
                </c:pt>
                <c:pt idx="1585">
                  <c:v>18483</c:v>
                </c:pt>
                <c:pt idx="1586">
                  <c:v>18484</c:v>
                </c:pt>
                <c:pt idx="1587">
                  <c:v>18485</c:v>
                </c:pt>
                <c:pt idx="1588">
                  <c:v>18486</c:v>
                </c:pt>
                <c:pt idx="1589">
                  <c:v>18487</c:v>
                </c:pt>
                <c:pt idx="1590">
                  <c:v>18488</c:v>
                </c:pt>
                <c:pt idx="1591">
                  <c:v>18489</c:v>
                </c:pt>
                <c:pt idx="1592">
                  <c:v>18490</c:v>
                </c:pt>
                <c:pt idx="1593">
                  <c:v>18491</c:v>
                </c:pt>
                <c:pt idx="1594">
                  <c:v>18492</c:v>
                </c:pt>
                <c:pt idx="1595">
                  <c:v>18493</c:v>
                </c:pt>
                <c:pt idx="1596">
                  <c:v>18494</c:v>
                </c:pt>
                <c:pt idx="1597">
                  <c:v>18495</c:v>
                </c:pt>
                <c:pt idx="1598">
                  <c:v>18496</c:v>
                </c:pt>
                <c:pt idx="1599">
                  <c:v>18497</c:v>
                </c:pt>
                <c:pt idx="1600">
                  <c:v>18498</c:v>
                </c:pt>
                <c:pt idx="1601">
                  <c:v>18499</c:v>
                </c:pt>
                <c:pt idx="1602">
                  <c:v>18500</c:v>
                </c:pt>
                <c:pt idx="1603">
                  <c:v>18501</c:v>
                </c:pt>
                <c:pt idx="1604">
                  <c:v>18502</c:v>
                </c:pt>
                <c:pt idx="1605">
                  <c:v>18503</c:v>
                </c:pt>
                <c:pt idx="1606">
                  <c:v>18504</c:v>
                </c:pt>
                <c:pt idx="1607">
                  <c:v>18505</c:v>
                </c:pt>
                <c:pt idx="1608">
                  <c:v>18506</c:v>
                </c:pt>
                <c:pt idx="1609">
                  <c:v>18507</c:v>
                </c:pt>
                <c:pt idx="1610">
                  <c:v>18508</c:v>
                </c:pt>
                <c:pt idx="1611">
                  <c:v>18509</c:v>
                </c:pt>
                <c:pt idx="1612">
                  <c:v>18510</c:v>
                </c:pt>
                <c:pt idx="1613">
                  <c:v>18511</c:v>
                </c:pt>
                <c:pt idx="1614">
                  <c:v>18512</c:v>
                </c:pt>
                <c:pt idx="1615">
                  <c:v>18513</c:v>
                </c:pt>
                <c:pt idx="1616">
                  <c:v>18514</c:v>
                </c:pt>
                <c:pt idx="1617">
                  <c:v>18515</c:v>
                </c:pt>
                <c:pt idx="1618">
                  <c:v>18516</c:v>
                </c:pt>
                <c:pt idx="1619">
                  <c:v>18517</c:v>
                </c:pt>
                <c:pt idx="1620">
                  <c:v>18518</c:v>
                </c:pt>
                <c:pt idx="1621">
                  <c:v>18519</c:v>
                </c:pt>
                <c:pt idx="1622">
                  <c:v>18520</c:v>
                </c:pt>
                <c:pt idx="1623">
                  <c:v>18521</c:v>
                </c:pt>
                <c:pt idx="1624">
                  <c:v>18522</c:v>
                </c:pt>
                <c:pt idx="1625">
                  <c:v>18523</c:v>
                </c:pt>
                <c:pt idx="1626">
                  <c:v>18524</c:v>
                </c:pt>
                <c:pt idx="1627">
                  <c:v>18525</c:v>
                </c:pt>
                <c:pt idx="1628">
                  <c:v>18526</c:v>
                </c:pt>
                <c:pt idx="1629">
                  <c:v>18527</c:v>
                </c:pt>
                <c:pt idx="1630">
                  <c:v>18528</c:v>
                </c:pt>
                <c:pt idx="1631">
                  <c:v>18529</c:v>
                </c:pt>
                <c:pt idx="1632">
                  <c:v>18530</c:v>
                </c:pt>
                <c:pt idx="1633">
                  <c:v>18531</c:v>
                </c:pt>
                <c:pt idx="1634">
                  <c:v>18532</c:v>
                </c:pt>
                <c:pt idx="1635">
                  <c:v>18533</c:v>
                </c:pt>
                <c:pt idx="1636">
                  <c:v>18534</c:v>
                </c:pt>
                <c:pt idx="1637">
                  <c:v>18535</c:v>
                </c:pt>
                <c:pt idx="1638">
                  <c:v>18536</c:v>
                </c:pt>
                <c:pt idx="1639">
                  <c:v>18537</c:v>
                </c:pt>
                <c:pt idx="1640">
                  <c:v>18538</c:v>
                </c:pt>
                <c:pt idx="1641">
                  <c:v>18539</c:v>
                </c:pt>
                <c:pt idx="1642">
                  <c:v>18540</c:v>
                </c:pt>
                <c:pt idx="1643">
                  <c:v>18541</c:v>
                </c:pt>
                <c:pt idx="1644">
                  <c:v>18542</c:v>
                </c:pt>
                <c:pt idx="1645">
                  <c:v>18543</c:v>
                </c:pt>
                <c:pt idx="1646">
                  <c:v>18544</c:v>
                </c:pt>
                <c:pt idx="1647">
                  <c:v>18545</c:v>
                </c:pt>
                <c:pt idx="1648">
                  <c:v>18546</c:v>
                </c:pt>
                <c:pt idx="1649">
                  <c:v>18547</c:v>
                </c:pt>
                <c:pt idx="1650">
                  <c:v>18548</c:v>
                </c:pt>
                <c:pt idx="1651">
                  <c:v>18549</c:v>
                </c:pt>
                <c:pt idx="1652">
                  <c:v>18550</c:v>
                </c:pt>
                <c:pt idx="1653">
                  <c:v>18551</c:v>
                </c:pt>
                <c:pt idx="1654">
                  <c:v>18552</c:v>
                </c:pt>
                <c:pt idx="1655">
                  <c:v>18553</c:v>
                </c:pt>
                <c:pt idx="1656">
                  <c:v>18554</c:v>
                </c:pt>
                <c:pt idx="1657">
                  <c:v>18555</c:v>
                </c:pt>
                <c:pt idx="1658">
                  <c:v>18556</c:v>
                </c:pt>
                <c:pt idx="1659">
                  <c:v>18557</c:v>
                </c:pt>
                <c:pt idx="1660">
                  <c:v>18558</c:v>
                </c:pt>
                <c:pt idx="1661">
                  <c:v>18559</c:v>
                </c:pt>
                <c:pt idx="1662">
                  <c:v>18560</c:v>
                </c:pt>
                <c:pt idx="1663">
                  <c:v>18561</c:v>
                </c:pt>
                <c:pt idx="1664">
                  <c:v>18562</c:v>
                </c:pt>
                <c:pt idx="1665">
                  <c:v>18563</c:v>
                </c:pt>
                <c:pt idx="1666">
                  <c:v>18564</c:v>
                </c:pt>
                <c:pt idx="1667">
                  <c:v>18565</c:v>
                </c:pt>
                <c:pt idx="1668">
                  <c:v>18566</c:v>
                </c:pt>
                <c:pt idx="1669">
                  <c:v>18567</c:v>
                </c:pt>
                <c:pt idx="1670">
                  <c:v>18568</c:v>
                </c:pt>
                <c:pt idx="1671">
                  <c:v>18569</c:v>
                </c:pt>
                <c:pt idx="1672">
                  <c:v>18570</c:v>
                </c:pt>
                <c:pt idx="1673">
                  <c:v>18571</c:v>
                </c:pt>
                <c:pt idx="1674">
                  <c:v>18572</c:v>
                </c:pt>
                <c:pt idx="1675">
                  <c:v>18573</c:v>
                </c:pt>
                <c:pt idx="1676">
                  <c:v>18574</c:v>
                </c:pt>
                <c:pt idx="1677">
                  <c:v>18575</c:v>
                </c:pt>
                <c:pt idx="1678">
                  <c:v>18576</c:v>
                </c:pt>
                <c:pt idx="1679">
                  <c:v>18577</c:v>
                </c:pt>
                <c:pt idx="1680">
                  <c:v>18578</c:v>
                </c:pt>
                <c:pt idx="1681">
                  <c:v>18579</c:v>
                </c:pt>
                <c:pt idx="1682">
                  <c:v>18580</c:v>
                </c:pt>
                <c:pt idx="1683">
                  <c:v>18581</c:v>
                </c:pt>
                <c:pt idx="1684">
                  <c:v>18582</c:v>
                </c:pt>
                <c:pt idx="1685">
                  <c:v>18583</c:v>
                </c:pt>
                <c:pt idx="1686">
                  <c:v>18584</c:v>
                </c:pt>
                <c:pt idx="1687">
                  <c:v>18585</c:v>
                </c:pt>
                <c:pt idx="1688">
                  <c:v>18586</c:v>
                </c:pt>
                <c:pt idx="1689">
                  <c:v>18587</c:v>
                </c:pt>
                <c:pt idx="1690">
                  <c:v>18588</c:v>
                </c:pt>
                <c:pt idx="1691">
                  <c:v>18589</c:v>
                </c:pt>
                <c:pt idx="1692">
                  <c:v>18590</c:v>
                </c:pt>
                <c:pt idx="1693">
                  <c:v>18591</c:v>
                </c:pt>
                <c:pt idx="1694">
                  <c:v>18592</c:v>
                </c:pt>
                <c:pt idx="1695">
                  <c:v>18593</c:v>
                </c:pt>
                <c:pt idx="1696">
                  <c:v>18594</c:v>
                </c:pt>
                <c:pt idx="1697">
                  <c:v>18595</c:v>
                </c:pt>
                <c:pt idx="1698">
                  <c:v>18596</c:v>
                </c:pt>
                <c:pt idx="1699">
                  <c:v>18597</c:v>
                </c:pt>
                <c:pt idx="1700">
                  <c:v>18598</c:v>
                </c:pt>
                <c:pt idx="1701">
                  <c:v>18599</c:v>
                </c:pt>
                <c:pt idx="1702">
                  <c:v>18600</c:v>
                </c:pt>
                <c:pt idx="1703">
                  <c:v>18601</c:v>
                </c:pt>
                <c:pt idx="1704">
                  <c:v>18602</c:v>
                </c:pt>
                <c:pt idx="1705">
                  <c:v>18603</c:v>
                </c:pt>
                <c:pt idx="1706">
                  <c:v>18604</c:v>
                </c:pt>
                <c:pt idx="1707">
                  <c:v>18605</c:v>
                </c:pt>
                <c:pt idx="1708">
                  <c:v>18606</c:v>
                </c:pt>
                <c:pt idx="1709">
                  <c:v>18607</c:v>
                </c:pt>
                <c:pt idx="1710">
                  <c:v>18608</c:v>
                </c:pt>
                <c:pt idx="1711">
                  <c:v>18609</c:v>
                </c:pt>
                <c:pt idx="1712">
                  <c:v>18610</c:v>
                </c:pt>
                <c:pt idx="1713">
                  <c:v>18611</c:v>
                </c:pt>
                <c:pt idx="1714">
                  <c:v>18612</c:v>
                </c:pt>
                <c:pt idx="1715">
                  <c:v>18613</c:v>
                </c:pt>
                <c:pt idx="1716">
                  <c:v>18614</c:v>
                </c:pt>
                <c:pt idx="1717">
                  <c:v>18615</c:v>
                </c:pt>
                <c:pt idx="1718">
                  <c:v>18616</c:v>
                </c:pt>
                <c:pt idx="1719">
                  <c:v>18617</c:v>
                </c:pt>
                <c:pt idx="1720">
                  <c:v>18618</c:v>
                </c:pt>
                <c:pt idx="1721">
                  <c:v>18619</c:v>
                </c:pt>
                <c:pt idx="1722">
                  <c:v>18620</c:v>
                </c:pt>
                <c:pt idx="1723">
                  <c:v>18621</c:v>
                </c:pt>
                <c:pt idx="1724">
                  <c:v>18622</c:v>
                </c:pt>
                <c:pt idx="1725">
                  <c:v>18623</c:v>
                </c:pt>
                <c:pt idx="1726">
                  <c:v>18624</c:v>
                </c:pt>
                <c:pt idx="1727">
                  <c:v>18625</c:v>
                </c:pt>
                <c:pt idx="1728">
                  <c:v>18626</c:v>
                </c:pt>
                <c:pt idx="1729">
                  <c:v>18627</c:v>
                </c:pt>
                <c:pt idx="1730">
                  <c:v>18628</c:v>
                </c:pt>
                <c:pt idx="1731">
                  <c:v>18629</c:v>
                </c:pt>
                <c:pt idx="1732">
                  <c:v>18630</c:v>
                </c:pt>
                <c:pt idx="1733">
                  <c:v>18631</c:v>
                </c:pt>
                <c:pt idx="1734">
                  <c:v>18632</c:v>
                </c:pt>
                <c:pt idx="1735">
                  <c:v>18633</c:v>
                </c:pt>
                <c:pt idx="1736">
                  <c:v>18634</c:v>
                </c:pt>
                <c:pt idx="1737">
                  <c:v>18635</c:v>
                </c:pt>
                <c:pt idx="1738">
                  <c:v>18636</c:v>
                </c:pt>
                <c:pt idx="1739">
                  <c:v>18637</c:v>
                </c:pt>
                <c:pt idx="1740">
                  <c:v>18638</c:v>
                </c:pt>
                <c:pt idx="1741">
                  <c:v>18639</c:v>
                </c:pt>
                <c:pt idx="1742">
                  <c:v>18640</c:v>
                </c:pt>
                <c:pt idx="1743">
                  <c:v>18641</c:v>
                </c:pt>
                <c:pt idx="1744">
                  <c:v>18642</c:v>
                </c:pt>
                <c:pt idx="1745">
                  <c:v>18643</c:v>
                </c:pt>
                <c:pt idx="1746">
                  <c:v>18644</c:v>
                </c:pt>
                <c:pt idx="1747">
                  <c:v>18645</c:v>
                </c:pt>
                <c:pt idx="1748">
                  <c:v>18646</c:v>
                </c:pt>
                <c:pt idx="1749">
                  <c:v>18647</c:v>
                </c:pt>
                <c:pt idx="1750">
                  <c:v>18648</c:v>
                </c:pt>
                <c:pt idx="1751">
                  <c:v>18649</c:v>
                </c:pt>
                <c:pt idx="1752">
                  <c:v>18650</c:v>
                </c:pt>
                <c:pt idx="1753">
                  <c:v>18651</c:v>
                </c:pt>
                <c:pt idx="1754">
                  <c:v>18652</c:v>
                </c:pt>
                <c:pt idx="1755">
                  <c:v>18653</c:v>
                </c:pt>
                <c:pt idx="1756">
                  <c:v>18654</c:v>
                </c:pt>
                <c:pt idx="1757">
                  <c:v>18655</c:v>
                </c:pt>
                <c:pt idx="1758">
                  <c:v>18656</c:v>
                </c:pt>
                <c:pt idx="1759">
                  <c:v>18657</c:v>
                </c:pt>
                <c:pt idx="1760">
                  <c:v>18658</c:v>
                </c:pt>
                <c:pt idx="1761">
                  <c:v>18659</c:v>
                </c:pt>
                <c:pt idx="1762">
                  <c:v>18660</c:v>
                </c:pt>
                <c:pt idx="1763">
                  <c:v>18661</c:v>
                </c:pt>
                <c:pt idx="1764">
                  <c:v>18662</c:v>
                </c:pt>
                <c:pt idx="1765">
                  <c:v>18663</c:v>
                </c:pt>
                <c:pt idx="1766">
                  <c:v>18664</c:v>
                </c:pt>
                <c:pt idx="1767">
                  <c:v>18665</c:v>
                </c:pt>
                <c:pt idx="1768">
                  <c:v>18666</c:v>
                </c:pt>
                <c:pt idx="1769">
                  <c:v>18667</c:v>
                </c:pt>
                <c:pt idx="1770">
                  <c:v>18668</c:v>
                </c:pt>
                <c:pt idx="1771">
                  <c:v>18669</c:v>
                </c:pt>
                <c:pt idx="1772">
                  <c:v>18670</c:v>
                </c:pt>
                <c:pt idx="1773">
                  <c:v>18671</c:v>
                </c:pt>
                <c:pt idx="1774">
                  <c:v>18672</c:v>
                </c:pt>
                <c:pt idx="1775">
                  <c:v>18673</c:v>
                </c:pt>
                <c:pt idx="1776">
                  <c:v>18674</c:v>
                </c:pt>
                <c:pt idx="1777">
                  <c:v>18675</c:v>
                </c:pt>
                <c:pt idx="1778">
                  <c:v>18676</c:v>
                </c:pt>
                <c:pt idx="1779">
                  <c:v>18677</c:v>
                </c:pt>
                <c:pt idx="1780">
                  <c:v>18678</c:v>
                </c:pt>
                <c:pt idx="1781">
                  <c:v>18679</c:v>
                </c:pt>
                <c:pt idx="1782">
                  <c:v>18680</c:v>
                </c:pt>
                <c:pt idx="1783">
                  <c:v>18681</c:v>
                </c:pt>
                <c:pt idx="1784">
                  <c:v>18682</c:v>
                </c:pt>
                <c:pt idx="1785">
                  <c:v>18683</c:v>
                </c:pt>
                <c:pt idx="1786">
                  <c:v>18684</c:v>
                </c:pt>
                <c:pt idx="1787">
                  <c:v>18685</c:v>
                </c:pt>
                <c:pt idx="1788">
                  <c:v>18686</c:v>
                </c:pt>
                <c:pt idx="1789">
                  <c:v>18687</c:v>
                </c:pt>
                <c:pt idx="1790">
                  <c:v>18688</c:v>
                </c:pt>
                <c:pt idx="1791">
                  <c:v>18689</c:v>
                </c:pt>
                <c:pt idx="1792">
                  <c:v>18690</c:v>
                </c:pt>
                <c:pt idx="1793">
                  <c:v>18691</c:v>
                </c:pt>
                <c:pt idx="1794">
                  <c:v>18692</c:v>
                </c:pt>
                <c:pt idx="1795">
                  <c:v>18693</c:v>
                </c:pt>
                <c:pt idx="1796">
                  <c:v>18694</c:v>
                </c:pt>
                <c:pt idx="1797">
                  <c:v>18695</c:v>
                </c:pt>
                <c:pt idx="1798">
                  <c:v>18696</c:v>
                </c:pt>
                <c:pt idx="1799">
                  <c:v>18697</c:v>
                </c:pt>
                <c:pt idx="1800">
                  <c:v>18698</c:v>
                </c:pt>
                <c:pt idx="1801">
                  <c:v>18699</c:v>
                </c:pt>
                <c:pt idx="1802">
                  <c:v>18700</c:v>
                </c:pt>
                <c:pt idx="1803">
                  <c:v>18701</c:v>
                </c:pt>
                <c:pt idx="1804">
                  <c:v>18702</c:v>
                </c:pt>
                <c:pt idx="1805">
                  <c:v>18703</c:v>
                </c:pt>
                <c:pt idx="1806">
                  <c:v>18704</c:v>
                </c:pt>
                <c:pt idx="1807">
                  <c:v>18705</c:v>
                </c:pt>
                <c:pt idx="1808">
                  <c:v>18706</c:v>
                </c:pt>
                <c:pt idx="1809">
                  <c:v>18707</c:v>
                </c:pt>
                <c:pt idx="1810">
                  <c:v>18708</c:v>
                </c:pt>
                <c:pt idx="1811">
                  <c:v>18709</c:v>
                </c:pt>
                <c:pt idx="1812">
                  <c:v>18710</c:v>
                </c:pt>
                <c:pt idx="1813">
                  <c:v>18711</c:v>
                </c:pt>
                <c:pt idx="1814">
                  <c:v>18712</c:v>
                </c:pt>
                <c:pt idx="1815">
                  <c:v>18713</c:v>
                </c:pt>
                <c:pt idx="1816">
                  <c:v>18714</c:v>
                </c:pt>
                <c:pt idx="1817">
                  <c:v>18715</c:v>
                </c:pt>
                <c:pt idx="1818">
                  <c:v>18716</c:v>
                </c:pt>
                <c:pt idx="1819">
                  <c:v>18717</c:v>
                </c:pt>
                <c:pt idx="1820">
                  <c:v>18718</c:v>
                </c:pt>
                <c:pt idx="1821">
                  <c:v>18719</c:v>
                </c:pt>
                <c:pt idx="1822">
                  <c:v>18720</c:v>
                </c:pt>
                <c:pt idx="1823">
                  <c:v>18721</c:v>
                </c:pt>
                <c:pt idx="1824">
                  <c:v>18722</c:v>
                </c:pt>
                <c:pt idx="1825">
                  <c:v>18723</c:v>
                </c:pt>
                <c:pt idx="1826">
                  <c:v>18724</c:v>
                </c:pt>
                <c:pt idx="1827">
                  <c:v>18725</c:v>
                </c:pt>
                <c:pt idx="1828">
                  <c:v>18726</c:v>
                </c:pt>
                <c:pt idx="1829">
                  <c:v>18727</c:v>
                </c:pt>
                <c:pt idx="1830">
                  <c:v>18728</c:v>
                </c:pt>
                <c:pt idx="1831">
                  <c:v>18729</c:v>
                </c:pt>
                <c:pt idx="1832">
                  <c:v>18730</c:v>
                </c:pt>
                <c:pt idx="1833">
                  <c:v>18731</c:v>
                </c:pt>
                <c:pt idx="1834">
                  <c:v>18732</c:v>
                </c:pt>
                <c:pt idx="1835">
                  <c:v>18733</c:v>
                </c:pt>
                <c:pt idx="1836">
                  <c:v>18734</c:v>
                </c:pt>
                <c:pt idx="1837">
                  <c:v>18735</c:v>
                </c:pt>
                <c:pt idx="1838">
                  <c:v>18736</c:v>
                </c:pt>
                <c:pt idx="1839">
                  <c:v>18737</c:v>
                </c:pt>
                <c:pt idx="1840">
                  <c:v>18738</c:v>
                </c:pt>
                <c:pt idx="1841">
                  <c:v>18739</c:v>
                </c:pt>
                <c:pt idx="1842">
                  <c:v>18740</c:v>
                </c:pt>
                <c:pt idx="1843">
                  <c:v>18741</c:v>
                </c:pt>
                <c:pt idx="1844">
                  <c:v>18742</c:v>
                </c:pt>
                <c:pt idx="1845">
                  <c:v>18743</c:v>
                </c:pt>
                <c:pt idx="1846">
                  <c:v>18744</c:v>
                </c:pt>
                <c:pt idx="1847">
                  <c:v>18745</c:v>
                </c:pt>
                <c:pt idx="1848">
                  <c:v>18746</c:v>
                </c:pt>
                <c:pt idx="1849">
                  <c:v>18747</c:v>
                </c:pt>
                <c:pt idx="1850">
                  <c:v>18748</c:v>
                </c:pt>
                <c:pt idx="1851">
                  <c:v>18749</c:v>
                </c:pt>
                <c:pt idx="1852">
                  <c:v>18750</c:v>
                </c:pt>
                <c:pt idx="1853">
                  <c:v>18751</c:v>
                </c:pt>
                <c:pt idx="1854">
                  <c:v>18752</c:v>
                </c:pt>
                <c:pt idx="1855">
                  <c:v>18753</c:v>
                </c:pt>
                <c:pt idx="1856">
                  <c:v>18754</c:v>
                </c:pt>
                <c:pt idx="1857">
                  <c:v>18755</c:v>
                </c:pt>
                <c:pt idx="1858">
                  <c:v>18756</c:v>
                </c:pt>
                <c:pt idx="1859">
                  <c:v>18757</c:v>
                </c:pt>
                <c:pt idx="1860">
                  <c:v>18758</c:v>
                </c:pt>
                <c:pt idx="1861">
                  <c:v>18759</c:v>
                </c:pt>
                <c:pt idx="1862">
                  <c:v>18760</c:v>
                </c:pt>
                <c:pt idx="1863">
                  <c:v>18761</c:v>
                </c:pt>
                <c:pt idx="1864">
                  <c:v>18762</c:v>
                </c:pt>
                <c:pt idx="1865">
                  <c:v>18763</c:v>
                </c:pt>
                <c:pt idx="1866">
                  <c:v>18764</c:v>
                </c:pt>
                <c:pt idx="1867">
                  <c:v>18765</c:v>
                </c:pt>
                <c:pt idx="1868">
                  <c:v>18766</c:v>
                </c:pt>
                <c:pt idx="1869">
                  <c:v>18767</c:v>
                </c:pt>
                <c:pt idx="1870">
                  <c:v>18768</c:v>
                </c:pt>
                <c:pt idx="1871">
                  <c:v>18769</c:v>
                </c:pt>
                <c:pt idx="1872">
                  <c:v>18770</c:v>
                </c:pt>
                <c:pt idx="1873">
                  <c:v>18771</c:v>
                </c:pt>
                <c:pt idx="1874">
                  <c:v>18772</c:v>
                </c:pt>
                <c:pt idx="1875">
                  <c:v>18773</c:v>
                </c:pt>
                <c:pt idx="1876">
                  <c:v>18774</c:v>
                </c:pt>
                <c:pt idx="1877">
                  <c:v>18775</c:v>
                </c:pt>
                <c:pt idx="1878">
                  <c:v>18776</c:v>
                </c:pt>
                <c:pt idx="1879">
                  <c:v>18777</c:v>
                </c:pt>
                <c:pt idx="1880">
                  <c:v>18778</c:v>
                </c:pt>
                <c:pt idx="1881">
                  <c:v>18779</c:v>
                </c:pt>
                <c:pt idx="1882">
                  <c:v>18780</c:v>
                </c:pt>
                <c:pt idx="1883">
                  <c:v>18781</c:v>
                </c:pt>
                <c:pt idx="1884">
                  <c:v>18782</c:v>
                </c:pt>
                <c:pt idx="1885">
                  <c:v>18783</c:v>
                </c:pt>
                <c:pt idx="1886">
                  <c:v>18784</c:v>
                </c:pt>
                <c:pt idx="1887">
                  <c:v>18785</c:v>
                </c:pt>
                <c:pt idx="1888">
                  <c:v>18786</c:v>
                </c:pt>
                <c:pt idx="1889">
                  <c:v>18787</c:v>
                </c:pt>
                <c:pt idx="1890">
                  <c:v>18788</c:v>
                </c:pt>
                <c:pt idx="1891">
                  <c:v>18789</c:v>
                </c:pt>
                <c:pt idx="1892">
                  <c:v>18790</c:v>
                </c:pt>
                <c:pt idx="1893">
                  <c:v>18791</c:v>
                </c:pt>
                <c:pt idx="1894">
                  <c:v>18792</c:v>
                </c:pt>
                <c:pt idx="1895">
                  <c:v>18793</c:v>
                </c:pt>
                <c:pt idx="1896">
                  <c:v>18794</c:v>
                </c:pt>
                <c:pt idx="1897">
                  <c:v>18795</c:v>
                </c:pt>
                <c:pt idx="1898">
                  <c:v>18796</c:v>
                </c:pt>
                <c:pt idx="1899">
                  <c:v>18797</c:v>
                </c:pt>
                <c:pt idx="1900">
                  <c:v>18798</c:v>
                </c:pt>
                <c:pt idx="1901">
                  <c:v>18799</c:v>
                </c:pt>
                <c:pt idx="1902">
                  <c:v>18800</c:v>
                </c:pt>
                <c:pt idx="1903">
                  <c:v>18801</c:v>
                </c:pt>
                <c:pt idx="1904">
                  <c:v>18802</c:v>
                </c:pt>
                <c:pt idx="1905">
                  <c:v>18803</c:v>
                </c:pt>
                <c:pt idx="1906">
                  <c:v>18804</c:v>
                </c:pt>
                <c:pt idx="1907">
                  <c:v>18805</c:v>
                </c:pt>
                <c:pt idx="1908">
                  <c:v>18806</c:v>
                </c:pt>
                <c:pt idx="1909">
                  <c:v>18807</c:v>
                </c:pt>
                <c:pt idx="1910">
                  <c:v>18808</c:v>
                </c:pt>
                <c:pt idx="1911">
                  <c:v>18809</c:v>
                </c:pt>
                <c:pt idx="1912">
                  <c:v>18810</c:v>
                </c:pt>
                <c:pt idx="1913">
                  <c:v>18811</c:v>
                </c:pt>
                <c:pt idx="1914">
                  <c:v>18812</c:v>
                </c:pt>
                <c:pt idx="1915">
                  <c:v>18813</c:v>
                </c:pt>
                <c:pt idx="1916">
                  <c:v>18814</c:v>
                </c:pt>
                <c:pt idx="1917">
                  <c:v>18815</c:v>
                </c:pt>
                <c:pt idx="1918">
                  <c:v>18816</c:v>
                </c:pt>
                <c:pt idx="1919">
                  <c:v>18817</c:v>
                </c:pt>
                <c:pt idx="1920">
                  <c:v>18818</c:v>
                </c:pt>
                <c:pt idx="1921">
                  <c:v>18819</c:v>
                </c:pt>
                <c:pt idx="1922">
                  <c:v>18820</c:v>
                </c:pt>
                <c:pt idx="1923">
                  <c:v>18821</c:v>
                </c:pt>
                <c:pt idx="1924">
                  <c:v>18822</c:v>
                </c:pt>
                <c:pt idx="1925">
                  <c:v>18823</c:v>
                </c:pt>
                <c:pt idx="1926">
                  <c:v>18824</c:v>
                </c:pt>
                <c:pt idx="1927">
                  <c:v>18825</c:v>
                </c:pt>
                <c:pt idx="1928">
                  <c:v>18826</c:v>
                </c:pt>
                <c:pt idx="1929">
                  <c:v>18827</c:v>
                </c:pt>
                <c:pt idx="1930">
                  <c:v>18828</c:v>
                </c:pt>
                <c:pt idx="1931">
                  <c:v>18829</c:v>
                </c:pt>
                <c:pt idx="1932">
                  <c:v>18830</c:v>
                </c:pt>
                <c:pt idx="1933">
                  <c:v>18831</c:v>
                </c:pt>
                <c:pt idx="1934">
                  <c:v>18832</c:v>
                </c:pt>
                <c:pt idx="1935">
                  <c:v>18833</c:v>
                </c:pt>
                <c:pt idx="1936">
                  <c:v>18834</c:v>
                </c:pt>
                <c:pt idx="1937">
                  <c:v>18835</c:v>
                </c:pt>
                <c:pt idx="1938">
                  <c:v>18836</c:v>
                </c:pt>
                <c:pt idx="1939">
                  <c:v>18837</c:v>
                </c:pt>
                <c:pt idx="1940">
                  <c:v>18838</c:v>
                </c:pt>
                <c:pt idx="1941">
                  <c:v>18839</c:v>
                </c:pt>
                <c:pt idx="1942">
                  <c:v>18840</c:v>
                </c:pt>
                <c:pt idx="1943">
                  <c:v>18841</c:v>
                </c:pt>
                <c:pt idx="1944">
                  <c:v>18842</c:v>
                </c:pt>
                <c:pt idx="1945">
                  <c:v>18843</c:v>
                </c:pt>
                <c:pt idx="1946">
                  <c:v>18844</c:v>
                </c:pt>
                <c:pt idx="1947">
                  <c:v>18845</c:v>
                </c:pt>
                <c:pt idx="1948">
                  <c:v>18846</c:v>
                </c:pt>
                <c:pt idx="1949">
                  <c:v>18847</c:v>
                </c:pt>
                <c:pt idx="1950">
                  <c:v>18848</c:v>
                </c:pt>
                <c:pt idx="1951">
                  <c:v>18849</c:v>
                </c:pt>
                <c:pt idx="1952">
                  <c:v>18850</c:v>
                </c:pt>
                <c:pt idx="1953">
                  <c:v>18851</c:v>
                </c:pt>
                <c:pt idx="1954">
                  <c:v>18852</c:v>
                </c:pt>
                <c:pt idx="1955">
                  <c:v>18853</c:v>
                </c:pt>
                <c:pt idx="1956">
                  <c:v>18854</c:v>
                </c:pt>
                <c:pt idx="1957">
                  <c:v>18855</c:v>
                </c:pt>
                <c:pt idx="1958">
                  <c:v>18856</c:v>
                </c:pt>
                <c:pt idx="1959">
                  <c:v>18857</c:v>
                </c:pt>
                <c:pt idx="1960">
                  <c:v>18858</c:v>
                </c:pt>
                <c:pt idx="1961">
                  <c:v>18859</c:v>
                </c:pt>
                <c:pt idx="1962">
                  <c:v>18860</c:v>
                </c:pt>
                <c:pt idx="1963">
                  <c:v>18861</c:v>
                </c:pt>
                <c:pt idx="1964">
                  <c:v>18862</c:v>
                </c:pt>
                <c:pt idx="1965">
                  <c:v>18863</c:v>
                </c:pt>
                <c:pt idx="1966">
                  <c:v>18864</c:v>
                </c:pt>
                <c:pt idx="1967">
                  <c:v>18865</c:v>
                </c:pt>
                <c:pt idx="1968">
                  <c:v>18866</c:v>
                </c:pt>
                <c:pt idx="1969">
                  <c:v>18867</c:v>
                </c:pt>
                <c:pt idx="1970">
                  <c:v>18868</c:v>
                </c:pt>
                <c:pt idx="1971">
                  <c:v>18869</c:v>
                </c:pt>
                <c:pt idx="1972">
                  <c:v>18870</c:v>
                </c:pt>
                <c:pt idx="1973">
                  <c:v>18871</c:v>
                </c:pt>
                <c:pt idx="1974">
                  <c:v>18872</c:v>
                </c:pt>
                <c:pt idx="1975">
                  <c:v>18873</c:v>
                </c:pt>
                <c:pt idx="1976">
                  <c:v>18874</c:v>
                </c:pt>
                <c:pt idx="1977">
                  <c:v>18875</c:v>
                </c:pt>
                <c:pt idx="1978">
                  <c:v>18876</c:v>
                </c:pt>
                <c:pt idx="1979">
                  <c:v>18877</c:v>
                </c:pt>
                <c:pt idx="1980">
                  <c:v>18878</c:v>
                </c:pt>
                <c:pt idx="1981">
                  <c:v>18879</c:v>
                </c:pt>
                <c:pt idx="1982">
                  <c:v>18880</c:v>
                </c:pt>
                <c:pt idx="1983">
                  <c:v>18881</c:v>
                </c:pt>
                <c:pt idx="1984">
                  <c:v>18882</c:v>
                </c:pt>
                <c:pt idx="1985">
                  <c:v>18883</c:v>
                </c:pt>
                <c:pt idx="1986">
                  <c:v>18884</c:v>
                </c:pt>
                <c:pt idx="1987">
                  <c:v>18885</c:v>
                </c:pt>
                <c:pt idx="1988">
                  <c:v>18886</c:v>
                </c:pt>
                <c:pt idx="1989">
                  <c:v>18887</c:v>
                </c:pt>
                <c:pt idx="1990">
                  <c:v>18888</c:v>
                </c:pt>
                <c:pt idx="1991">
                  <c:v>18889</c:v>
                </c:pt>
                <c:pt idx="1992">
                  <c:v>18890</c:v>
                </c:pt>
                <c:pt idx="1993">
                  <c:v>18891</c:v>
                </c:pt>
                <c:pt idx="1994">
                  <c:v>18892</c:v>
                </c:pt>
                <c:pt idx="1995">
                  <c:v>18893</c:v>
                </c:pt>
                <c:pt idx="1996">
                  <c:v>18894</c:v>
                </c:pt>
                <c:pt idx="1997">
                  <c:v>18895</c:v>
                </c:pt>
                <c:pt idx="1998">
                  <c:v>18896</c:v>
                </c:pt>
                <c:pt idx="1999">
                  <c:v>18897</c:v>
                </c:pt>
                <c:pt idx="2000">
                  <c:v>18898</c:v>
                </c:pt>
                <c:pt idx="2001">
                  <c:v>18899</c:v>
                </c:pt>
                <c:pt idx="2002">
                  <c:v>18900</c:v>
                </c:pt>
                <c:pt idx="2003">
                  <c:v>18901</c:v>
                </c:pt>
                <c:pt idx="2004">
                  <c:v>18902</c:v>
                </c:pt>
                <c:pt idx="2005">
                  <c:v>18903</c:v>
                </c:pt>
                <c:pt idx="2006">
                  <c:v>18904</c:v>
                </c:pt>
                <c:pt idx="2007">
                  <c:v>18905</c:v>
                </c:pt>
                <c:pt idx="2008">
                  <c:v>18906</c:v>
                </c:pt>
                <c:pt idx="2009">
                  <c:v>18907</c:v>
                </c:pt>
                <c:pt idx="2010">
                  <c:v>18908</c:v>
                </c:pt>
                <c:pt idx="2011">
                  <c:v>18909</c:v>
                </c:pt>
                <c:pt idx="2012">
                  <c:v>18910</c:v>
                </c:pt>
                <c:pt idx="2013">
                  <c:v>18911</c:v>
                </c:pt>
                <c:pt idx="2014">
                  <c:v>18912</c:v>
                </c:pt>
                <c:pt idx="2015">
                  <c:v>18913</c:v>
                </c:pt>
                <c:pt idx="2016">
                  <c:v>18914</c:v>
                </c:pt>
                <c:pt idx="2017">
                  <c:v>18915</c:v>
                </c:pt>
                <c:pt idx="2018">
                  <c:v>18916</c:v>
                </c:pt>
                <c:pt idx="2019">
                  <c:v>18917</c:v>
                </c:pt>
                <c:pt idx="2020">
                  <c:v>18918</c:v>
                </c:pt>
                <c:pt idx="2021">
                  <c:v>18919</c:v>
                </c:pt>
                <c:pt idx="2022">
                  <c:v>18920</c:v>
                </c:pt>
                <c:pt idx="2023">
                  <c:v>18921</c:v>
                </c:pt>
                <c:pt idx="2024">
                  <c:v>18922</c:v>
                </c:pt>
                <c:pt idx="2025">
                  <c:v>18923</c:v>
                </c:pt>
                <c:pt idx="2026">
                  <c:v>18924</c:v>
                </c:pt>
                <c:pt idx="2027">
                  <c:v>18925</c:v>
                </c:pt>
                <c:pt idx="2028">
                  <c:v>18926</c:v>
                </c:pt>
                <c:pt idx="2029">
                  <c:v>18927</c:v>
                </c:pt>
                <c:pt idx="2030">
                  <c:v>18928</c:v>
                </c:pt>
                <c:pt idx="2031">
                  <c:v>18929</c:v>
                </c:pt>
                <c:pt idx="2032">
                  <c:v>18930</c:v>
                </c:pt>
                <c:pt idx="2033">
                  <c:v>18931</c:v>
                </c:pt>
                <c:pt idx="2034">
                  <c:v>18932</c:v>
                </c:pt>
                <c:pt idx="2035">
                  <c:v>18933</c:v>
                </c:pt>
                <c:pt idx="2036">
                  <c:v>18934</c:v>
                </c:pt>
                <c:pt idx="2037">
                  <c:v>18935</c:v>
                </c:pt>
                <c:pt idx="2038">
                  <c:v>18936</c:v>
                </c:pt>
                <c:pt idx="2039">
                  <c:v>18937</c:v>
                </c:pt>
                <c:pt idx="2040">
                  <c:v>18938</c:v>
                </c:pt>
                <c:pt idx="2041">
                  <c:v>18939</c:v>
                </c:pt>
                <c:pt idx="2042">
                  <c:v>18940</c:v>
                </c:pt>
                <c:pt idx="2043">
                  <c:v>18941</c:v>
                </c:pt>
                <c:pt idx="2044">
                  <c:v>18942</c:v>
                </c:pt>
                <c:pt idx="2045">
                  <c:v>18943</c:v>
                </c:pt>
                <c:pt idx="2046">
                  <c:v>18944</c:v>
                </c:pt>
                <c:pt idx="2047">
                  <c:v>18945</c:v>
                </c:pt>
                <c:pt idx="2048">
                  <c:v>18946</c:v>
                </c:pt>
                <c:pt idx="2049">
                  <c:v>18947</c:v>
                </c:pt>
                <c:pt idx="2050">
                  <c:v>18948</c:v>
                </c:pt>
                <c:pt idx="2051">
                  <c:v>18949</c:v>
                </c:pt>
                <c:pt idx="2052">
                  <c:v>18950</c:v>
                </c:pt>
                <c:pt idx="2053">
                  <c:v>18951</c:v>
                </c:pt>
                <c:pt idx="2054">
                  <c:v>18952</c:v>
                </c:pt>
                <c:pt idx="2055">
                  <c:v>18953</c:v>
                </c:pt>
                <c:pt idx="2056">
                  <c:v>18954</c:v>
                </c:pt>
                <c:pt idx="2057">
                  <c:v>18955</c:v>
                </c:pt>
                <c:pt idx="2058">
                  <c:v>18956</c:v>
                </c:pt>
                <c:pt idx="2059">
                  <c:v>18957</c:v>
                </c:pt>
                <c:pt idx="2060">
                  <c:v>18958</c:v>
                </c:pt>
                <c:pt idx="2061">
                  <c:v>18959</c:v>
                </c:pt>
                <c:pt idx="2062">
                  <c:v>18960</c:v>
                </c:pt>
                <c:pt idx="2063">
                  <c:v>18961</c:v>
                </c:pt>
                <c:pt idx="2064">
                  <c:v>18962</c:v>
                </c:pt>
                <c:pt idx="2065">
                  <c:v>18963</c:v>
                </c:pt>
                <c:pt idx="2066">
                  <c:v>18964</c:v>
                </c:pt>
                <c:pt idx="2067">
                  <c:v>18965</c:v>
                </c:pt>
                <c:pt idx="2068">
                  <c:v>18966</c:v>
                </c:pt>
                <c:pt idx="2069">
                  <c:v>18967</c:v>
                </c:pt>
                <c:pt idx="2070">
                  <c:v>18968</c:v>
                </c:pt>
                <c:pt idx="2071">
                  <c:v>18969</c:v>
                </c:pt>
                <c:pt idx="2072">
                  <c:v>18970</c:v>
                </c:pt>
                <c:pt idx="2073">
                  <c:v>18971</c:v>
                </c:pt>
                <c:pt idx="2074">
                  <c:v>18972</c:v>
                </c:pt>
                <c:pt idx="2075">
                  <c:v>18973</c:v>
                </c:pt>
                <c:pt idx="2076">
                  <c:v>18974</c:v>
                </c:pt>
                <c:pt idx="2077">
                  <c:v>18975</c:v>
                </c:pt>
                <c:pt idx="2078">
                  <c:v>18976</c:v>
                </c:pt>
                <c:pt idx="2079">
                  <c:v>18977</c:v>
                </c:pt>
                <c:pt idx="2080">
                  <c:v>18978</c:v>
                </c:pt>
                <c:pt idx="2081">
                  <c:v>18979</c:v>
                </c:pt>
                <c:pt idx="2082">
                  <c:v>18980</c:v>
                </c:pt>
                <c:pt idx="2083">
                  <c:v>18981</c:v>
                </c:pt>
                <c:pt idx="2084">
                  <c:v>18982</c:v>
                </c:pt>
                <c:pt idx="2085">
                  <c:v>18983</c:v>
                </c:pt>
                <c:pt idx="2086">
                  <c:v>18984</c:v>
                </c:pt>
                <c:pt idx="2087">
                  <c:v>18985</c:v>
                </c:pt>
                <c:pt idx="2088">
                  <c:v>18986</c:v>
                </c:pt>
                <c:pt idx="2089">
                  <c:v>18987</c:v>
                </c:pt>
                <c:pt idx="2090">
                  <c:v>18988</c:v>
                </c:pt>
                <c:pt idx="2091">
                  <c:v>18989</c:v>
                </c:pt>
                <c:pt idx="2092">
                  <c:v>18990</c:v>
                </c:pt>
                <c:pt idx="2093">
                  <c:v>18991</c:v>
                </c:pt>
                <c:pt idx="2094">
                  <c:v>18992</c:v>
                </c:pt>
                <c:pt idx="2095">
                  <c:v>18993</c:v>
                </c:pt>
                <c:pt idx="2096">
                  <c:v>18994</c:v>
                </c:pt>
                <c:pt idx="2097">
                  <c:v>18995</c:v>
                </c:pt>
                <c:pt idx="2098">
                  <c:v>18996</c:v>
                </c:pt>
                <c:pt idx="2099">
                  <c:v>18997</c:v>
                </c:pt>
                <c:pt idx="2100">
                  <c:v>18998</c:v>
                </c:pt>
                <c:pt idx="2101">
                  <c:v>18999</c:v>
                </c:pt>
                <c:pt idx="2102">
                  <c:v>19000</c:v>
                </c:pt>
                <c:pt idx="2103">
                  <c:v>19001</c:v>
                </c:pt>
                <c:pt idx="2104">
                  <c:v>19002</c:v>
                </c:pt>
                <c:pt idx="2105">
                  <c:v>19003</c:v>
                </c:pt>
                <c:pt idx="2106">
                  <c:v>19004</c:v>
                </c:pt>
                <c:pt idx="2107">
                  <c:v>19005</c:v>
                </c:pt>
                <c:pt idx="2108">
                  <c:v>19006</c:v>
                </c:pt>
                <c:pt idx="2109">
                  <c:v>19007</c:v>
                </c:pt>
                <c:pt idx="2110">
                  <c:v>19008</c:v>
                </c:pt>
                <c:pt idx="2111">
                  <c:v>19009</c:v>
                </c:pt>
                <c:pt idx="2112">
                  <c:v>19010</c:v>
                </c:pt>
                <c:pt idx="2113">
                  <c:v>19011</c:v>
                </c:pt>
                <c:pt idx="2114">
                  <c:v>19012</c:v>
                </c:pt>
                <c:pt idx="2115">
                  <c:v>19013</c:v>
                </c:pt>
                <c:pt idx="2116">
                  <c:v>19014</c:v>
                </c:pt>
                <c:pt idx="2117">
                  <c:v>19015</c:v>
                </c:pt>
                <c:pt idx="2118">
                  <c:v>19016</c:v>
                </c:pt>
                <c:pt idx="2119">
                  <c:v>19017</c:v>
                </c:pt>
                <c:pt idx="2120">
                  <c:v>19018</c:v>
                </c:pt>
                <c:pt idx="2121">
                  <c:v>19019</c:v>
                </c:pt>
                <c:pt idx="2122">
                  <c:v>19020</c:v>
                </c:pt>
                <c:pt idx="2123">
                  <c:v>19021</c:v>
                </c:pt>
                <c:pt idx="2124">
                  <c:v>19022</c:v>
                </c:pt>
                <c:pt idx="2125">
                  <c:v>19023</c:v>
                </c:pt>
                <c:pt idx="2126">
                  <c:v>19024</c:v>
                </c:pt>
                <c:pt idx="2127">
                  <c:v>19025</c:v>
                </c:pt>
                <c:pt idx="2128">
                  <c:v>19026</c:v>
                </c:pt>
                <c:pt idx="2129">
                  <c:v>19027</c:v>
                </c:pt>
                <c:pt idx="2130">
                  <c:v>19028</c:v>
                </c:pt>
                <c:pt idx="2131">
                  <c:v>19029</c:v>
                </c:pt>
                <c:pt idx="2132">
                  <c:v>19030</c:v>
                </c:pt>
                <c:pt idx="2133">
                  <c:v>19031</c:v>
                </c:pt>
                <c:pt idx="2134">
                  <c:v>19032</c:v>
                </c:pt>
                <c:pt idx="2135">
                  <c:v>19033</c:v>
                </c:pt>
                <c:pt idx="2136">
                  <c:v>19034</c:v>
                </c:pt>
                <c:pt idx="2137">
                  <c:v>19035</c:v>
                </c:pt>
                <c:pt idx="2138">
                  <c:v>19036</c:v>
                </c:pt>
                <c:pt idx="2139">
                  <c:v>19037</c:v>
                </c:pt>
                <c:pt idx="2140">
                  <c:v>19038</c:v>
                </c:pt>
                <c:pt idx="2141">
                  <c:v>19039</c:v>
                </c:pt>
                <c:pt idx="2142">
                  <c:v>19040</c:v>
                </c:pt>
                <c:pt idx="2143">
                  <c:v>19041</c:v>
                </c:pt>
                <c:pt idx="2144">
                  <c:v>19042</c:v>
                </c:pt>
                <c:pt idx="2145">
                  <c:v>19043</c:v>
                </c:pt>
                <c:pt idx="2146">
                  <c:v>19044</c:v>
                </c:pt>
                <c:pt idx="2147">
                  <c:v>19045</c:v>
                </c:pt>
                <c:pt idx="2148">
                  <c:v>19046</c:v>
                </c:pt>
                <c:pt idx="2149">
                  <c:v>19047</c:v>
                </c:pt>
                <c:pt idx="2150">
                  <c:v>19048</c:v>
                </c:pt>
                <c:pt idx="2151">
                  <c:v>19049</c:v>
                </c:pt>
                <c:pt idx="2152">
                  <c:v>19050</c:v>
                </c:pt>
                <c:pt idx="2153">
                  <c:v>19051</c:v>
                </c:pt>
                <c:pt idx="2154">
                  <c:v>19052</c:v>
                </c:pt>
                <c:pt idx="2155">
                  <c:v>19053</c:v>
                </c:pt>
                <c:pt idx="2156">
                  <c:v>19054</c:v>
                </c:pt>
                <c:pt idx="2157">
                  <c:v>19055</c:v>
                </c:pt>
                <c:pt idx="2158">
                  <c:v>19056</c:v>
                </c:pt>
                <c:pt idx="2159">
                  <c:v>19057</c:v>
                </c:pt>
                <c:pt idx="2160">
                  <c:v>19058</c:v>
                </c:pt>
                <c:pt idx="2161">
                  <c:v>19059</c:v>
                </c:pt>
                <c:pt idx="2162">
                  <c:v>19060</c:v>
                </c:pt>
                <c:pt idx="2163">
                  <c:v>19061</c:v>
                </c:pt>
                <c:pt idx="2164">
                  <c:v>19062</c:v>
                </c:pt>
                <c:pt idx="2165">
                  <c:v>19063</c:v>
                </c:pt>
                <c:pt idx="2166">
                  <c:v>19064</c:v>
                </c:pt>
                <c:pt idx="2167">
                  <c:v>19065</c:v>
                </c:pt>
                <c:pt idx="2168">
                  <c:v>19066</c:v>
                </c:pt>
                <c:pt idx="2169">
                  <c:v>19067</c:v>
                </c:pt>
                <c:pt idx="2170">
                  <c:v>19068</c:v>
                </c:pt>
                <c:pt idx="2171">
                  <c:v>19069</c:v>
                </c:pt>
                <c:pt idx="2172">
                  <c:v>19070</c:v>
                </c:pt>
                <c:pt idx="2173">
                  <c:v>19071</c:v>
                </c:pt>
                <c:pt idx="2174">
                  <c:v>19072</c:v>
                </c:pt>
                <c:pt idx="2175">
                  <c:v>19073</c:v>
                </c:pt>
                <c:pt idx="2176">
                  <c:v>19074</c:v>
                </c:pt>
                <c:pt idx="2177">
                  <c:v>19075</c:v>
                </c:pt>
                <c:pt idx="2178">
                  <c:v>19076</c:v>
                </c:pt>
                <c:pt idx="2179">
                  <c:v>19077</c:v>
                </c:pt>
                <c:pt idx="2180">
                  <c:v>19078</c:v>
                </c:pt>
                <c:pt idx="2181">
                  <c:v>19079</c:v>
                </c:pt>
                <c:pt idx="2182">
                  <c:v>19080</c:v>
                </c:pt>
                <c:pt idx="2183">
                  <c:v>19081</c:v>
                </c:pt>
                <c:pt idx="2184">
                  <c:v>19082</c:v>
                </c:pt>
                <c:pt idx="2185">
                  <c:v>19083</c:v>
                </c:pt>
                <c:pt idx="2186">
                  <c:v>19084</c:v>
                </c:pt>
                <c:pt idx="2187">
                  <c:v>19085</c:v>
                </c:pt>
                <c:pt idx="2188">
                  <c:v>19086</c:v>
                </c:pt>
                <c:pt idx="2189">
                  <c:v>19087</c:v>
                </c:pt>
                <c:pt idx="2190">
                  <c:v>19088</c:v>
                </c:pt>
                <c:pt idx="2191">
                  <c:v>19089</c:v>
                </c:pt>
                <c:pt idx="2192">
                  <c:v>19090</c:v>
                </c:pt>
                <c:pt idx="2193">
                  <c:v>19091</c:v>
                </c:pt>
                <c:pt idx="2194">
                  <c:v>19092</c:v>
                </c:pt>
                <c:pt idx="2195">
                  <c:v>19093</c:v>
                </c:pt>
                <c:pt idx="2196">
                  <c:v>19094</c:v>
                </c:pt>
                <c:pt idx="2197">
                  <c:v>19095</c:v>
                </c:pt>
                <c:pt idx="2198">
                  <c:v>19096</c:v>
                </c:pt>
                <c:pt idx="2199">
                  <c:v>19097</c:v>
                </c:pt>
                <c:pt idx="2200">
                  <c:v>19098</c:v>
                </c:pt>
                <c:pt idx="2201">
                  <c:v>19099</c:v>
                </c:pt>
                <c:pt idx="2202">
                  <c:v>19100</c:v>
                </c:pt>
                <c:pt idx="2203">
                  <c:v>19101</c:v>
                </c:pt>
                <c:pt idx="2204">
                  <c:v>19102</c:v>
                </c:pt>
                <c:pt idx="2205">
                  <c:v>19103</c:v>
                </c:pt>
                <c:pt idx="2206">
                  <c:v>19104</c:v>
                </c:pt>
                <c:pt idx="2207">
                  <c:v>19105</c:v>
                </c:pt>
                <c:pt idx="2208">
                  <c:v>19106</c:v>
                </c:pt>
                <c:pt idx="2209">
                  <c:v>19107</c:v>
                </c:pt>
                <c:pt idx="2210">
                  <c:v>19108</c:v>
                </c:pt>
                <c:pt idx="2211">
                  <c:v>19109</c:v>
                </c:pt>
                <c:pt idx="2212">
                  <c:v>19110</c:v>
                </c:pt>
                <c:pt idx="2213">
                  <c:v>19111</c:v>
                </c:pt>
                <c:pt idx="2214">
                  <c:v>19112</c:v>
                </c:pt>
                <c:pt idx="2215">
                  <c:v>19113</c:v>
                </c:pt>
                <c:pt idx="2216">
                  <c:v>19114</c:v>
                </c:pt>
                <c:pt idx="2217">
                  <c:v>19115</c:v>
                </c:pt>
                <c:pt idx="2218">
                  <c:v>19116</c:v>
                </c:pt>
                <c:pt idx="2219">
                  <c:v>19117</c:v>
                </c:pt>
                <c:pt idx="2220">
                  <c:v>19118</c:v>
                </c:pt>
                <c:pt idx="2221">
                  <c:v>19119</c:v>
                </c:pt>
                <c:pt idx="2222">
                  <c:v>19120</c:v>
                </c:pt>
                <c:pt idx="2223">
                  <c:v>19121</c:v>
                </c:pt>
                <c:pt idx="2224">
                  <c:v>19122</c:v>
                </c:pt>
                <c:pt idx="2225">
                  <c:v>19123</c:v>
                </c:pt>
                <c:pt idx="2226">
                  <c:v>19124</c:v>
                </c:pt>
                <c:pt idx="2227">
                  <c:v>19125</c:v>
                </c:pt>
                <c:pt idx="2228">
                  <c:v>19126</c:v>
                </c:pt>
                <c:pt idx="2229">
                  <c:v>19127</c:v>
                </c:pt>
                <c:pt idx="2230">
                  <c:v>19128</c:v>
                </c:pt>
                <c:pt idx="2231">
                  <c:v>19129</c:v>
                </c:pt>
                <c:pt idx="2232">
                  <c:v>19130</c:v>
                </c:pt>
                <c:pt idx="2233">
                  <c:v>19131</c:v>
                </c:pt>
                <c:pt idx="2234">
                  <c:v>19132</c:v>
                </c:pt>
                <c:pt idx="2235">
                  <c:v>19133</c:v>
                </c:pt>
                <c:pt idx="2236">
                  <c:v>19134</c:v>
                </c:pt>
                <c:pt idx="2237">
                  <c:v>19135</c:v>
                </c:pt>
                <c:pt idx="2238">
                  <c:v>19136</c:v>
                </c:pt>
                <c:pt idx="2239">
                  <c:v>19137</c:v>
                </c:pt>
                <c:pt idx="2240">
                  <c:v>19138</c:v>
                </c:pt>
                <c:pt idx="2241">
                  <c:v>19139</c:v>
                </c:pt>
                <c:pt idx="2242">
                  <c:v>19140</c:v>
                </c:pt>
                <c:pt idx="2243">
                  <c:v>19141</c:v>
                </c:pt>
                <c:pt idx="2244">
                  <c:v>19142</c:v>
                </c:pt>
                <c:pt idx="2245">
                  <c:v>19143</c:v>
                </c:pt>
                <c:pt idx="2246">
                  <c:v>19144</c:v>
                </c:pt>
                <c:pt idx="2247">
                  <c:v>19145</c:v>
                </c:pt>
                <c:pt idx="2248">
                  <c:v>19146</c:v>
                </c:pt>
                <c:pt idx="2249">
                  <c:v>19147</c:v>
                </c:pt>
                <c:pt idx="2250">
                  <c:v>19148</c:v>
                </c:pt>
                <c:pt idx="2251">
                  <c:v>19149</c:v>
                </c:pt>
                <c:pt idx="2252">
                  <c:v>19150</c:v>
                </c:pt>
                <c:pt idx="2253">
                  <c:v>19151</c:v>
                </c:pt>
                <c:pt idx="2254">
                  <c:v>19152</c:v>
                </c:pt>
                <c:pt idx="2255">
                  <c:v>19153</c:v>
                </c:pt>
                <c:pt idx="2256">
                  <c:v>19154</c:v>
                </c:pt>
                <c:pt idx="2257">
                  <c:v>19155</c:v>
                </c:pt>
                <c:pt idx="2258">
                  <c:v>19156</c:v>
                </c:pt>
                <c:pt idx="2259">
                  <c:v>19157</c:v>
                </c:pt>
                <c:pt idx="2260">
                  <c:v>19158</c:v>
                </c:pt>
                <c:pt idx="2261">
                  <c:v>19159</c:v>
                </c:pt>
                <c:pt idx="2262">
                  <c:v>19160</c:v>
                </c:pt>
                <c:pt idx="2263">
                  <c:v>19161</c:v>
                </c:pt>
                <c:pt idx="2264">
                  <c:v>19162</c:v>
                </c:pt>
                <c:pt idx="2265">
                  <c:v>19163</c:v>
                </c:pt>
                <c:pt idx="2266">
                  <c:v>19164</c:v>
                </c:pt>
                <c:pt idx="2267">
                  <c:v>19165</c:v>
                </c:pt>
                <c:pt idx="2268">
                  <c:v>19166</c:v>
                </c:pt>
                <c:pt idx="2269">
                  <c:v>19167</c:v>
                </c:pt>
                <c:pt idx="2270">
                  <c:v>19168</c:v>
                </c:pt>
                <c:pt idx="2271">
                  <c:v>19169</c:v>
                </c:pt>
                <c:pt idx="2272">
                  <c:v>19170</c:v>
                </c:pt>
                <c:pt idx="2273">
                  <c:v>19171</c:v>
                </c:pt>
                <c:pt idx="2274">
                  <c:v>19172</c:v>
                </c:pt>
                <c:pt idx="2275">
                  <c:v>19173</c:v>
                </c:pt>
                <c:pt idx="2276">
                  <c:v>19174</c:v>
                </c:pt>
                <c:pt idx="2277">
                  <c:v>19175</c:v>
                </c:pt>
                <c:pt idx="2278">
                  <c:v>19176</c:v>
                </c:pt>
                <c:pt idx="2279">
                  <c:v>19177</c:v>
                </c:pt>
                <c:pt idx="2280">
                  <c:v>19178</c:v>
                </c:pt>
                <c:pt idx="2281">
                  <c:v>19179</c:v>
                </c:pt>
                <c:pt idx="2282">
                  <c:v>19180</c:v>
                </c:pt>
                <c:pt idx="2283">
                  <c:v>19181</c:v>
                </c:pt>
                <c:pt idx="2284">
                  <c:v>19182</c:v>
                </c:pt>
                <c:pt idx="2285">
                  <c:v>19183</c:v>
                </c:pt>
                <c:pt idx="2286">
                  <c:v>19184</c:v>
                </c:pt>
                <c:pt idx="2287">
                  <c:v>19185</c:v>
                </c:pt>
                <c:pt idx="2288">
                  <c:v>19186</c:v>
                </c:pt>
                <c:pt idx="2289">
                  <c:v>19187</c:v>
                </c:pt>
                <c:pt idx="2290">
                  <c:v>19188</c:v>
                </c:pt>
                <c:pt idx="2291">
                  <c:v>19189</c:v>
                </c:pt>
                <c:pt idx="2292">
                  <c:v>19190</c:v>
                </c:pt>
                <c:pt idx="2293">
                  <c:v>19191</c:v>
                </c:pt>
                <c:pt idx="2294">
                  <c:v>19192</c:v>
                </c:pt>
                <c:pt idx="2295">
                  <c:v>19193</c:v>
                </c:pt>
                <c:pt idx="2296">
                  <c:v>19194</c:v>
                </c:pt>
                <c:pt idx="2297">
                  <c:v>19195</c:v>
                </c:pt>
                <c:pt idx="2298">
                  <c:v>19196</c:v>
                </c:pt>
                <c:pt idx="2299">
                  <c:v>19197</c:v>
                </c:pt>
                <c:pt idx="2300">
                  <c:v>19198</c:v>
                </c:pt>
                <c:pt idx="2301">
                  <c:v>19199</c:v>
                </c:pt>
                <c:pt idx="2302">
                  <c:v>19200</c:v>
                </c:pt>
                <c:pt idx="2303">
                  <c:v>19201</c:v>
                </c:pt>
                <c:pt idx="2304">
                  <c:v>19202</c:v>
                </c:pt>
                <c:pt idx="2305">
                  <c:v>19203</c:v>
                </c:pt>
                <c:pt idx="2306">
                  <c:v>19204</c:v>
                </c:pt>
                <c:pt idx="2307">
                  <c:v>19205</c:v>
                </c:pt>
                <c:pt idx="2308">
                  <c:v>19206</c:v>
                </c:pt>
                <c:pt idx="2309">
                  <c:v>19207</c:v>
                </c:pt>
                <c:pt idx="2310">
                  <c:v>19208</c:v>
                </c:pt>
                <c:pt idx="2311">
                  <c:v>19209</c:v>
                </c:pt>
                <c:pt idx="2312">
                  <c:v>19210</c:v>
                </c:pt>
                <c:pt idx="2313">
                  <c:v>19211</c:v>
                </c:pt>
                <c:pt idx="2314">
                  <c:v>19212</c:v>
                </c:pt>
                <c:pt idx="2315">
                  <c:v>19213</c:v>
                </c:pt>
                <c:pt idx="2316">
                  <c:v>19214</c:v>
                </c:pt>
                <c:pt idx="2317">
                  <c:v>19215</c:v>
                </c:pt>
                <c:pt idx="2318">
                  <c:v>19216</c:v>
                </c:pt>
                <c:pt idx="2319">
                  <c:v>19217</c:v>
                </c:pt>
                <c:pt idx="2320">
                  <c:v>19218</c:v>
                </c:pt>
                <c:pt idx="2321">
                  <c:v>19219</c:v>
                </c:pt>
                <c:pt idx="2322">
                  <c:v>19220</c:v>
                </c:pt>
                <c:pt idx="2323">
                  <c:v>19221</c:v>
                </c:pt>
                <c:pt idx="2324">
                  <c:v>19222</c:v>
                </c:pt>
                <c:pt idx="2325">
                  <c:v>19223</c:v>
                </c:pt>
                <c:pt idx="2326">
                  <c:v>19224</c:v>
                </c:pt>
                <c:pt idx="2327">
                  <c:v>19225</c:v>
                </c:pt>
                <c:pt idx="2328">
                  <c:v>19226</c:v>
                </c:pt>
                <c:pt idx="2329">
                  <c:v>19227</c:v>
                </c:pt>
                <c:pt idx="2330">
                  <c:v>19228</c:v>
                </c:pt>
                <c:pt idx="2331">
                  <c:v>19229</c:v>
                </c:pt>
                <c:pt idx="2332">
                  <c:v>19230</c:v>
                </c:pt>
                <c:pt idx="2333">
                  <c:v>19231</c:v>
                </c:pt>
                <c:pt idx="2334">
                  <c:v>19232</c:v>
                </c:pt>
                <c:pt idx="2335">
                  <c:v>19233</c:v>
                </c:pt>
                <c:pt idx="2336">
                  <c:v>19234</c:v>
                </c:pt>
                <c:pt idx="2337">
                  <c:v>19235</c:v>
                </c:pt>
                <c:pt idx="2338">
                  <c:v>19236</c:v>
                </c:pt>
                <c:pt idx="2339">
                  <c:v>19237</c:v>
                </c:pt>
                <c:pt idx="2340">
                  <c:v>19238</c:v>
                </c:pt>
                <c:pt idx="2341">
                  <c:v>19239</c:v>
                </c:pt>
                <c:pt idx="2342">
                  <c:v>19240</c:v>
                </c:pt>
                <c:pt idx="2343">
                  <c:v>19241</c:v>
                </c:pt>
                <c:pt idx="2344">
                  <c:v>19242</c:v>
                </c:pt>
                <c:pt idx="2345">
                  <c:v>19243</c:v>
                </c:pt>
                <c:pt idx="2346">
                  <c:v>19244</c:v>
                </c:pt>
                <c:pt idx="2347">
                  <c:v>19245</c:v>
                </c:pt>
                <c:pt idx="2348">
                  <c:v>19246</c:v>
                </c:pt>
                <c:pt idx="2349">
                  <c:v>19247</c:v>
                </c:pt>
                <c:pt idx="2350">
                  <c:v>19248</c:v>
                </c:pt>
                <c:pt idx="2351">
                  <c:v>19249</c:v>
                </c:pt>
                <c:pt idx="2352">
                  <c:v>19250</c:v>
                </c:pt>
                <c:pt idx="2353">
                  <c:v>19251</c:v>
                </c:pt>
                <c:pt idx="2354">
                  <c:v>19252</c:v>
                </c:pt>
                <c:pt idx="2355">
                  <c:v>19253</c:v>
                </c:pt>
                <c:pt idx="2356">
                  <c:v>19254</c:v>
                </c:pt>
                <c:pt idx="2357">
                  <c:v>19255</c:v>
                </c:pt>
                <c:pt idx="2358">
                  <c:v>19256</c:v>
                </c:pt>
                <c:pt idx="2359">
                  <c:v>19257</c:v>
                </c:pt>
                <c:pt idx="2360">
                  <c:v>19258</c:v>
                </c:pt>
                <c:pt idx="2361">
                  <c:v>19259</c:v>
                </c:pt>
                <c:pt idx="2362">
                  <c:v>19260</c:v>
                </c:pt>
                <c:pt idx="2363">
                  <c:v>19261</c:v>
                </c:pt>
                <c:pt idx="2364">
                  <c:v>19262</c:v>
                </c:pt>
                <c:pt idx="2365">
                  <c:v>19263</c:v>
                </c:pt>
                <c:pt idx="2366">
                  <c:v>19264</c:v>
                </c:pt>
                <c:pt idx="2367">
                  <c:v>19265</c:v>
                </c:pt>
                <c:pt idx="2368">
                  <c:v>19266</c:v>
                </c:pt>
                <c:pt idx="2369">
                  <c:v>19267</c:v>
                </c:pt>
                <c:pt idx="2370">
                  <c:v>19268</c:v>
                </c:pt>
                <c:pt idx="2371">
                  <c:v>19269</c:v>
                </c:pt>
                <c:pt idx="2372">
                  <c:v>19270</c:v>
                </c:pt>
                <c:pt idx="2373">
                  <c:v>19271</c:v>
                </c:pt>
                <c:pt idx="2374">
                  <c:v>19272</c:v>
                </c:pt>
                <c:pt idx="2375">
                  <c:v>19273</c:v>
                </c:pt>
                <c:pt idx="2376">
                  <c:v>19274</c:v>
                </c:pt>
                <c:pt idx="2377">
                  <c:v>19275</c:v>
                </c:pt>
                <c:pt idx="2378">
                  <c:v>19276</c:v>
                </c:pt>
                <c:pt idx="2379">
                  <c:v>19277</c:v>
                </c:pt>
                <c:pt idx="2380">
                  <c:v>19278</c:v>
                </c:pt>
                <c:pt idx="2381">
                  <c:v>19279</c:v>
                </c:pt>
                <c:pt idx="2382">
                  <c:v>19280</c:v>
                </c:pt>
                <c:pt idx="2383">
                  <c:v>19281</c:v>
                </c:pt>
                <c:pt idx="2384">
                  <c:v>19282</c:v>
                </c:pt>
                <c:pt idx="2385">
                  <c:v>19283</c:v>
                </c:pt>
                <c:pt idx="2386">
                  <c:v>19284</c:v>
                </c:pt>
                <c:pt idx="2387">
                  <c:v>19285</c:v>
                </c:pt>
                <c:pt idx="2388">
                  <c:v>19286</c:v>
                </c:pt>
                <c:pt idx="2389">
                  <c:v>19287</c:v>
                </c:pt>
                <c:pt idx="2390">
                  <c:v>19288</c:v>
                </c:pt>
                <c:pt idx="2391">
                  <c:v>19289</c:v>
                </c:pt>
                <c:pt idx="2392">
                  <c:v>19290</c:v>
                </c:pt>
                <c:pt idx="2393">
                  <c:v>19291</c:v>
                </c:pt>
                <c:pt idx="2394">
                  <c:v>19292</c:v>
                </c:pt>
                <c:pt idx="2395">
                  <c:v>19293</c:v>
                </c:pt>
                <c:pt idx="2396">
                  <c:v>19294</c:v>
                </c:pt>
                <c:pt idx="2397">
                  <c:v>19295</c:v>
                </c:pt>
                <c:pt idx="2398">
                  <c:v>19296</c:v>
                </c:pt>
                <c:pt idx="2399">
                  <c:v>19297</c:v>
                </c:pt>
                <c:pt idx="2400">
                  <c:v>19298</c:v>
                </c:pt>
                <c:pt idx="2401">
                  <c:v>19299</c:v>
                </c:pt>
                <c:pt idx="2402">
                  <c:v>19300</c:v>
                </c:pt>
                <c:pt idx="2403">
                  <c:v>19301</c:v>
                </c:pt>
                <c:pt idx="2404">
                  <c:v>19302</c:v>
                </c:pt>
                <c:pt idx="2405">
                  <c:v>19303</c:v>
                </c:pt>
                <c:pt idx="2406">
                  <c:v>19304</c:v>
                </c:pt>
                <c:pt idx="2407">
                  <c:v>19305</c:v>
                </c:pt>
                <c:pt idx="2408">
                  <c:v>19306</c:v>
                </c:pt>
                <c:pt idx="2409">
                  <c:v>19307</c:v>
                </c:pt>
                <c:pt idx="2410">
                  <c:v>19308</c:v>
                </c:pt>
                <c:pt idx="2411">
                  <c:v>19309</c:v>
                </c:pt>
                <c:pt idx="2412">
                  <c:v>19310</c:v>
                </c:pt>
                <c:pt idx="2413">
                  <c:v>19311</c:v>
                </c:pt>
                <c:pt idx="2414">
                  <c:v>19312</c:v>
                </c:pt>
                <c:pt idx="2415">
                  <c:v>19313</c:v>
                </c:pt>
                <c:pt idx="2416">
                  <c:v>19314</c:v>
                </c:pt>
                <c:pt idx="2417">
                  <c:v>19315</c:v>
                </c:pt>
                <c:pt idx="2418">
                  <c:v>19316</c:v>
                </c:pt>
                <c:pt idx="2419">
                  <c:v>19317</c:v>
                </c:pt>
                <c:pt idx="2420">
                  <c:v>19318</c:v>
                </c:pt>
                <c:pt idx="2421">
                  <c:v>19319</c:v>
                </c:pt>
                <c:pt idx="2422">
                  <c:v>19320</c:v>
                </c:pt>
                <c:pt idx="2423">
                  <c:v>19321</c:v>
                </c:pt>
                <c:pt idx="2424">
                  <c:v>19322</c:v>
                </c:pt>
                <c:pt idx="2425">
                  <c:v>19323</c:v>
                </c:pt>
                <c:pt idx="2426">
                  <c:v>19324</c:v>
                </c:pt>
                <c:pt idx="2427">
                  <c:v>19325</c:v>
                </c:pt>
                <c:pt idx="2428">
                  <c:v>19326</c:v>
                </c:pt>
                <c:pt idx="2429">
                  <c:v>19327</c:v>
                </c:pt>
                <c:pt idx="2430">
                  <c:v>19328</c:v>
                </c:pt>
                <c:pt idx="2431">
                  <c:v>19329</c:v>
                </c:pt>
                <c:pt idx="2432">
                  <c:v>19330</c:v>
                </c:pt>
                <c:pt idx="2433">
                  <c:v>19331</c:v>
                </c:pt>
                <c:pt idx="2434">
                  <c:v>19332</c:v>
                </c:pt>
                <c:pt idx="2435">
                  <c:v>19333</c:v>
                </c:pt>
                <c:pt idx="2436">
                  <c:v>19334</c:v>
                </c:pt>
                <c:pt idx="2437">
                  <c:v>19335</c:v>
                </c:pt>
                <c:pt idx="2438">
                  <c:v>19336</c:v>
                </c:pt>
                <c:pt idx="2439">
                  <c:v>19337</c:v>
                </c:pt>
                <c:pt idx="2440">
                  <c:v>19338</c:v>
                </c:pt>
                <c:pt idx="2441">
                  <c:v>19339</c:v>
                </c:pt>
                <c:pt idx="2442">
                  <c:v>19340</c:v>
                </c:pt>
                <c:pt idx="2443">
                  <c:v>19341</c:v>
                </c:pt>
                <c:pt idx="2444">
                  <c:v>19342</c:v>
                </c:pt>
                <c:pt idx="2445">
                  <c:v>19343</c:v>
                </c:pt>
                <c:pt idx="2446">
                  <c:v>19344</c:v>
                </c:pt>
                <c:pt idx="2447">
                  <c:v>19345</c:v>
                </c:pt>
                <c:pt idx="2448">
                  <c:v>19346</c:v>
                </c:pt>
                <c:pt idx="2449">
                  <c:v>19347</c:v>
                </c:pt>
                <c:pt idx="2450">
                  <c:v>19348</c:v>
                </c:pt>
                <c:pt idx="2451">
                  <c:v>19349</c:v>
                </c:pt>
                <c:pt idx="2452">
                  <c:v>19350</c:v>
                </c:pt>
                <c:pt idx="2453">
                  <c:v>19351</c:v>
                </c:pt>
                <c:pt idx="2454">
                  <c:v>19352</c:v>
                </c:pt>
                <c:pt idx="2455">
                  <c:v>19353</c:v>
                </c:pt>
                <c:pt idx="2456">
                  <c:v>19354</c:v>
                </c:pt>
                <c:pt idx="2457">
                  <c:v>19355</c:v>
                </c:pt>
                <c:pt idx="2458">
                  <c:v>19356</c:v>
                </c:pt>
                <c:pt idx="2459">
                  <c:v>19357</c:v>
                </c:pt>
                <c:pt idx="2460">
                  <c:v>19358</c:v>
                </c:pt>
                <c:pt idx="2461">
                  <c:v>19359</c:v>
                </c:pt>
                <c:pt idx="2462">
                  <c:v>19360</c:v>
                </c:pt>
                <c:pt idx="2463">
                  <c:v>19361</c:v>
                </c:pt>
                <c:pt idx="2464">
                  <c:v>19362</c:v>
                </c:pt>
                <c:pt idx="2465">
                  <c:v>19363</c:v>
                </c:pt>
                <c:pt idx="2466">
                  <c:v>19364</c:v>
                </c:pt>
                <c:pt idx="2467">
                  <c:v>19365</c:v>
                </c:pt>
                <c:pt idx="2468">
                  <c:v>19366</c:v>
                </c:pt>
                <c:pt idx="2469">
                  <c:v>19367</c:v>
                </c:pt>
                <c:pt idx="2470">
                  <c:v>19368</c:v>
                </c:pt>
                <c:pt idx="2471">
                  <c:v>19369</c:v>
                </c:pt>
                <c:pt idx="2472">
                  <c:v>19370</c:v>
                </c:pt>
                <c:pt idx="2473">
                  <c:v>19371</c:v>
                </c:pt>
                <c:pt idx="2474">
                  <c:v>19372</c:v>
                </c:pt>
                <c:pt idx="2475">
                  <c:v>19373</c:v>
                </c:pt>
                <c:pt idx="2476">
                  <c:v>19374</c:v>
                </c:pt>
                <c:pt idx="2477">
                  <c:v>19375</c:v>
                </c:pt>
                <c:pt idx="2478">
                  <c:v>19376</c:v>
                </c:pt>
                <c:pt idx="2479">
                  <c:v>19377</c:v>
                </c:pt>
                <c:pt idx="2480">
                  <c:v>19378</c:v>
                </c:pt>
                <c:pt idx="2481">
                  <c:v>19379</c:v>
                </c:pt>
                <c:pt idx="2482">
                  <c:v>19380</c:v>
                </c:pt>
                <c:pt idx="2483">
                  <c:v>19381</c:v>
                </c:pt>
                <c:pt idx="2484">
                  <c:v>19382</c:v>
                </c:pt>
                <c:pt idx="2485">
                  <c:v>19383</c:v>
                </c:pt>
                <c:pt idx="2486">
                  <c:v>19384</c:v>
                </c:pt>
                <c:pt idx="2487">
                  <c:v>19385</c:v>
                </c:pt>
                <c:pt idx="2488">
                  <c:v>19386</c:v>
                </c:pt>
                <c:pt idx="2489">
                  <c:v>19387</c:v>
                </c:pt>
                <c:pt idx="2490">
                  <c:v>19388</c:v>
                </c:pt>
                <c:pt idx="2491">
                  <c:v>19389</c:v>
                </c:pt>
                <c:pt idx="2492">
                  <c:v>19390</c:v>
                </c:pt>
                <c:pt idx="2493">
                  <c:v>19391</c:v>
                </c:pt>
                <c:pt idx="2494">
                  <c:v>19392</c:v>
                </c:pt>
                <c:pt idx="2495">
                  <c:v>19393</c:v>
                </c:pt>
                <c:pt idx="2496">
                  <c:v>19394</c:v>
                </c:pt>
                <c:pt idx="2497">
                  <c:v>19395</c:v>
                </c:pt>
                <c:pt idx="2498">
                  <c:v>19396</c:v>
                </c:pt>
                <c:pt idx="2499">
                  <c:v>19397</c:v>
                </c:pt>
                <c:pt idx="2500">
                  <c:v>19398</c:v>
                </c:pt>
                <c:pt idx="2501">
                  <c:v>19399</c:v>
                </c:pt>
                <c:pt idx="2502">
                  <c:v>19400</c:v>
                </c:pt>
                <c:pt idx="2503">
                  <c:v>19401</c:v>
                </c:pt>
                <c:pt idx="2504">
                  <c:v>19402</c:v>
                </c:pt>
                <c:pt idx="2505">
                  <c:v>19403</c:v>
                </c:pt>
                <c:pt idx="2506">
                  <c:v>19404</c:v>
                </c:pt>
                <c:pt idx="2507">
                  <c:v>19405</c:v>
                </c:pt>
                <c:pt idx="2508">
                  <c:v>19406</c:v>
                </c:pt>
                <c:pt idx="2509">
                  <c:v>19407</c:v>
                </c:pt>
                <c:pt idx="2510">
                  <c:v>19408</c:v>
                </c:pt>
                <c:pt idx="2511">
                  <c:v>19409</c:v>
                </c:pt>
                <c:pt idx="2512">
                  <c:v>19410</c:v>
                </c:pt>
                <c:pt idx="2513">
                  <c:v>19411</c:v>
                </c:pt>
                <c:pt idx="2514">
                  <c:v>19412</c:v>
                </c:pt>
                <c:pt idx="2515">
                  <c:v>19413</c:v>
                </c:pt>
                <c:pt idx="2516">
                  <c:v>19414</c:v>
                </c:pt>
                <c:pt idx="2517">
                  <c:v>19415</c:v>
                </c:pt>
                <c:pt idx="2518">
                  <c:v>19416</c:v>
                </c:pt>
                <c:pt idx="2519">
                  <c:v>19417</c:v>
                </c:pt>
                <c:pt idx="2520">
                  <c:v>19418</c:v>
                </c:pt>
                <c:pt idx="2521">
                  <c:v>19419</c:v>
                </c:pt>
                <c:pt idx="2522">
                  <c:v>19420</c:v>
                </c:pt>
                <c:pt idx="2523">
                  <c:v>19421</c:v>
                </c:pt>
                <c:pt idx="2524">
                  <c:v>19422</c:v>
                </c:pt>
                <c:pt idx="2525">
                  <c:v>19423</c:v>
                </c:pt>
                <c:pt idx="2526">
                  <c:v>19424</c:v>
                </c:pt>
                <c:pt idx="2527">
                  <c:v>19425</c:v>
                </c:pt>
                <c:pt idx="2528">
                  <c:v>19426</c:v>
                </c:pt>
                <c:pt idx="2529">
                  <c:v>19427</c:v>
                </c:pt>
                <c:pt idx="2530">
                  <c:v>19428</c:v>
                </c:pt>
                <c:pt idx="2531">
                  <c:v>19429</c:v>
                </c:pt>
                <c:pt idx="2532">
                  <c:v>19430</c:v>
                </c:pt>
                <c:pt idx="2533">
                  <c:v>19431</c:v>
                </c:pt>
                <c:pt idx="2534">
                  <c:v>19432</c:v>
                </c:pt>
                <c:pt idx="2535">
                  <c:v>19433</c:v>
                </c:pt>
                <c:pt idx="2536">
                  <c:v>19434</c:v>
                </c:pt>
                <c:pt idx="2537">
                  <c:v>19435</c:v>
                </c:pt>
                <c:pt idx="2538">
                  <c:v>19436</c:v>
                </c:pt>
                <c:pt idx="2539">
                  <c:v>19437</c:v>
                </c:pt>
                <c:pt idx="2540">
                  <c:v>19438</c:v>
                </c:pt>
                <c:pt idx="2541">
                  <c:v>19439</c:v>
                </c:pt>
                <c:pt idx="2542">
                  <c:v>19440</c:v>
                </c:pt>
                <c:pt idx="2543">
                  <c:v>19441</c:v>
                </c:pt>
                <c:pt idx="2544">
                  <c:v>19442</c:v>
                </c:pt>
                <c:pt idx="2545">
                  <c:v>19443</c:v>
                </c:pt>
                <c:pt idx="2546">
                  <c:v>19444</c:v>
                </c:pt>
                <c:pt idx="2547">
                  <c:v>19445</c:v>
                </c:pt>
                <c:pt idx="2548">
                  <c:v>19446</c:v>
                </c:pt>
                <c:pt idx="2549">
                  <c:v>19447</c:v>
                </c:pt>
                <c:pt idx="2550">
                  <c:v>19448</c:v>
                </c:pt>
                <c:pt idx="2551">
                  <c:v>19449</c:v>
                </c:pt>
                <c:pt idx="2552">
                  <c:v>19450</c:v>
                </c:pt>
                <c:pt idx="2553">
                  <c:v>19451</c:v>
                </c:pt>
                <c:pt idx="2554">
                  <c:v>19452</c:v>
                </c:pt>
                <c:pt idx="2555">
                  <c:v>19453</c:v>
                </c:pt>
                <c:pt idx="2556">
                  <c:v>19454</c:v>
                </c:pt>
                <c:pt idx="2557">
                  <c:v>19455</c:v>
                </c:pt>
                <c:pt idx="2558">
                  <c:v>19456</c:v>
                </c:pt>
                <c:pt idx="2559">
                  <c:v>19457</c:v>
                </c:pt>
                <c:pt idx="2560">
                  <c:v>19458</c:v>
                </c:pt>
                <c:pt idx="2561">
                  <c:v>19459</c:v>
                </c:pt>
                <c:pt idx="2562">
                  <c:v>19460</c:v>
                </c:pt>
                <c:pt idx="2563">
                  <c:v>19461</c:v>
                </c:pt>
                <c:pt idx="2564">
                  <c:v>19462</c:v>
                </c:pt>
                <c:pt idx="2565">
                  <c:v>19463</c:v>
                </c:pt>
                <c:pt idx="2566">
                  <c:v>19464</c:v>
                </c:pt>
                <c:pt idx="2567">
                  <c:v>19465</c:v>
                </c:pt>
                <c:pt idx="2568">
                  <c:v>19466</c:v>
                </c:pt>
                <c:pt idx="2569">
                  <c:v>19467</c:v>
                </c:pt>
                <c:pt idx="2570">
                  <c:v>19468</c:v>
                </c:pt>
                <c:pt idx="2571">
                  <c:v>19469</c:v>
                </c:pt>
                <c:pt idx="2572">
                  <c:v>19470</c:v>
                </c:pt>
                <c:pt idx="2573">
                  <c:v>19471</c:v>
                </c:pt>
                <c:pt idx="2574">
                  <c:v>19472</c:v>
                </c:pt>
                <c:pt idx="2575">
                  <c:v>19473</c:v>
                </c:pt>
                <c:pt idx="2576">
                  <c:v>19474</c:v>
                </c:pt>
                <c:pt idx="2577">
                  <c:v>19475</c:v>
                </c:pt>
                <c:pt idx="2578">
                  <c:v>19476</c:v>
                </c:pt>
                <c:pt idx="2579">
                  <c:v>19477</c:v>
                </c:pt>
                <c:pt idx="2580">
                  <c:v>19478</c:v>
                </c:pt>
                <c:pt idx="2581">
                  <c:v>19479</c:v>
                </c:pt>
                <c:pt idx="2582">
                  <c:v>19480</c:v>
                </c:pt>
                <c:pt idx="2583">
                  <c:v>19481</c:v>
                </c:pt>
                <c:pt idx="2584">
                  <c:v>19482</c:v>
                </c:pt>
                <c:pt idx="2585">
                  <c:v>19483</c:v>
                </c:pt>
                <c:pt idx="2586">
                  <c:v>19484</c:v>
                </c:pt>
                <c:pt idx="2587">
                  <c:v>19485</c:v>
                </c:pt>
                <c:pt idx="2588">
                  <c:v>19486</c:v>
                </c:pt>
                <c:pt idx="2589">
                  <c:v>19487</c:v>
                </c:pt>
                <c:pt idx="2590">
                  <c:v>19488</c:v>
                </c:pt>
                <c:pt idx="2591">
                  <c:v>19489</c:v>
                </c:pt>
                <c:pt idx="2592">
                  <c:v>19490</c:v>
                </c:pt>
                <c:pt idx="2593">
                  <c:v>19491</c:v>
                </c:pt>
                <c:pt idx="2594">
                  <c:v>19492</c:v>
                </c:pt>
                <c:pt idx="2595">
                  <c:v>19493</c:v>
                </c:pt>
                <c:pt idx="2596">
                  <c:v>19494</c:v>
                </c:pt>
                <c:pt idx="2597">
                  <c:v>19495</c:v>
                </c:pt>
                <c:pt idx="2598">
                  <c:v>19496</c:v>
                </c:pt>
                <c:pt idx="2599">
                  <c:v>19497</c:v>
                </c:pt>
                <c:pt idx="2600">
                  <c:v>19498</c:v>
                </c:pt>
                <c:pt idx="2601">
                  <c:v>19499</c:v>
                </c:pt>
                <c:pt idx="2602">
                  <c:v>19500</c:v>
                </c:pt>
                <c:pt idx="2603">
                  <c:v>19501</c:v>
                </c:pt>
                <c:pt idx="2604">
                  <c:v>19502</c:v>
                </c:pt>
                <c:pt idx="2605">
                  <c:v>19503</c:v>
                </c:pt>
                <c:pt idx="2606">
                  <c:v>19504</c:v>
                </c:pt>
                <c:pt idx="2607">
                  <c:v>19505</c:v>
                </c:pt>
                <c:pt idx="2608">
                  <c:v>19506</c:v>
                </c:pt>
                <c:pt idx="2609">
                  <c:v>19507</c:v>
                </c:pt>
                <c:pt idx="2610">
                  <c:v>19508</c:v>
                </c:pt>
                <c:pt idx="2611">
                  <c:v>19509</c:v>
                </c:pt>
                <c:pt idx="2612">
                  <c:v>19510</c:v>
                </c:pt>
                <c:pt idx="2613">
                  <c:v>19511</c:v>
                </c:pt>
                <c:pt idx="2614">
                  <c:v>19512</c:v>
                </c:pt>
                <c:pt idx="2615">
                  <c:v>19513</c:v>
                </c:pt>
                <c:pt idx="2616">
                  <c:v>19514</c:v>
                </c:pt>
                <c:pt idx="2617">
                  <c:v>19515</c:v>
                </c:pt>
                <c:pt idx="2618">
                  <c:v>19516</c:v>
                </c:pt>
                <c:pt idx="2619">
                  <c:v>19517</c:v>
                </c:pt>
                <c:pt idx="2620">
                  <c:v>19518</c:v>
                </c:pt>
                <c:pt idx="2621">
                  <c:v>19519</c:v>
                </c:pt>
                <c:pt idx="2622">
                  <c:v>19520</c:v>
                </c:pt>
                <c:pt idx="2623">
                  <c:v>19521</c:v>
                </c:pt>
                <c:pt idx="2624">
                  <c:v>19522</c:v>
                </c:pt>
                <c:pt idx="2625">
                  <c:v>19523</c:v>
                </c:pt>
                <c:pt idx="2626">
                  <c:v>19524</c:v>
                </c:pt>
                <c:pt idx="2627">
                  <c:v>19525</c:v>
                </c:pt>
                <c:pt idx="2628">
                  <c:v>19526</c:v>
                </c:pt>
                <c:pt idx="2629">
                  <c:v>19527</c:v>
                </c:pt>
                <c:pt idx="2630">
                  <c:v>19528</c:v>
                </c:pt>
                <c:pt idx="2631">
                  <c:v>19529</c:v>
                </c:pt>
                <c:pt idx="2632">
                  <c:v>19530</c:v>
                </c:pt>
                <c:pt idx="2633">
                  <c:v>19531</c:v>
                </c:pt>
                <c:pt idx="2634">
                  <c:v>19532</c:v>
                </c:pt>
                <c:pt idx="2635">
                  <c:v>19533</c:v>
                </c:pt>
                <c:pt idx="2636">
                  <c:v>19534</c:v>
                </c:pt>
                <c:pt idx="2637">
                  <c:v>19535</c:v>
                </c:pt>
                <c:pt idx="2638">
                  <c:v>19536</c:v>
                </c:pt>
                <c:pt idx="2639">
                  <c:v>19537</c:v>
                </c:pt>
                <c:pt idx="2640">
                  <c:v>19538</c:v>
                </c:pt>
                <c:pt idx="2641">
                  <c:v>19539</c:v>
                </c:pt>
                <c:pt idx="2642">
                  <c:v>19540</c:v>
                </c:pt>
                <c:pt idx="2643">
                  <c:v>19541</c:v>
                </c:pt>
                <c:pt idx="2644">
                  <c:v>19542</c:v>
                </c:pt>
                <c:pt idx="2645">
                  <c:v>19543</c:v>
                </c:pt>
                <c:pt idx="2646">
                  <c:v>19544</c:v>
                </c:pt>
                <c:pt idx="2647">
                  <c:v>19545</c:v>
                </c:pt>
                <c:pt idx="2648">
                  <c:v>19546</c:v>
                </c:pt>
                <c:pt idx="2649">
                  <c:v>19547</c:v>
                </c:pt>
                <c:pt idx="2650">
                  <c:v>19548</c:v>
                </c:pt>
                <c:pt idx="2651">
                  <c:v>19549</c:v>
                </c:pt>
                <c:pt idx="2652">
                  <c:v>19550</c:v>
                </c:pt>
                <c:pt idx="2653">
                  <c:v>19551</c:v>
                </c:pt>
                <c:pt idx="2654">
                  <c:v>19552</c:v>
                </c:pt>
                <c:pt idx="2655">
                  <c:v>19553</c:v>
                </c:pt>
                <c:pt idx="2656">
                  <c:v>19554</c:v>
                </c:pt>
                <c:pt idx="2657">
                  <c:v>19555</c:v>
                </c:pt>
                <c:pt idx="2658">
                  <c:v>19556</c:v>
                </c:pt>
                <c:pt idx="2659">
                  <c:v>19557</c:v>
                </c:pt>
                <c:pt idx="2660">
                  <c:v>19558</c:v>
                </c:pt>
                <c:pt idx="2661">
                  <c:v>19559</c:v>
                </c:pt>
                <c:pt idx="2662">
                  <c:v>19560</c:v>
                </c:pt>
                <c:pt idx="2663">
                  <c:v>19561</c:v>
                </c:pt>
                <c:pt idx="2664">
                  <c:v>19562</c:v>
                </c:pt>
                <c:pt idx="2665">
                  <c:v>19563</c:v>
                </c:pt>
                <c:pt idx="2666">
                  <c:v>19564</c:v>
                </c:pt>
                <c:pt idx="2667">
                  <c:v>19565</c:v>
                </c:pt>
                <c:pt idx="2668">
                  <c:v>19566</c:v>
                </c:pt>
                <c:pt idx="2669">
                  <c:v>19567</c:v>
                </c:pt>
                <c:pt idx="2670">
                  <c:v>19568</c:v>
                </c:pt>
                <c:pt idx="2671">
                  <c:v>19569</c:v>
                </c:pt>
                <c:pt idx="2672">
                  <c:v>19570</c:v>
                </c:pt>
                <c:pt idx="2673">
                  <c:v>19571</c:v>
                </c:pt>
                <c:pt idx="2674">
                  <c:v>19572</c:v>
                </c:pt>
                <c:pt idx="2675">
                  <c:v>19573</c:v>
                </c:pt>
                <c:pt idx="2676">
                  <c:v>19574</c:v>
                </c:pt>
                <c:pt idx="2677">
                  <c:v>19575</c:v>
                </c:pt>
                <c:pt idx="2678">
                  <c:v>19576</c:v>
                </c:pt>
                <c:pt idx="2679">
                  <c:v>19577</c:v>
                </c:pt>
                <c:pt idx="2680">
                  <c:v>19578</c:v>
                </c:pt>
                <c:pt idx="2681">
                  <c:v>19579</c:v>
                </c:pt>
                <c:pt idx="2682">
                  <c:v>19580</c:v>
                </c:pt>
                <c:pt idx="2683">
                  <c:v>19581</c:v>
                </c:pt>
                <c:pt idx="2684">
                  <c:v>19582</c:v>
                </c:pt>
                <c:pt idx="2685">
                  <c:v>19583</c:v>
                </c:pt>
                <c:pt idx="2686">
                  <c:v>19584</c:v>
                </c:pt>
                <c:pt idx="2687">
                  <c:v>19585</c:v>
                </c:pt>
                <c:pt idx="2688">
                  <c:v>19586</c:v>
                </c:pt>
                <c:pt idx="2689">
                  <c:v>19587</c:v>
                </c:pt>
                <c:pt idx="2690">
                  <c:v>19588</c:v>
                </c:pt>
                <c:pt idx="2691">
                  <c:v>19589</c:v>
                </c:pt>
                <c:pt idx="2692">
                  <c:v>19590</c:v>
                </c:pt>
                <c:pt idx="2693">
                  <c:v>19591</c:v>
                </c:pt>
                <c:pt idx="2694">
                  <c:v>19592</c:v>
                </c:pt>
                <c:pt idx="2695">
                  <c:v>19593</c:v>
                </c:pt>
                <c:pt idx="2696">
                  <c:v>19594</c:v>
                </c:pt>
                <c:pt idx="2697">
                  <c:v>19595</c:v>
                </c:pt>
                <c:pt idx="2698">
                  <c:v>19596</c:v>
                </c:pt>
                <c:pt idx="2699">
                  <c:v>19597</c:v>
                </c:pt>
                <c:pt idx="2700">
                  <c:v>19598</c:v>
                </c:pt>
                <c:pt idx="2701">
                  <c:v>19599</c:v>
                </c:pt>
                <c:pt idx="2702">
                  <c:v>19600</c:v>
                </c:pt>
                <c:pt idx="2703">
                  <c:v>19601</c:v>
                </c:pt>
                <c:pt idx="2704">
                  <c:v>19602</c:v>
                </c:pt>
                <c:pt idx="2705">
                  <c:v>19603</c:v>
                </c:pt>
                <c:pt idx="2706">
                  <c:v>19604</c:v>
                </c:pt>
                <c:pt idx="2707">
                  <c:v>19605</c:v>
                </c:pt>
                <c:pt idx="2708">
                  <c:v>19606</c:v>
                </c:pt>
                <c:pt idx="2709">
                  <c:v>19607</c:v>
                </c:pt>
                <c:pt idx="2710">
                  <c:v>19608</c:v>
                </c:pt>
                <c:pt idx="2711">
                  <c:v>19609</c:v>
                </c:pt>
                <c:pt idx="2712">
                  <c:v>19610</c:v>
                </c:pt>
                <c:pt idx="2713">
                  <c:v>19611</c:v>
                </c:pt>
                <c:pt idx="2714">
                  <c:v>19612</c:v>
                </c:pt>
                <c:pt idx="2715">
                  <c:v>19613</c:v>
                </c:pt>
                <c:pt idx="2716">
                  <c:v>19614</c:v>
                </c:pt>
                <c:pt idx="2717">
                  <c:v>19615</c:v>
                </c:pt>
                <c:pt idx="2718">
                  <c:v>19616</c:v>
                </c:pt>
                <c:pt idx="2719">
                  <c:v>19617</c:v>
                </c:pt>
                <c:pt idx="2720">
                  <c:v>19618</c:v>
                </c:pt>
                <c:pt idx="2721">
                  <c:v>19619</c:v>
                </c:pt>
                <c:pt idx="2722">
                  <c:v>19620</c:v>
                </c:pt>
                <c:pt idx="2723">
                  <c:v>19621</c:v>
                </c:pt>
                <c:pt idx="2724">
                  <c:v>19622</c:v>
                </c:pt>
                <c:pt idx="2725">
                  <c:v>19623</c:v>
                </c:pt>
                <c:pt idx="2726">
                  <c:v>19624</c:v>
                </c:pt>
                <c:pt idx="2727">
                  <c:v>19625</c:v>
                </c:pt>
                <c:pt idx="2728">
                  <c:v>19626</c:v>
                </c:pt>
                <c:pt idx="2729">
                  <c:v>19627</c:v>
                </c:pt>
                <c:pt idx="2730">
                  <c:v>19628</c:v>
                </c:pt>
                <c:pt idx="2731">
                  <c:v>19629</c:v>
                </c:pt>
                <c:pt idx="2732">
                  <c:v>19630</c:v>
                </c:pt>
                <c:pt idx="2733">
                  <c:v>19631</c:v>
                </c:pt>
                <c:pt idx="2734">
                  <c:v>19632</c:v>
                </c:pt>
                <c:pt idx="2735">
                  <c:v>19633</c:v>
                </c:pt>
                <c:pt idx="2736">
                  <c:v>19634</c:v>
                </c:pt>
                <c:pt idx="2737">
                  <c:v>19635</c:v>
                </c:pt>
                <c:pt idx="2738">
                  <c:v>19636</c:v>
                </c:pt>
                <c:pt idx="2739">
                  <c:v>19637</c:v>
                </c:pt>
                <c:pt idx="2740">
                  <c:v>19638</c:v>
                </c:pt>
                <c:pt idx="2741">
                  <c:v>19639</c:v>
                </c:pt>
                <c:pt idx="2742">
                  <c:v>19640</c:v>
                </c:pt>
                <c:pt idx="2743">
                  <c:v>19641</c:v>
                </c:pt>
                <c:pt idx="2744">
                  <c:v>19642</c:v>
                </c:pt>
                <c:pt idx="2745">
                  <c:v>19643</c:v>
                </c:pt>
                <c:pt idx="2746">
                  <c:v>19644</c:v>
                </c:pt>
                <c:pt idx="2747">
                  <c:v>19645</c:v>
                </c:pt>
                <c:pt idx="2748">
                  <c:v>19646</c:v>
                </c:pt>
                <c:pt idx="2749">
                  <c:v>19647</c:v>
                </c:pt>
                <c:pt idx="2750">
                  <c:v>19648</c:v>
                </c:pt>
                <c:pt idx="2751">
                  <c:v>19649</c:v>
                </c:pt>
                <c:pt idx="2752">
                  <c:v>19650</c:v>
                </c:pt>
                <c:pt idx="2753">
                  <c:v>19651</c:v>
                </c:pt>
                <c:pt idx="2754">
                  <c:v>19652</c:v>
                </c:pt>
                <c:pt idx="2755">
                  <c:v>19653</c:v>
                </c:pt>
                <c:pt idx="2756">
                  <c:v>19654</c:v>
                </c:pt>
                <c:pt idx="2757">
                  <c:v>19655</c:v>
                </c:pt>
                <c:pt idx="2758">
                  <c:v>19656</c:v>
                </c:pt>
                <c:pt idx="2759">
                  <c:v>19657</c:v>
                </c:pt>
                <c:pt idx="2760">
                  <c:v>19658</c:v>
                </c:pt>
                <c:pt idx="2761">
                  <c:v>19659</c:v>
                </c:pt>
                <c:pt idx="2762">
                  <c:v>19660</c:v>
                </c:pt>
                <c:pt idx="2763">
                  <c:v>19661</c:v>
                </c:pt>
                <c:pt idx="2764">
                  <c:v>19662</c:v>
                </c:pt>
                <c:pt idx="2765">
                  <c:v>19663</c:v>
                </c:pt>
                <c:pt idx="2766">
                  <c:v>19664</c:v>
                </c:pt>
                <c:pt idx="2767">
                  <c:v>19665</c:v>
                </c:pt>
                <c:pt idx="2768">
                  <c:v>19666</c:v>
                </c:pt>
                <c:pt idx="2769">
                  <c:v>19667</c:v>
                </c:pt>
                <c:pt idx="2770">
                  <c:v>19668</c:v>
                </c:pt>
                <c:pt idx="2771">
                  <c:v>19669</c:v>
                </c:pt>
                <c:pt idx="2772">
                  <c:v>19670</c:v>
                </c:pt>
                <c:pt idx="2773">
                  <c:v>19671</c:v>
                </c:pt>
                <c:pt idx="2774">
                  <c:v>19672</c:v>
                </c:pt>
                <c:pt idx="2775">
                  <c:v>19673</c:v>
                </c:pt>
                <c:pt idx="2776">
                  <c:v>19674</c:v>
                </c:pt>
                <c:pt idx="2777">
                  <c:v>19675</c:v>
                </c:pt>
                <c:pt idx="2778">
                  <c:v>19676</c:v>
                </c:pt>
                <c:pt idx="2779">
                  <c:v>19677</c:v>
                </c:pt>
                <c:pt idx="2780">
                  <c:v>19678</c:v>
                </c:pt>
                <c:pt idx="2781">
                  <c:v>19679</c:v>
                </c:pt>
                <c:pt idx="2782">
                  <c:v>19680</c:v>
                </c:pt>
                <c:pt idx="2783">
                  <c:v>19681</c:v>
                </c:pt>
                <c:pt idx="2784">
                  <c:v>19682</c:v>
                </c:pt>
                <c:pt idx="2785">
                  <c:v>19683</c:v>
                </c:pt>
                <c:pt idx="2786">
                  <c:v>19684</c:v>
                </c:pt>
                <c:pt idx="2787">
                  <c:v>19685</c:v>
                </c:pt>
                <c:pt idx="2788">
                  <c:v>19686</c:v>
                </c:pt>
                <c:pt idx="2789">
                  <c:v>19687</c:v>
                </c:pt>
                <c:pt idx="2790">
                  <c:v>19688</c:v>
                </c:pt>
                <c:pt idx="2791">
                  <c:v>19689</c:v>
                </c:pt>
                <c:pt idx="2792">
                  <c:v>19690</c:v>
                </c:pt>
                <c:pt idx="2793">
                  <c:v>19691</c:v>
                </c:pt>
                <c:pt idx="2794">
                  <c:v>19692</c:v>
                </c:pt>
                <c:pt idx="2795">
                  <c:v>19693</c:v>
                </c:pt>
                <c:pt idx="2796">
                  <c:v>19694</c:v>
                </c:pt>
                <c:pt idx="2797">
                  <c:v>19695</c:v>
                </c:pt>
                <c:pt idx="2798">
                  <c:v>19696</c:v>
                </c:pt>
                <c:pt idx="2799">
                  <c:v>19697</c:v>
                </c:pt>
                <c:pt idx="2800">
                  <c:v>19698</c:v>
                </c:pt>
                <c:pt idx="2801">
                  <c:v>19699</c:v>
                </c:pt>
                <c:pt idx="2802">
                  <c:v>19700</c:v>
                </c:pt>
                <c:pt idx="2803">
                  <c:v>19701</c:v>
                </c:pt>
                <c:pt idx="2804">
                  <c:v>19702</c:v>
                </c:pt>
                <c:pt idx="2805">
                  <c:v>19703</c:v>
                </c:pt>
                <c:pt idx="2806">
                  <c:v>19704</c:v>
                </c:pt>
                <c:pt idx="2807">
                  <c:v>19705</c:v>
                </c:pt>
                <c:pt idx="2808">
                  <c:v>19706</c:v>
                </c:pt>
                <c:pt idx="2809">
                  <c:v>19707</c:v>
                </c:pt>
                <c:pt idx="2810">
                  <c:v>19708</c:v>
                </c:pt>
                <c:pt idx="2811">
                  <c:v>19709</c:v>
                </c:pt>
                <c:pt idx="2812">
                  <c:v>19710</c:v>
                </c:pt>
                <c:pt idx="2813">
                  <c:v>19711</c:v>
                </c:pt>
                <c:pt idx="2814">
                  <c:v>19712</c:v>
                </c:pt>
                <c:pt idx="2815">
                  <c:v>19713</c:v>
                </c:pt>
                <c:pt idx="2816">
                  <c:v>19714</c:v>
                </c:pt>
                <c:pt idx="2817">
                  <c:v>19715</c:v>
                </c:pt>
                <c:pt idx="2818">
                  <c:v>19716</c:v>
                </c:pt>
                <c:pt idx="2819">
                  <c:v>19717</c:v>
                </c:pt>
                <c:pt idx="2820">
                  <c:v>19718</c:v>
                </c:pt>
                <c:pt idx="2821">
                  <c:v>19719</c:v>
                </c:pt>
                <c:pt idx="2822">
                  <c:v>19720</c:v>
                </c:pt>
                <c:pt idx="2823">
                  <c:v>19721</c:v>
                </c:pt>
                <c:pt idx="2824">
                  <c:v>19722</c:v>
                </c:pt>
                <c:pt idx="2825">
                  <c:v>19723</c:v>
                </c:pt>
                <c:pt idx="2826">
                  <c:v>19724</c:v>
                </c:pt>
                <c:pt idx="2827">
                  <c:v>19725</c:v>
                </c:pt>
                <c:pt idx="2828">
                  <c:v>19726</c:v>
                </c:pt>
                <c:pt idx="2829">
                  <c:v>19727</c:v>
                </c:pt>
                <c:pt idx="2830">
                  <c:v>19728</c:v>
                </c:pt>
                <c:pt idx="2831">
                  <c:v>19729</c:v>
                </c:pt>
                <c:pt idx="2832">
                  <c:v>19730</c:v>
                </c:pt>
                <c:pt idx="2833">
                  <c:v>19731</c:v>
                </c:pt>
                <c:pt idx="2834">
                  <c:v>19732</c:v>
                </c:pt>
                <c:pt idx="2835">
                  <c:v>19733</c:v>
                </c:pt>
                <c:pt idx="2836">
                  <c:v>19734</c:v>
                </c:pt>
                <c:pt idx="2837">
                  <c:v>19735</c:v>
                </c:pt>
                <c:pt idx="2838">
                  <c:v>19736</c:v>
                </c:pt>
                <c:pt idx="2839">
                  <c:v>19737</c:v>
                </c:pt>
                <c:pt idx="2840">
                  <c:v>19738</c:v>
                </c:pt>
                <c:pt idx="2841">
                  <c:v>19739</c:v>
                </c:pt>
                <c:pt idx="2842">
                  <c:v>19740</c:v>
                </c:pt>
                <c:pt idx="2843">
                  <c:v>19741</c:v>
                </c:pt>
                <c:pt idx="2844">
                  <c:v>19742</c:v>
                </c:pt>
                <c:pt idx="2845">
                  <c:v>19743</c:v>
                </c:pt>
                <c:pt idx="2846">
                  <c:v>19744</c:v>
                </c:pt>
                <c:pt idx="2847">
                  <c:v>19745</c:v>
                </c:pt>
                <c:pt idx="2848">
                  <c:v>19746</c:v>
                </c:pt>
                <c:pt idx="2849">
                  <c:v>19747</c:v>
                </c:pt>
                <c:pt idx="2850">
                  <c:v>19748</c:v>
                </c:pt>
                <c:pt idx="2851">
                  <c:v>19749</c:v>
                </c:pt>
                <c:pt idx="2852">
                  <c:v>19750</c:v>
                </c:pt>
                <c:pt idx="2853">
                  <c:v>19751</c:v>
                </c:pt>
                <c:pt idx="2854">
                  <c:v>19752</c:v>
                </c:pt>
                <c:pt idx="2855">
                  <c:v>19753</c:v>
                </c:pt>
                <c:pt idx="2856">
                  <c:v>19754</c:v>
                </c:pt>
                <c:pt idx="2857">
                  <c:v>19755</c:v>
                </c:pt>
                <c:pt idx="2858">
                  <c:v>19756</c:v>
                </c:pt>
                <c:pt idx="2859">
                  <c:v>19757</c:v>
                </c:pt>
                <c:pt idx="2860">
                  <c:v>19758</c:v>
                </c:pt>
                <c:pt idx="2861">
                  <c:v>19759</c:v>
                </c:pt>
                <c:pt idx="2862">
                  <c:v>19760</c:v>
                </c:pt>
                <c:pt idx="2863">
                  <c:v>19761</c:v>
                </c:pt>
                <c:pt idx="2864">
                  <c:v>19762</c:v>
                </c:pt>
                <c:pt idx="2865">
                  <c:v>19763</c:v>
                </c:pt>
                <c:pt idx="2866">
                  <c:v>19764</c:v>
                </c:pt>
                <c:pt idx="2867">
                  <c:v>19765</c:v>
                </c:pt>
                <c:pt idx="2868">
                  <c:v>19766</c:v>
                </c:pt>
                <c:pt idx="2869">
                  <c:v>19767</c:v>
                </c:pt>
                <c:pt idx="2870">
                  <c:v>19768</c:v>
                </c:pt>
                <c:pt idx="2871">
                  <c:v>19769</c:v>
                </c:pt>
                <c:pt idx="2872">
                  <c:v>19770</c:v>
                </c:pt>
                <c:pt idx="2873">
                  <c:v>19771</c:v>
                </c:pt>
                <c:pt idx="2874">
                  <c:v>19772</c:v>
                </c:pt>
                <c:pt idx="2875">
                  <c:v>19773</c:v>
                </c:pt>
                <c:pt idx="2876">
                  <c:v>19774</c:v>
                </c:pt>
                <c:pt idx="2877">
                  <c:v>19775</c:v>
                </c:pt>
                <c:pt idx="2878">
                  <c:v>19776</c:v>
                </c:pt>
                <c:pt idx="2879">
                  <c:v>19777</c:v>
                </c:pt>
                <c:pt idx="2880">
                  <c:v>19778</c:v>
                </c:pt>
                <c:pt idx="2881">
                  <c:v>19779</c:v>
                </c:pt>
                <c:pt idx="2882">
                  <c:v>19780</c:v>
                </c:pt>
                <c:pt idx="2883">
                  <c:v>19781</c:v>
                </c:pt>
                <c:pt idx="2884">
                  <c:v>19782</c:v>
                </c:pt>
                <c:pt idx="2885">
                  <c:v>19783</c:v>
                </c:pt>
                <c:pt idx="2886">
                  <c:v>19784</c:v>
                </c:pt>
                <c:pt idx="2887">
                  <c:v>19785</c:v>
                </c:pt>
                <c:pt idx="2888">
                  <c:v>19786</c:v>
                </c:pt>
                <c:pt idx="2889">
                  <c:v>19787</c:v>
                </c:pt>
                <c:pt idx="2890">
                  <c:v>19788</c:v>
                </c:pt>
                <c:pt idx="2891">
                  <c:v>19789</c:v>
                </c:pt>
                <c:pt idx="2892">
                  <c:v>19790</c:v>
                </c:pt>
                <c:pt idx="2893">
                  <c:v>19791</c:v>
                </c:pt>
                <c:pt idx="2894">
                  <c:v>19792</c:v>
                </c:pt>
                <c:pt idx="2895">
                  <c:v>19793</c:v>
                </c:pt>
                <c:pt idx="2896">
                  <c:v>19794</c:v>
                </c:pt>
                <c:pt idx="2897">
                  <c:v>19795</c:v>
                </c:pt>
                <c:pt idx="2898">
                  <c:v>19796</c:v>
                </c:pt>
                <c:pt idx="2899">
                  <c:v>19797</c:v>
                </c:pt>
                <c:pt idx="2900">
                  <c:v>19798</c:v>
                </c:pt>
                <c:pt idx="2901">
                  <c:v>19799</c:v>
                </c:pt>
                <c:pt idx="2902">
                  <c:v>19800</c:v>
                </c:pt>
                <c:pt idx="2903">
                  <c:v>19801</c:v>
                </c:pt>
                <c:pt idx="2904">
                  <c:v>19802</c:v>
                </c:pt>
                <c:pt idx="2905">
                  <c:v>19803</c:v>
                </c:pt>
                <c:pt idx="2906">
                  <c:v>19804</c:v>
                </c:pt>
                <c:pt idx="2907">
                  <c:v>19805</c:v>
                </c:pt>
                <c:pt idx="2908">
                  <c:v>19806</c:v>
                </c:pt>
                <c:pt idx="2909">
                  <c:v>19807</c:v>
                </c:pt>
                <c:pt idx="2910">
                  <c:v>19808</c:v>
                </c:pt>
                <c:pt idx="2911">
                  <c:v>19809</c:v>
                </c:pt>
                <c:pt idx="2912">
                  <c:v>19810</c:v>
                </c:pt>
                <c:pt idx="2913">
                  <c:v>19811</c:v>
                </c:pt>
                <c:pt idx="2914">
                  <c:v>19812</c:v>
                </c:pt>
                <c:pt idx="2915">
                  <c:v>19813</c:v>
                </c:pt>
                <c:pt idx="2916">
                  <c:v>19814</c:v>
                </c:pt>
                <c:pt idx="2917">
                  <c:v>19815</c:v>
                </c:pt>
                <c:pt idx="2918">
                  <c:v>19816</c:v>
                </c:pt>
                <c:pt idx="2919">
                  <c:v>19817</c:v>
                </c:pt>
                <c:pt idx="2920">
                  <c:v>19818</c:v>
                </c:pt>
                <c:pt idx="2921">
                  <c:v>19819</c:v>
                </c:pt>
                <c:pt idx="2922">
                  <c:v>19820</c:v>
                </c:pt>
                <c:pt idx="2923">
                  <c:v>19821</c:v>
                </c:pt>
                <c:pt idx="2924">
                  <c:v>19822</c:v>
                </c:pt>
                <c:pt idx="2925">
                  <c:v>19823</c:v>
                </c:pt>
                <c:pt idx="2926">
                  <c:v>19824</c:v>
                </c:pt>
                <c:pt idx="2927">
                  <c:v>19825</c:v>
                </c:pt>
                <c:pt idx="2928">
                  <c:v>19826</c:v>
                </c:pt>
                <c:pt idx="2929">
                  <c:v>19827</c:v>
                </c:pt>
                <c:pt idx="2930">
                  <c:v>19828</c:v>
                </c:pt>
                <c:pt idx="2931">
                  <c:v>19829</c:v>
                </c:pt>
                <c:pt idx="2932">
                  <c:v>19830</c:v>
                </c:pt>
                <c:pt idx="2933">
                  <c:v>19831</c:v>
                </c:pt>
                <c:pt idx="2934">
                  <c:v>19832</c:v>
                </c:pt>
                <c:pt idx="2935">
                  <c:v>19833</c:v>
                </c:pt>
                <c:pt idx="2936">
                  <c:v>19834</c:v>
                </c:pt>
                <c:pt idx="2937">
                  <c:v>19835</c:v>
                </c:pt>
                <c:pt idx="2938">
                  <c:v>19836</c:v>
                </c:pt>
                <c:pt idx="2939">
                  <c:v>19837</c:v>
                </c:pt>
                <c:pt idx="2940">
                  <c:v>19838</c:v>
                </c:pt>
                <c:pt idx="2941">
                  <c:v>19839</c:v>
                </c:pt>
                <c:pt idx="2942">
                  <c:v>19840</c:v>
                </c:pt>
                <c:pt idx="2943">
                  <c:v>19841</c:v>
                </c:pt>
                <c:pt idx="2944">
                  <c:v>19842</c:v>
                </c:pt>
                <c:pt idx="2945">
                  <c:v>19843</c:v>
                </c:pt>
                <c:pt idx="2946">
                  <c:v>19844</c:v>
                </c:pt>
                <c:pt idx="2947">
                  <c:v>19845</c:v>
                </c:pt>
                <c:pt idx="2948">
                  <c:v>19846</c:v>
                </c:pt>
                <c:pt idx="2949">
                  <c:v>19847</c:v>
                </c:pt>
                <c:pt idx="2950">
                  <c:v>19848</c:v>
                </c:pt>
                <c:pt idx="2951">
                  <c:v>19849</c:v>
                </c:pt>
                <c:pt idx="2952">
                  <c:v>19850</c:v>
                </c:pt>
                <c:pt idx="2953">
                  <c:v>19851</c:v>
                </c:pt>
                <c:pt idx="2954">
                  <c:v>19852</c:v>
                </c:pt>
                <c:pt idx="2955">
                  <c:v>19853</c:v>
                </c:pt>
                <c:pt idx="2956">
                  <c:v>19854</c:v>
                </c:pt>
                <c:pt idx="2957">
                  <c:v>19855</c:v>
                </c:pt>
                <c:pt idx="2958">
                  <c:v>19856</c:v>
                </c:pt>
                <c:pt idx="2959">
                  <c:v>19857</c:v>
                </c:pt>
                <c:pt idx="2960">
                  <c:v>19858</c:v>
                </c:pt>
                <c:pt idx="2961">
                  <c:v>19859</c:v>
                </c:pt>
                <c:pt idx="2962">
                  <c:v>19860</c:v>
                </c:pt>
                <c:pt idx="2963">
                  <c:v>19861</c:v>
                </c:pt>
                <c:pt idx="2964">
                  <c:v>19862</c:v>
                </c:pt>
                <c:pt idx="2965">
                  <c:v>19863</c:v>
                </c:pt>
                <c:pt idx="2966">
                  <c:v>19864</c:v>
                </c:pt>
                <c:pt idx="2967">
                  <c:v>19865</c:v>
                </c:pt>
                <c:pt idx="2968">
                  <c:v>19866</c:v>
                </c:pt>
                <c:pt idx="2969">
                  <c:v>19867</c:v>
                </c:pt>
                <c:pt idx="2970">
                  <c:v>19868</c:v>
                </c:pt>
                <c:pt idx="2971">
                  <c:v>19869</c:v>
                </c:pt>
                <c:pt idx="2972">
                  <c:v>19870</c:v>
                </c:pt>
                <c:pt idx="2973">
                  <c:v>19871</c:v>
                </c:pt>
                <c:pt idx="2974">
                  <c:v>19872</c:v>
                </c:pt>
                <c:pt idx="2975">
                  <c:v>19873</c:v>
                </c:pt>
                <c:pt idx="2976">
                  <c:v>19874</c:v>
                </c:pt>
                <c:pt idx="2977">
                  <c:v>19875</c:v>
                </c:pt>
                <c:pt idx="2978">
                  <c:v>19876</c:v>
                </c:pt>
                <c:pt idx="2979">
                  <c:v>19877</c:v>
                </c:pt>
                <c:pt idx="2980">
                  <c:v>19878</c:v>
                </c:pt>
                <c:pt idx="2981">
                  <c:v>19879</c:v>
                </c:pt>
                <c:pt idx="2982">
                  <c:v>19880</c:v>
                </c:pt>
                <c:pt idx="2983">
                  <c:v>19881</c:v>
                </c:pt>
                <c:pt idx="2984">
                  <c:v>19882</c:v>
                </c:pt>
                <c:pt idx="2985">
                  <c:v>19883</c:v>
                </c:pt>
                <c:pt idx="2986">
                  <c:v>19884</c:v>
                </c:pt>
                <c:pt idx="2987">
                  <c:v>19885</c:v>
                </c:pt>
                <c:pt idx="2988">
                  <c:v>19886</c:v>
                </c:pt>
                <c:pt idx="2989">
                  <c:v>19887</c:v>
                </c:pt>
                <c:pt idx="2990">
                  <c:v>19888</c:v>
                </c:pt>
                <c:pt idx="2991">
                  <c:v>19889</c:v>
                </c:pt>
                <c:pt idx="2992">
                  <c:v>19890</c:v>
                </c:pt>
                <c:pt idx="2993">
                  <c:v>19891</c:v>
                </c:pt>
                <c:pt idx="2994">
                  <c:v>19892</c:v>
                </c:pt>
                <c:pt idx="2995">
                  <c:v>19893</c:v>
                </c:pt>
                <c:pt idx="2996">
                  <c:v>19894</c:v>
                </c:pt>
                <c:pt idx="2997">
                  <c:v>19895</c:v>
                </c:pt>
                <c:pt idx="2998">
                  <c:v>19896</c:v>
                </c:pt>
                <c:pt idx="2999">
                  <c:v>19897</c:v>
                </c:pt>
                <c:pt idx="3000">
                  <c:v>19898</c:v>
                </c:pt>
                <c:pt idx="3001">
                  <c:v>19899</c:v>
                </c:pt>
                <c:pt idx="3002">
                  <c:v>19900</c:v>
                </c:pt>
                <c:pt idx="3003">
                  <c:v>19901</c:v>
                </c:pt>
                <c:pt idx="3004">
                  <c:v>19902</c:v>
                </c:pt>
                <c:pt idx="3005">
                  <c:v>19903</c:v>
                </c:pt>
                <c:pt idx="3006">
                  <c:v>19904</c:v>
                </c:pt>
                <c:pt idx="3007">
                  <c:v>19905</c:v>
                </c:pt>
                <c:pt idx="3008">
                  <c:v>19906</c:v>
                </c:pt>
                <c:pt idx="3009">
                  <c:v>19907</c:v>
                </c:pt>
                <c:pt idx="3010">
                  <c:v>19908</c:v>
                </c:pt>
                <c:pt idx="3011">
                  <c:v>19909</c:v>
                </c:pt>
                <c:pt idx="3012">
                  <c:v>19910</c:v>
                </c:pt>
                <c:pt idx="3013">
                  <c:v>19911</c:v>
                </c:pt>
                <c:pt idx="3014">
                  <c:v>19912</c:v>
                </c:pt>
                <c:pt idx="3015">
                  <c:v>19913</c:v>
                </c:pt>
                <c:pt idx="3016">
                  <c:v>19914</c:v>
                </c:pt>
                <c:pt idx="3017">
                  <c:v>19915</c:v>
                </c:pt>
                <c:pt idx="3018">
                  <c:v>19916</c:v>
                </c:pt>
                <c:pt idx="3019">
                  <c:v>19917</c:v>
                </c:pt>
                <c:pt idx="3020">
                  <c:v>19918</c:v>
                </c:pt>
                <c:pt idx="3021">
                  <c:v>19919</c:v>
                </c:pt>
                <c:pt idx="3022">
                  <c:v>19920</c:v>
                </c:pt>
                <c:pt idx="3023">
                  <c:v>19921</c:v>
                </c:pt>
                <c:pt idx="3024">
                  <c:v>19922</c:v>
                </c:pt>
                <c:pt idx="3025">
                  <c:v>19923</c:v>
                </c:pt>
                <c:pt idx="3026">
                  <c:v>19924</c:v>
                </c:pt>
                <c:pt idx="3027">
                  <c:v>19925</c:v>
                </c:pt>
                <c:pt idx="3028">
                  <c:v>19926</c:v>
                </c:pt>
                <c:pt idx="3029">
                  <c:v>19927</c:v>
                </c:pt>
                <c:pt idx="3030">
                  <c:v>19928</c:v>
                </c:pt>
                <c:pt idx="3031">
                  <c:v>19929</c:v>
                </c:pt>
                <c:pt idx="3032">
                  <c:v>19930</c:v>
                </c:pt>
                <c:pt idx="3033">
                  <c:v>19931</c:v>
                </c:pt>
                <c:pt idx="3034">
                  <c:v>19932</c:v>
                </c:pt>
                <c:pt idx="3035">
                  <c:v>19933</c:v>
                </c:pt>
                <c:pt idx="3036">
                  <c:v>19934</c:v>
                </c:pt>
                <c:pt idx="3037">
                  <c:v>19935</c:v>
                </c:pt>
                <c:pt idx="3038">
                  <c:v>19936</c:v>
                </c:pt>
                <c:pt idx="3039">
                  <c:v>19937</c:v>
                </c:pt>
                <c:pt idx="3040">
                  <c:v>19938</c:v>
                </c:pt>
                <c:pt idx="3041">
                  <c:v>19939</c:v>
                </c:pt>
                <c:pt idx="3042">
                  <c:v>19940</c:v>
                </c:pt>
                <c:pt idx="3043">
                  <c:v>19941</c:v>
                </c:pt>
                <c:pt idx="3044">
                  <c:v>19942</c:v>
                </c:pt>
                <c:pt idx="3045">
                  <c:v>19943</c:v>
                </c:pt>
                <c:pt idx="3046">
                  <c:v>19944</c:v>
                </c:pt>
                <c:pt idx="3047">
                  <c:v>19945</c:v>
                </c:pt>
                <c:pt idx="3048">
                  <c:v>19946</c:v>
                </c:pt>
                <c:pt idx="3049">
                  <c:v>19947</c:v>
                </c:pt>
                <c:pt idx="3050">
                  <c:v>19948</c:v>
                </c:pt>
                <c:pt idx="3051">
                  <c:v>19949</c:v>
                </c:pt>
                <c:pt idx="3052">
                  <c:v>19950</c:v>
                </c:pt>
                <c:pt idx="3053">
                  <c:v>19951</c:v>
                </c:pt>
                <c:pt idx="3054">
                  <c:v>19952</c:v>
                </c:pt>
                <c:pt idx="3055">
                  <c:v>19953</c:v>
                </c:pt>
                <c:pt idx="3056">
                  <c:v>19954</c:v>
                </c:pt>
                <c:pt idx="3057">
                  <c:v>19955</c:v>
                </c:pt>
                <c:pt idx="3058">
                  <c:v>19956</c:v>
                </c:pt>
                <c:pt idx="3059">
                  <c:v>19957</c:v>
                </c:pt>
                <c:pt idx="3060">
                  <c:v>19958</c:v>
                </c:pt>
                <c:pt idx="3061">
                  <c:v>19959</c:v>
                </c:pt>
                <c:pt idx="3062">
                  <c:v>19960</c:v>
                </c:pt>
                <c:pt idx="3063">
                  <c:v>19961</c:v>
                </c:pt>
                <c:pt idx="3064">
                  <c:v>19962</c:v>
                </c:pt>
                <c:pt idx="3065">
                  <c:v>19963</c:v>
                </c:pt>
                <c:pt idx="3066">
                  <c:v>19964</c:v>
                </c:pt>
                <c:pt idx="3067">
                  <c:v>19965</c:v>
                </c:pt>
                <c:pt idx="3068">
                  <c:v>19966</c:v>
                </c:pt>
                <c:pt idx="3069">
                  <c:v>19967</c:v>
                </c:pt>
                <c:pt idx="3070">
                  <c:v>19968</c:v>
                </c:pt>
                <c:pt idx="3071">
                  <c:v>19969</c:v>
                </c:pt>
                <c:pt idx="3072">
                  <c:v>19970</c:v>
                </c:pt>
                <c:pt idx="3073">
                  <c:v>19971</c:v>
                </c:pt>
                <c:pt idx="3074">
                  <c:v>19972</c:v>
                </c:pt>
                <c:pt idx="3075">
                  <c:v>19973</c:v>
                </c:pt>
                <c:pt idx="3076">
                  <c:v>19974</c:v>
                </c:pt>
                <c:pt idx="3077">
                  <c:v>19975</c:v>
                </c:pt>
                <c:pt idx="3078">
                  <c:v>19976</c:v>
                </c:pt>
                <c:pt idx="3079">
                  <c:v>19977</c:v>
                </c:pt>
                <c:pt idx="3080">
                  <c:v>19978</c:v>
                </c:pt>
                <c:pt idx="3081">
                  <c:v>19979</c:v>
                </c:pt>
                <c:pt idx="3082">
                  <c:v>19980</c:v>
                </c:pt>
                <c:pt idx="3083">
                  <c:v>19981</c:v>
                </c:pt>
                <c:pt idx="3084">
                  <c:v>19982</c:v>
                </c:pt>
                <c:pt idx="3085">
                  <c:v>19983</c:v>
                </c:pt>
                <c:pt idx="3086">
                  <c:v>19984</c:v>
                </c:pt>
                <c:pt idx="3087">
                  <c:v>19985</c:v>
                </c:pt>
                <c:pt idx="3088">
                  <c:v>19986</c:v>
                </c:pt>
                <c:pt idx="3089">
                  <c:v>19987</c:v>
                </c:pt>
                <c:pt idx="3090">
                  <c:v>19988</c:v>
                </c:pt>
                <c:pt idx="3091">
                  <c:v>19989</c:v>
                </c:pt>
                <c:pt idx="3092">
                  <c:v>19990</c:v>
                </c:pt>
                <c:pt idx="3093">
                  <c:v>19991</c:v>
                </c:pt>
                <c:pt idx="3094">
                  <c:v>19992</c:v>
                </c:pt>
                <c:pt idx="3095">
                  <c:v>19993</c:v>
                </c:pt>
                <c:pt idx="3096">
                  <c:v>19994</c:v>
                </c:pt>
                <c:pt idx="3097">
                  <c:v>19995</c:v>
                </c:pt>
                <c:pt idx="3098">
                  <c:v>19996</c:v>
                </c:pt>
                <c:pt idx="3099">
                  <c:v>19997</c:v>
                </c:pt>
                <c:pt idx="3100">
                  <c:v>19998</c:v>
                </c:pt>
                <c:pt idx="3101">
                  <c:v>19999</c:v>
                </c:pt>
                <c:pt idx="3102">
                  <c:v>20000</c:v>
                </c:pt>
                <c:pt idx="3103">
                  <c:v>20001</c:v>
                </c:pt>
                <c:pt idx="3104">
                  <c:v>20002</c:v>
                </c:pt>
                <c:pt idx="3105">
                  <c:v>20003</c:v>
                </c:pt>
                <c:pt idx="3106">
                  <c:v>20004</c:v>
                </c:pt>
                <c:pt idx="3107">
                  <c:v>20005</c:v>
                </c:pt>
                <c:pt idx="3108">
                  <c:v>20006</c:v>
                </c:pt>
                <c:pt idx="3109">
                  <c:v>20007</c:v>
                </c:pt>
                <c:pt idx="3110">
                  <c:v>20008</c:v>
                </c:pt>
                <c:pt idx="3111">
                  <c:v>20009</c:v>
                </c:pt>
                <c:pt idx="3112">
                  <c:v>20010</c:v>
                </c:pt>
                <c:pt idx="3113">
                  <c:v>20011</c:v>
                </c:pt>
                <c:pt idx="3114">
                  <c:v>20012</c:v>
                </c:pt>
                <c:pt idx="3115">
                  <c:v>20013</c:v>
                </c:pt>
                <c:pt idx="3116">
                  <c:v>20014</c:v>
                </c:pt>
                <c:pt idx="3117">
                  <c:v>20015</c:v>
                </c:pt>
                <c:pt idx="3118">
                  <c:v>20016</c:v>
                </c:pt>
                <c:pt idx="3119">
                  <c:v>20017</c:v>
                </c:pt>
                <c:pt idx="3120">
                  <c:v>20018</c:v>
                </c:pt>
                <c:pt idx="3121">
                  <c:v>20019</c:v>
                </c:pt>
                <c:pt idx="3122">
                  <c:v>20020</c:v>
                </c:pt>
                <c:pt idx="3123">
                  <c:v>20021</c:v>
                </c:pt>
                <c:pt idx="3124">
                  <c:v>20022</c:v>
                </c:pt>
                <c:pt idx="3125">
                  <c:v>20023</c:v>
                </c:pt>
                <c:pt idx="3126">
                  <c:v>20024</c:v>
                </c:pt>
                <c:pt idx="3127">
                  <c:v>20025</c:v>
                </c:pt>
                <c:pt idx="3128">
                  <c:v>20026</c:v>
                </c:pt>
                <c:pt idx="3129">
                  <c:v>20027</c:v>
                </c:pt>
                <c:pt idx="3130">
                  <c:v>20028</c:v>
                </c:pt>
                <c:pt idx="3131">
                  <c:v>20029</c:v>
                </c:pt>
                <c:pt idx="3132">
                  <c:v>20030</c:v>
                </c:pt>
                <c:pt idx="3133">
                  <c:v>20031</c:v>
                </c:pt>
                <c:pt idx="3134">
                  <c:v>20032</c:v>
                </c:pt>
                <c:pt idx="3135">
                  <c:v>20033</c:v>
                </c:pt>
                <c:pt idx="3136">
                  <c:v>20034</c:v>
                </c:pt>
                <c:pt idx="3137">
                  <c:v>20035</c:v>
                </c:pt>
                <c:pt idx="3138">
                  <c:v>20036</c:v>
                </c:pt>
                <c:pt idx="3139">
                  <c:v>20037</c:v>
                </c:pt>
                <c:pt idx="3140">
                  <c:v>20038</c:v>
                </c:pt>
                <c:pt idx="3141">
                  <c:v>20039</c:v>
                </c:pt>
                <c:pt idx="3142">
                  <c:v>20040</c:v>
                </c:pt>
                <c:pt idx="3143">
                  <c:v>20041</c:v>
                </c:pt>
                <c:pt idx="3144">
                  <c:v>20042</c:v>
                </c:pt>
                <c:pt idx="3145">
                  <c:v>20043</c:v>
                </c:pt>
                <c:pt idx="3146">
                  <c:v>20044</c:v>
                </c:pt>
                <c:pt idx="3147">
                  <c:v>20045</c:v>
                </c:pt>
                <c:pt idx="3148">
                  <c:v>20046</c:v>
                </c:pt>
                <c:pt idx="3149">
                  <c:v>20047</c:v>
                </c:pt>
                <c:pt idx="3150">
                  <c:v>20048</c:v>
                </c:pt>
                <c:pt idx="3151">
                  <c:v>20049</c:v>
                </c:pt>
                <c:pt idx="3152">
                  <c:v>20050</c:v>
                </c:pt>
                <c:pt idx="3153">
                  <c:v>20051</c:v>
                </c:pt>
                <c:pt idx="3154">
                  <c:v>20052</c:v>
                </c:pt>
                <c:pt idx="3155">
                  <c:v>20053</c:v>
                </c:pt>
                <c:pt idx="3156">
                  <c:v>20054</c:v>
                </c:pt>
                <c:pt idx="3157">
                  <c:v>20055</c:v>
                </c:pt>
                <c:pt idx="3158">
                  <c:v>20056</c:v>
                </c:pt>
                <c:pt idx="3159">
                  <c:v>20057</c:v>
                </c:pt>
                <c:pt idx="3160">
                  <c:v>20058</c:v>
                </c:pt>
                <c:pt idx="3161">
                  <c:v>20059</c:v>
                </c:pt>
                <c:pt idx="3162">
                  <c:v>20060</c:v>
                </c:pt>
                <c:pt idx="3163">
                  <c:v>20061</c:v>
                </c:pt>
                <c:pt idx="3164">
                  <c:v>20062</c:v>
                </c:pt>
                <c:pt idx="3165">
                  <c:v>20063</c:v>
                </c:pt>
                <c:pt idx="3166">
                  <c:v>20064</c:v>
                </c:pt>
                <c:pt idx="3167">
                  <c:v>20065</c:v>
                </c:pt>
                <c:pt idx="3168">
                  <c:v>20066</c:v>
                </c:pt>
                <c:pt idx="3169">
                  <c:v>20067</c:v>
                </c:pt>
                <c:pt idx="3170">
                  <c:v>20068</c:v>
                </c:pt>
                <c:pt idx="3171">
                  <c:v>20069</c:v>
                </c:pt>
                <c:pt idx="3172">
                  <c:v>20070</c:v>
                </c:pt>
                <c:pt idx="3173">
                  <c:v>20071</c:v>
                </c:pt>
                <c:pt idx="3174">
                  <c:v>20072</c:v>
                </c:pt>
                <c:pt idx="3175">
                  <c:v>20073</c:v>
                </c:pt>
                <c:pt idx="3176">
                  <c:v>20074</c:v>
                </c:pt>
                <c:pt idx="3177">
                  <c:v>20075</c:v>
                </c:pt>
                <c:pt idx="3178">
                  <c:v>20076</c:v>
                </c:pt>
                <c:pt idx="3179">
                  <c:v>20077</c:v>
                </c:pt>
                <c:pt idx="3180">
                  <c:v>20078</c:v>
                </c:pt>
                <c:pt idx="3181">
                  <c:v>20079</c:v>
                </c:pt>
                <c:pt idx="3182">
                  <c:v>20080</c:v>
                </c:pt>
                <c:pt idx="3183">
                  <c:v>20081</c:v>
                </c:pt>
                <c:pt idx="3184">
                  <c:v>20082</c:v>
                </c:pt>
                <c:pt idx="3185">
                  <c:v>20083</c:v>
                </c:pt>
                <c:pt idx="3186">
                  <c:v>20084</c:v>
                </c:pt>
                <c:pt idx="3187">
                  <c:v>20085</c:v>
                </c:pt>
                <c:pt idx="3188">
                  <c:v>20086</c:v>
                </c:pt>
                <c:pt idx="3189">
                  <c:v>20087</c:v>
                </c:pt>
                <c:pt idx="3190">
                  <c:v>20088</c:v>
                </c:pt>
                <c:pt idx="3191">
                  <c:v>20089</c:v>
                </c:pt>
                <c:pt idx="3192">
                  <c:v>20090</c:v>
                </c:pt>
                <c:pt idx="3193">
                  <c:v>20091</c:v>
                </c:pt>
                <c:pt idx="3194">
                  <c:v>20092</c:v>
                </c:pt>
                <c:pt idx="3195">
                  <c:v>20093</c:v>
                </c:pt>
                <c:pt idx="3196">
                  <c:v>20094</c:v>
                </c:pt>
                <c:pt idx="3197">
                  <c:v>20095</c:v>
                </c:pt>
                <c:pt idx="3198">
                  <c:v>20096</c:v>
                </c:pt>
                <c:pt idx="3199">
                  <c:v>20097</c:v>
                </c:pt>
                <c:pt idx="3200">
                  <c:v>20098</c:v>
                </c:pt>
                <c:pt idx="3201">
                  <c:v>20099</c:v>
                </c:pt>
                <c:pt idx="3202">
                  <c:v>20100</c:v>
                </c:pt>
                <c:pt idx="3203">
                  <c:v>20101</c:v>
                </c:pt>
                <c:pt idx="3204">
                  <c:v>20102</c:v>
                </c:pt>
                <c:pt idx="3205">
                  <c:v>20103</c:v>
                </c:pt>
                <c:pt idx="3206">
                  <c:v>20104</c:v>
                </c:pt>
                <c:pt idx="3207">
                  <c:v>20105</c:v>
                </c:pt>
                <c:pt idx="3208">
                  <c:v>20106</c:v>
                </c:pt>
                <c:pt idx="3209">
                  <c:v>20107</c:v>
                </c:pt>
                <c:pt idx="3210">
                  <c:v>20108</c:v>
                </c:pt>
                <c:pt idx="3211">
                  <c:v>20109</c:v>
                </c:pt>
                <c:pt idx="3212">
                  <c:v>20110</c:v>
                </c:pt>
                <c:pt idx="3213">
                  <c:v>20111</c:v>
                </c:pt>
                <c:pt idx="3214">
                  <c:v>20112</c:v>
                </c:pt>
                <c:pt idx="3215">
                  <c:v>20113</c:v>
                </c:pt>
                <c:pt idx="3216">
                  <c:v>20114</c:v>
                </c:pt>
                <c:pt idx="3217">
                  <c:v>20115</c:v>
                </c:pt>
                <c:pt idx="3218">
                  <c:v>20116</c:v>
                </c:pt>
                <c:pt idx="3219">
                  <c:v>20117</c:v>
                </c:pt>
                <c:pt idx="3220">
                  <c:v>20118</c:v>
                </c:pt>
                <c:pt idx="3221">
                  <c:v>20119</c:v>
                </c:pt>
                <c:pt idx="3222">
                  <c:v>20120</c:v>
                </c:pt>
                <c:pt idx="3223">
                  <c:v>20121</c:v>
                </c:pt>
                <c:pt idx="3224">
                  <c:v>20122</c:v>
                </c:pt>
                <c:pt idx="3225">
                  <c:v>20123</c:v>
                </c:pt>
                <c:pt idx="3226">
                  <c:v>20124</c:v>
                </c:pt>
                <c:pt idx="3227">
                  <c:v>20125</c:v>
                </c:pt>
                <c:pt idx="3228">
                  <c:v>20126</c:v>
                </c:pt>
                <c:pt idx="3229">
                  <c:v>20127</c:v>
                </c:pt>
                <c:pt idx="3230">
                  <c:v>20128</c:v>
                </c:pt>
                <c:pt idx="3231">
                  <c:v>20129</c:v>
                </c:pt>
                <c:pt idx="3232">
                  <c:v>20130</c:v>
                </c:pt>
                <c:pt idx="3233">
                  <c:v>20131</c:v>
                </c:pt>
                <c:pt idx="3234">
                  <c:v>20132</c:v>
                </c:pt>
                <c:pt idx="3235">
                  <c:v>20133</c:v>
                </c:pt>
                <c:pt idx="3236">
                  <c:v>20134</c:v>
                </c:pt>
                <c:pt idx="3237">
                  <c:v>20135</c:v>
                </c:pt>
                <c:pt idx="3238">
                  <c:v>20136</c:v>
                </c:pt>
                <c:pt idx="3239">
                  <c:v>20137</c:v>
                </c:pt>
                <c:pt idx="3240">
                  <c:v>20138</c:v>
                </c:pt>
                <c:pt idx="3241">
                  <c:v>20139</c:v>
                </c:pt>
                <c:pt idx="3242">
                  <c:v>20140</c:v>
                </c:pt>
                <c:pt idx="3243">
                  <c:v>20141</c:v>
                </c:pt>
                <c:pt idx="3244">
                  <c:v>20142</c:v>
                </c:pt>
                <c:pt idx="3245">
                  <c:v>20143</c:v>
                </c:pt>
                <c:pt idx="3246">
                  <c:v>20144</c:v>
                </c:pt>
                <c:pt idx="3247">
                  <c:v>20145</c:v>
                </c:pt>
                <c:pt idx="3248">
                  <c:v>20146</c:v>
                </c:pt>
                <c:pt idx="3249">
                  <c:v>20147</c:v>
                </c:pt>
                <c:pt idx="3250">
                  <c:v>20148</c:v>
                </c:pt>
                <c:pt idx="3251">
                  <c:v>20149</c:v>
                </c:pt>
                <c:pt idx="3252">
                  <c:v>20150</c:v>
                </c:pt>
                <c:pt idx="3253">
                  <c:v>20151</c:v>
                </c:pt>
                <c:pt idx="3254">
                  <c:v>20152</c:v>
                </c:pt>
                <c:pt idx="3255">
                  <c:v>20153</c:v>
                </c:pt>
                <c:pt idx="3256">
                  <c:v>20154</c:v>
                </c:pt>
                <c:pt idx="3257">
                  <c:v>20155</c:v>
                </c:pt>
                <c:pt idx="3258">
                  <c:v>20156</c:v>
                </c:pt>
                <c:pt idx="3259">
                  <c:v>20157</c:v>
                </c:pt>
                <c:pt idx="3260">
                  <c:v>20158</c:v>
                </c:pt>
                <c:pt idx="3261">
                  <c:v>20159</c:v>
                </c:pt>
                <c:pt idx="3262">
                  <c:v>20160</c:v>
                </c:pt>
                <c:pt idx="3263">
                  <c:v>20161</c:v>
                </c:pt>
                <c:pt idx="3264">
                  <c:v>20162</c:v>
                </c:pt>
                <c:pt idx="3265">
                  <c:v>20163</c:v>
                </c:pt>
                <c:pt idx="3266">
                  <c:v>20164</c:v>
                </c:pt>
                <c:pt idx="3267">
                  <c:v>20165</c:v>
                </c:pt>
                <c:pt idx="3268">
                  <c:v>20166</c:v>
                </c:pt>
                <c:pt idx="3269">
                  <c:v>20167</c:v>
                </c:pt>
                <c:pt idx="3270">
                  <c:v>20168</c:v>
                </c:pt>
                <c:pt idx="3271">
                  <c:v>20169</c:v>
                </c:pt>
                <c:pt idx="3272">
                  <c:v>20170</c:v>
                </c:pt>
                <c:pt idx="3273">
                  <c:v>20171</c:v>
                </c:pt>
                <c:pt idx="3274">
                  <c:v>20172</c:v>
                </c:pt>
                <c:pt idx="3275">
                  <c:v>20173</c:v>
                </c:pt>
                <c:pt idx="3276">
                  <c:v>20174</c:v>
                </c:pt>
                <c:pt idx="3277">
                  <c:v>20175</c:v>
                </c:pt>
                <c:pt idx="3278">
                  <c:v>20176</c:v>
                </c:pt>
                <c:pt idx="3279">
                  <c:v>20177</c:v>
                </c:pt>
                <c:pt idx="3280">
                  <c:v>20178</c:v>
                </c:pt>
                <c:pt idx="3281">
                  <c:v>20179</c:v>
                </c:pt>
                <c:pt idx="3282">
                  <c:v>20180</c:v>
                </c:pt>
                <c:pt idx="3283">
                  <c:v>20181</c:v>
                </c:pt>
                <c:pt idx="3284">
                  <c:v>20182</c:v>
                </c:pt>
                <c:pt idx="3285">
                  <c:v>20183</c:v>
                </c:pt>
                <c:pt idx="3286">
                  <c:v>20184</c:v>
                </c:pt>
                <c:pt idx="3287">
                  <c:v>20185</c:v>
                </c:pt>
                <c:pt idx="3288">
                  <c:v>20186</c:v>
                </c:pt>
                <c:pt idx="3289">
                  <c:v>20187</c:v>
                </c:pt>
                <c:pt idx="3290">
                  <c:v>20188</c:v>
                </c:pt>
                <c:pt idx="3291">
                  <c:v>20189</c:v>
                </c:pt>
                <c:pt idx="3292">
                  <c:v>20190</c:v>
                </c:pt>
                <c:pt idx="3293">
                  <c:v>20191</c:v>
                </c:pt>
                <c:pt idx="3294">
                  <c:v>20192</c:v>
                </c:pt>
                <c:pt idx="3295">
                  <c:v>20193</c:v>
                </c:pt>
                <c:pt idx="3296">
                  <c:v>20194</c:v>
                </c:pt>
                <c:pt idx="3297">
                  <c:v>20195</c:v>
                </c:pt>
                <c:pt idx="3298">
                  <c:v>20196</c:v>
                </c:pt>
                <c:pt idx="3299">
                  <c:v>20197</c:v>
                </c:pt>
                <c:pt idx="3300">
                  <c:v>20198</c:v>
                </c:pt>
                <c:pt idx="3301">
                  <c:v>20199</c:v>
                </c:pt>
                <c:pt idx="3302">
                  <c:v>20200</c:v>
                </c:pt>
                <c:pt idx="3303">
                  <c:v>20201</c:v>
                </c:pt>
                <c:pt idx="3304">
                  <c:v>20202</c:v>
                </c:pt>
                <c:pt idx="3305">
                  <c:v>20203</c:v>
                </c:pt>
                <c:pt idx="3306">
                  <c:v>20204</c:v>
                </c:pt>
                <c:pt idx="3307">
                  <c:v>20205</c:v>
                </c:pt>
                <c:pt idx="3308">
                  <c:v>20206</c:v>
                </c:pt>
                <c:pt idx="3309">
                  <c:v>20207</c:v>
                </c:pt>
                <c:pt idx="3310">
                  <c:v>20208</c:v>
                </c:pt>
                <c:pt idx="3311">
                  <c:v>20209</c:v>
                </c:pt>
                <c:pt idx="3312">
                  <c:v>20210</c:v>
                </c:pt>
                <c:pt idx="3313">
                  <c:v>20211</c:v>
                </c:pt>
                <c:pt idx="3314">
                  <c:v>20212</c:v>
                </c:pt>
                <c:pt idx="3315">
                  <c:v>20213</c:v>
                </c:pt>
                <c:pt idx="3316">
                  <c:v>20214</c:v>
                </c:pt>
                <c:pt idx="3317">
                  <c:v>20215</c:v>
                </c:pt>
                <c:pt idx="3318">
                  <c:v>20216</c:v>
                </c:pt>
                <c:pt idx="3319">
                  <c:v>20217</c:v>
                </c:pt>
                <c:pt idx="3320">
                  <c:v>20218</c:v>
                </c:pt>
                <c:pt idx="3321">
                  <c:v>20219</c:v>
                </c:pt>
                <c:pt idx="3322">
                  <c:v>20220</c:v>
                </c:pt>
                <c:pt idx="3323">
                  <c:v>20221</c:v>
                </c:pt>
                <c:pt idx="3324">
                  <c:v>20222</c:v>
                </c:pt>
                <c:pt idx="3325">
                  <c:v>20223</c:v>
                </c:pt>
                <c:pt idx="3326">
                  <c:v>20224</c:v>
                </c:pt>
                <c:pt idx="3327">
                  <c:v>20225</c:v>
                </c:pt>
                <c:pt idx="3328">
                  <c:v>20226</c:v>
                </c:pt>
                <c:pt idx="3329">
                  <c:v>20227</c:v>
                </c:pt>
                <c:pt idx="3330">
                  <c:v>20228</c:v>
                </c:pt>
                <c:pt idx="3331">
                  <c:v>20229</c:v>
                </c:pt>
                <c:pt idx="3332">
                  <c:v>20230</c:v>
                </c:pt>
                <c:pt idx="3333">
                  <c:v>20231</c:v>
                </c:pt>
                <c:pt idx="3334">
                  <c:v>20232</c:v>
                </c:pt>
                <c:pt idx="3335">
                  <c:v>20233</c:v>
                </c:pt>
                <c:pt idx="3336">
                  <c:v>20234</c:v>
                </c:pt>
                <c:pt idx="3337">
                  <c:v>20235</c:v>
                </c:pt>
                <c:pt idx="3338">
                  <c:v>20236</c:v>
                </c:pt>
                <c:pt idx="3339">
                  <c:v>20237</c:v>
                </c:pt>
                <c:pt idx="3340">
                  <c:v>20238</c:v>
                </c:pt>
                <c:pt idx="3341">
                  <c:v>20239</c:v>
                </c:pt>
                <c:pt idx="3342">
                  <c:v>20240</c:v>
                </c:pt>
                <c:pt idx="3343">
                  <c:v>20241</c:v>
                </c:pt>
                <c:pt idx="3344">
                  <c:v>20242</c:v>
                </c:pt>
                <c:pt idx="3345">
                  <c:v>20243</c:v>
                </c:pt>
                <c:pt idx="3346">
                  <c:v>20244</c:v>
                </c:pt>
                <c:pt idx="3347">
                  <c:v>20245</c:v>
                </c:pt>
                <c:pt idx="3348">
                  <c:v>20246</c:v>
                </c:pt>
                <c:pt idx="3349">
                  <c:v>20247</c:v>
                </c:pt>
                <c:pt idx="3350">
                  <c:v>20248</c:v>
                </c:pt>
                <c:pt idx="3351">
                  <c:v>20249</c:v>
                </c:pt>
                <c:pt idx="3352">
                  <c:v>20250</c:v>
                </c:pt>
                <c:pt idx="3353">
                  <c:v>20251</c:v>
                </c:pt>
                <c:pt idx="3354">
                  <c:v>20252</c:v>
                </c:pt>
                <c:pt idx="3355">
                  <c:v>20253</c:v>
                </c:pt>
                <c:pt idx="3356">
                  <c:v>20254</c:v>
                </c:pt>
                <c:pt idx="3357">
                  <c:v>20255</c:v>
                </c:pt>
                <c:pt idx="3358">
                  <c:v>20256</c:v>
                </c:pt>
                <c:pt idx="3359">
                  <c:v>20257</c:v>
                </c:pt>
                <c:pt idx="3360">
                  <c:v>20258</c:v>
                </c:pt>
                <c:pt idx="3361">
                  <c:v>20259</c:v>
                </c:pt>
                <c:pt idx="3362">
                  <c:v>20260</c:v>
                </c:pt>
                <c:pt idx="3363">
                  <c:v>20261</c:v>
                </c:pt>
                <c:pt idx="3364">
                  <c:v>20262</c:v>
                </c:pt>
                <c:pt idx="3365">
                  <c:v>20263</c:v>
                </c:pt>
                <c:pt idx="3366">
                  <c:v>20264</c:v>
                </c:pt>
                <c:pt idx="3367">
                  <c:v>20265</c:v>
                </c:pt>
                <c:pt idx="3368">
                  <c:v>20266</c:v>
                </c:pt>
                <c:pt idx="3369">
                  <c:v>20267</c:v>
                </c:pt>
                <c:pt idx="3370">
                  <c:v>20268</c:v>
                </c:pt>
                <c:pt idx="3371">
                  <c:v>20269</c:v>
                </c:pt>
                <c:pt idx="3372">
                  <c:v>20270</c:v>
                </c:pt>
                <c:pt idx="3373">
                  <c:v>20271</c:v>
                </c:pt>
                <c:pt idx="3374">
                  <c:v>20272</c:v>
                </c:pt>
                <c:pt idx="3375">
                  <c:v>20273</c:v>
                </c:pt>
                <c:pt idx="3376">
                  <c:v>20274</c:v>
                </c:pt>
                <c:pt idx="3377">
                  <c:v>20275</c:v>
                </c:pt>
                <c:pt idx="3378">
                  <c:v>20276</c:v>
                </c:pt>
                <c:pt idx="3379">
                  <c:v>20277</c:v>
                </c:pt>
                <c:pt idx="3380">
                  <c:v>20278</c:v>
                </c:pt>
                <c:pt idx="3381">
                  <c:v>20279</c:v>
                </c:pt>
                <c:pt idx="3382">
                  <c:v>20280</c:v>
                </c:pt>
                <c:pt idx="3383">
                  <c:v>20281</c:v>
                </c:pt>
                <c:pt idx="3384">
                  <c:v>20282</c:v>
                </c:pt>
                <c:pt idx="3385">
                  <c:v>20283</c:v>
                </c:pt>
                <c:pt idx="3386">
                  <c:v>20284</c:v>
                </c:pt>
                <c:pt idx="3387">
                  <c:v>20285</c:v>
                </c:pt>
                <c:pt idx="3388">
                  <c:v>20286</c:v>
                </c:pt>
                <c:pt idx="3389">
                  <c:v>20287</c:v>
                </c:pt>
                <c:pt idx="3390">
                  <c:v>20288</c:v>
                </c:pt>
                <c:pt idx="3391">
                  <c:v>20289</c:v>
                </c:pt>
                <c:pt idx="3392">
                  <c:v>20290</c:v>
                </c:pt>
                <c:pt idx="3393">
                  <c:v>20291</c:v>
                </c:pt>
                <c:pt idx="3394">
                  <c:v>20292</c:v>
                </c:pt>
                <c:pt idx="3395">
                  <c:v>20293</c:v>
                </c:pt>
                <c:pt idx="3396">
                  <c:v>20294</c:v>
                </c:pt>
                <c:pt idx="3397">
                  <c:v>20295</c:v>
                </c:pt>
                <c:pt idx="3398">
                  <c:v>20296</c:v>
                </c:pt>
                <c:pt idx="3399">
                  <c:v>20297</c:v>
                </c:pt>
                <c:pt idx="3400">
                  <c:v>20298</c:v>
                </c:pt>
                <c:pt idx="3401">
                  <c:v>20299</c:v>
                </c:pt>
                <c:pt idx="3402">
                  <c:v>20300</c:v>
                </c:pt>
                <c:pt idx="3403">
                  <c:v>20301</c:v>
                </c:pt>
                <c:pt idx="3404">
                  <c:v>20302</c:v>
                </c:pt>
                <c:pt idx="3405">
                  <c:v>20303</c:v>
                </c:pt>
                <c:pt idx="3406">
                  <c:v>20304</c:v>
                </c:pt>
                <c:pt idx="3407">
                  <c:v>20305</c:v>
                </c:pt>
                <c:pt idx="3408">
                  <c:v>20306</c:v>
                </c:pt>
                <c:pt idx="3409">
                  <c:v>20307</c:v>
                </c:pt>
                <c:pt idx="3410">
                  <c:v>20308</c:v>
                </c:pt>
                <c:pt idx="3411">
                  <c:v>20309</c:v>
                </c:pt>
                <c:pt idx="3412">
                  <c:v>20310</c:v>
                </c:pt>
                <c:pt idx="3413">
                  <c:v>20311</c:v>
                </c:pt>
                <c:pt idx="3414">
                  <c:v>20312</c:v>
                </c:pt>
                <c:pt idx="3415">
                  <c:v>20313</c:v>
                </c:pt>
                <c:pt idx="3416">
                  <c:v>20314</c:v>
                </c:pt>
                <c:pt idx="3417">
                  <c:v>20315</c:v>
                </c:pt>
                <c:pt idx="3418">
                  <c:v>20316</c:v>
                </c:pt>
                <c:pt idx="3419">
                  <c:v>20317</c:v>
                </c:pt>
                <c:pt idx="3420">
                  <c:v>20318</c:v>
                </c:pt>
                <c:pt idx="3421">
                  <c:v>20319</c:v>
                </c:pt>
                <c:pt idx="3422">
                  <c:v>20320</c:v>
                </c:pt>
                <c:pt idx="3423">
                  <c:v>20321</c:v>
                </c:pt>
                <c:pt idx="3424">
                  <c:v>20322</c:v>
                </c:pt>
                <c:pt idx="3425">
                  <c:v>20323</c:v>
                </c:pt>
                <c:pt idx="3426">
                  <c:v>20324</c:v>
                </c:pt>
                <c:pt idx="3427">
                  <c:v>20325</c:v>
                </c:pt>
                <c:pt idx="3428">
                  <c:v>20326</c:v>
                </c:pt>
                <c:pt idx="3429">
                  <c:v>20327</c:v>
                </c:pt>
                <c:pt idx="3430">
                  <c:v>20328</c:v>
                </c:pt>
                <c:pt idx="3431">
                  <c:v>20329</c:v>
                </c:pt>
                <c:pt idx="3432">
                  <c:v>20330</c:v>
                </c:pt>
                <c:pt idx="3433">
                  <c:v>20331</c:v>
                </c:pt>
                <c:pt idx="3434">
                  <c:v>20332</c:v>
                </c:pt>
                <c:pt idx="3435">
                  <c:v>20333</c:v>
                </c:pt>
                <c:pt idx="3436">
                  <c:v>20334</c:v>
                </c:pt>
                <c:pt idx="3437">
                  <c:v>20335</c:v>
                </c:pt>
                <c:pt idx="3438">
                  <c:v>20336</c:v>
                </c:pt>
                <c:pt idx="3439">
                  <c:v>20337</c:v>
                </c:pt>
                <c:pt idx="3440">
                  <c:v>20338</c:v>
                </c:pt>
                <c:pt idx="3441">
                  <c:v>20339</c:v>
                </c:pt>
                <c:pt idx="3442">
                  <c:v>20340</c:v>
                </c:pt>
                <c:pt idx="3443">
                  <c:v>20341</c:v>
                </c:pt>
                <c:pt idx="3444">
                  <c:v>20342</c:v>
                </c:pt>
                <c:pt idx="3445">
                  <c:v>20343</c:v>
                </c:pt>
                <c:pt idx="3446">
                  <c:v>20344</c:v>
                </c:pt>
                <c:pt idx="3447">
                  <c:v>20345</c:v>
                </c:pt>
                <c:pt idx="3448">
                  <c:v>20346</c:v>
                </c:pt>
                <c:pt idx="3449">
                  <c:v>20347</c:v>
                </c:pt>
                <c:pt idx="3450">
                  <c:v>20348</c:v>
                </c:pt>
                <c:pt idx="3451">
                  <c:v>20349</c:v>
                </c:pt>
                <c:pt idx="3452">
                  <c:v>20350</c:v>
                </c:pt>
                <c:pt idx="3453">
                  <c:v>20351</c:v>
                </c:pt>
                <c:pt idx="3454">
                  <c:v>20352</c:v>
                </c:pt>
                <c:pt idx="3455">
                  <c:v>20353</c:v>
                </c:pt>
                <c:pt idx="3456">
                  <c:v>20354</c:v>
                </c:pt>
                <c:pt idx="3457">
                  <c:v>20355</c:v>
                </c:pt>
                <c:pt idx="3458">
                  <c:v>20356</c:v>
                </c:pt>
                <c:pt idx="3459">
                  <c:v>20357</c:v>
                </c:pt>
                <c:pt idx="3460">
                  <c:v>20358</c:v>
                </c:pt>
                <c:pt idx="3461">
                  <c:v>20359</c:v>
                </c:pt>
                <c:pt idx="3462">
                  <c:v>20360</c:v>
                </c:pt>
                <c:pt idx="3463">
                  <c:v>20361</c:v>
                </c:pt>
                <c:pt idx="3464">
                  <c:v>20362</c:v>
                </c:pt>
                <c:pt idx="3465">
                  <c:v>20363</c:v>
                </c:pt>
                <c:pt idx="3466">
                  <c:v>20364</c:v>
                </c:pt>
                <c:pt idx="3467">
                  <c:v>20365</c:v>
                </c:pt>
                <c:pt idx="3468">
                  <c:v>20366</c:v>
                </c:pt>
                <c:pt idx="3469">
                  <c:v>20367</c:v>
                </c:pt>
                <c:pt idx="3470">
                  <c:v>20368</c:v>
                </c:pt>
                <c:pt idx="3471">
                  <c:v>20369</c:v>
                </c:pt>
                <c:pt idx="3472">
                  <c:v>20370</c:v>
                </c:pt>
                <c:pt idx="3473">
                  <c:v>20371</c:v>
                </c:pt>
                <c:pt idx="3474">
                  <c:v>20372</c:v>
                </c:pt>
                <c:pt idx="3475">
                  <c:v>20373</c:v>
                </c:pt>
                <c:pt idx="3476">
                  <c:v>20374</c:v>
                </c:pt>
                <c:pt idx="3477">
                  <c:v>20375</c:v>
                </c:pt>
                <c:pt idx="3478">
                  <c:v>20376</c:v>
                </c:pt>
                <c:pt idx="3479">
                  <c:v>20377</c:v>
                </c:pt>
                <c:pt idx="3480">
                  <c:v>20378</c:v>
                </c:pt>
                <c:pt idx="3481">
                  <c:v>20379</c:v>
                </c:pt>
                <c:pt idx="3482">
                  <c:v>20380</c:v>
                </c:pt>
                <c:pt idx="3483">
                  <c:v>20381</c:v>
                </c:pt>
                <c:pt idx="3484">
                  <c:v>20382</c:v>
                </c:pt>
                <c:pt idx="3485">
                  <c:v>20383</c:v>
                </c:pt>
                <c:pt idx="3486">
                  <c:v>20384</c:v>
                </c:pt>
                <c:pt idx="3487">
                  <c:v>20385</c:v>
                </c:pt>
                <c:pt idx="3488">
                  <c:v>20386</c:v>
                </c:pt>
                <c:pt idx="3489">
                  <c:v>20387</c:v>
                </c:pt>
                <c:pt idx="3490">
                  <c:v>20388</c:v>
                </c:pt>
                <c:pt idx="3491">
                  <c:v>20389</c:v>
                </c:pt>
                <c:pt idx="3492">
                  <c:v>20390</c:v>
                </c:pt>
                <c:pt idx="3493">
                  <c:v>20391</c:v>
                </c:pt>
                <c:pt idx="3494">
                  <c:v>20392</c:v>
                </c:pt>
                <c:pt idx="3495">
                  <c:v>20393</c:v>
                </c:pt>
                <c:pt idx="3496">
                  <c:v>20394</c:v>
                </c:pt>
                <c:pt idx="3497">
                  <c:v>20395</c:v>
                </c:pt>
                <c:pt idx="3498">
                  <c:v>20396</c:v>
                </c:pt>
                <c:pt idx="3499">
                  <c:v>20397</c:v>
                </c:pt>
                <c:pt idx="3500">
                  <c:v>20398</c:v>
                </c:pt>
                <c:pt idx="3501">
                  <c:v>20399</c:v>
                </c:pt>
                <c:pt idx="3502">
                  <c:v>20400</c:v>
                </c:pt>
                <c:pt idx="3503">
                  <c:v>20401</c:v>
                </c:pt>
                <c:pt idx="3504">
                  <c:v>20402</c:v>
                </c:pt>
                <c:pt idx="3505">
                  <c:v>20403</c:v>
                </c:pt>
                <c:pt idx="3506">
                  <c:v>20404</c:v>
                </c:pt>
                <c:pt idx="3507">
                  <c:v>20405</c:v>
                </c:pt>
                <c:pt idx="3508">
                  <c:v>20406</c:v>
                </c:pt>
                <c:pt idx="3509">
                  <c:v>20407</c:v>
                </c:pt>
                <c:pt idx="3510">
                  <c:v>20408</c:v>
                </c:pt>
                <c:pt idx="3511">
                  <c:v>20409</c:v>
                </c:pt>
                <c:pt idx="3512">
                  <c:v>20410</c:v>
                </c:pt>
                <c:pt idx="3513">
                  <c:v>20411</c:v>
                </c:pt>
                <c:pt idx="3514">
                  <c:v>20412</c:v>
                </c:pt>
                <c:pt idx="3515">
                  <c:v>20413</c:v>
                </c:pt>
                <c:pt idx="3516">
                  <c:v>20414</c:v>
                </c:pt>
                <c:pt idx="3517">
                  <c:v>20415</c:v>
                </c:pt>
                <c:pt idx="3518">
                  <c:v>20416</c:v>
                </c:pt>
                <c:pt idx="3519">
                  <c:v>20417</c:v>
                </c:pt>
                <c:pt idx="3520">
                  <c:v>20418</c:v>
                </c:pt>
                <c:pt idx="3521">
                  <c:v>20419</c:v>
                </c:pt>
                <c:pt idx="3522">
                  <c:v>20420</c:v>
                </c:pt>
                <c:pt idx="3523">
                  <c:v>20421</c:v>
                </c:pt>
                <c:pt idx="3524">
                  <c:v>20422</c:v>
                </c:pt>
                <c:pt idx="3525">
                  <c:v>20423</c:v>
                </c:pt>
                <c:pt idx="3526">
                  <c:v>20424</c:v>
                </c:pt>
                <c:pt idx="3527">
                  <c:v>20425</c:v>
                </c:pt>
                <c:pt idx="3528">
                  <c:v>20426</c:v>
                </c:pt>
                <c:pt idx="3529">
                  <c:v>20427</c:v>
                </c:pt>
                <c:pt idx="3530">
                  <c:v>20428</c:v>
                </c:pt>
                <c:pt idx="3531">
                  <c:v>20429</c:v>
                </c:pt>
                <c:pt idx="3532">
                  <c:v>20430</c:v>
                </c:pt>
                <c:pt idx="3533">
                  <c:v>20431</c:v>
                </c:pt>
                <c:pt idx="3534">
                  <c:v>20432</c:v>
                </c:pt>
                <c:pt idx="3535">
                  <c:v>20433</c:v>
                </c:pt>
                <c:pt idx="3536">
                  <c:v>20434</c:v>
                </c:pt>
                <c:pt idx="3537">
                  <c:v>20435</c:v>
                </c:pt>
                <c:pt idx="3538">
                  <c:v>20436</c:v>
                </c:pt>
                <c:pt idx="3539">
                  <c:v>20437</c:v>
                </c:pt>
                <c:pt idx="3540">
                  <c:v>20438</c:v>
                </c:pt>
                <c:pt idx="3541">
                  <c:v>20439</c:v>
                </c:pt>
                <c:pt idx="3542">
                  <c:v>20440</c:v>
                </c:pt>
                <c:pt idx="3543">
                  <c:v>20441</c:v>
                </c:pt>
                <c:pt idx="3544">
                  <c:v>20442</c:v>
                </c:pt>
                <c:pt idx="3545">
                  <c:v>20443</c:v>
                </c:pt>
                <c:pt idx="3546">
                  <c:v>20444</c:v>
                </c:pt>
                <c:pt idx="3547">
                  <c:v>20445</c:v>
                </c:pt>
                <c:pt idx="3548">
                  <c:v>20446</c:v>
                </c:pt>
                <c:pt idx="3549">
                  <c:v>20447</c:v>
                </c:pt>
                <c:pt idx="3550">
                  <c:v>20448</c:v>
                </c:pt>
                <c:pt idx="3551">
                  <c:v>20449</c:v>
                </c:pt>
                <c:pt idx="3552">
                  <c:v>20450</c:v>
                </c:pt>
                <c:pt idx="3553">
                  <c:v>20451</c:v>
                </c:pt>
                <c:pt idx="3554">
                  <c:v>20452</c:v>
                </c:pt>
                <c:pt idx="3555">
                  <c:v>20453</c:v>
                </c:pt>
                <c:pt idx="3556">
                  <c:v>20454</c:v>
                </c:pt>
                <c:pt idx="3557">
                  <c:v>20455</c:v>
                </c:pt>
                <c:pt idx="3558">
                  <c:v>20456</c:v>
                </c:pt>
                <c:pt idx="3559">
                  <c:v>20457</c:v>
                </c:pt>
                <c:pt idx="3560">
                  <c:v>20458</c:v>
                </c:pt>
                <c:pt idx="3561">
                  <c:v>20459</c:v>
                </c:pt>
                <c:pt idx="3562">
                  <c:v>20460</c:v>
                </c:pt>
                <c:pt idx="3563">
                  <c:v>20461</c:v>
                </c:pt>
                <c:pt idx="3564">
                  <c:v>20462</c:v>
                </c:pt>
                <c:pt idx="3565">
                  <c:v>20463</c:v>
                </c:pt>
                <c:pt idx="3566">
                  <c:v>20464</c:v>
                </c:pt>
                <c:pt idx="3567">
                  <c:v>20465</c:v>
                </c:pt>
                <c:pt idx="3568">
                  <c:v>20466</c:v>
                </c:pt>
                <c:pt idx="3569">
                  <c:v>20467</c:v>
                </c:pt>
                <c:pt idx="3570">
                  <c:v>20468</c:v>
                </c:pt>
                <c:pt idx="3571">
                  <c:v>20469</c:v>
                </c:pt>
                <c:pt idx="3572">
                  <c:v>20470</c:v>
                </c:pt>
                <c:pt idx="3573">
                  <c:v>20471</c:v>
                </c:pt>
                <c:pt idx="3574">
                  <c:v>20472</c:v>
                </c:pt>
                <c:pt idx="3575">
                  <c:v>20473</c:v>
                </c:pt>
                <c:pt idx="3576">
                  <c:v>20474</c:v>
                </c:pt>
                <c:pt idx="3577">
                  <c:v>20475</c:v>
                </c:pt>
                <c:pt idx="3578">
                  <c:v>20476</c:v>
                </c:pt>
                <c:pt idx="3579">
                  <c:v>20477</c:v>
                </c:pt>
                <c:pt idx="3580">
                  <c:v>20478</c:v>
                </c:pt>
                <c:pt idx="3581">
                  <c:v>20479</c:v>
                </c:pt>
                <c:pt idx="3582">
                  <c:v>20480</c:v>
                </c:pt>
                <c:pt idx="3583">
                  <c:v>20481</c:v>
                </c:pt>
                <c:pt idx="3584">
                  <c:v>20482</c:v>
                </c:pt>
                <c:pt idx="3585">
                  <c:v>20483</c:v>
                </c:pt>
                <c:pt idx="3586">
                  <c:v>20484</c:v>
                </c:pt>
                <c:pt idx="3587">
                  <c:v>20485</c:v>
                </c:pt>
                <c:pt idx="3588">
                  <c:v>20486</c:v>
                </c:pt>
                <c:pt idx="3589">
                  <c:v>20487</c:v>
                </c:pt>
                <c:pt idx="3590">
                  <c:v>20488</c:v>
                </c:pt>
                <c:pt idx="3591">
                  <c:v>20489</c:v>
                </c:pt>
                <c:pt idx="3592">
                  <c:v>20490</c:v>
                </c:pt>
                <c:pt idx="3593">
                  <c:v>20491</c:v>
                </c:pt>
                <c:pt idx="3594">
                  <c:v>20492</c:v>
                </c:pt>
                <c:pt idx="3595">
                  <c:v>20493</c:v>
                </c:pt>
                <c:pt idx="3596">
                  <c:v>20494</c:v>
                </c:pt>
                <c:pt idx="3597">
                  <c:v>20495</c:v>
                </c:pt>
                <c:pt idx="3598">
                  <c:v>20496</c:v>
                </c:pt>
                <c:pt idx="3599">
                  <c:v>20497</c:v>
                </c:pt>
                <c:pt idx="3600">
                  <c:v>20498</c:v>
                </c:pt>
                <c:pt idx="3601">
                  <c:v>20499</c:v>
                </c:pt>
                <c:pt idx="3602">
                  <c:v>20500</c:v>
                </c:pt>
                <c:pt idx="3603">
                  <c:v>20501</c:v>
                </c:pt>
                <c:pt idx="3604">
                  <c:v>20502</c:v>
                </c:pt>
                <c:pt idx="3605">
                  <c:v>20503</c:v>
                </c:pt>
                <c:pt idx="3606">
                  <c:v>20504</c:v>
                </c:pt>
                <c:pt idx="3607">
                  <c:v>20505</c:v>
                </c:pt>
                <c:pt idx="3608">
                  <c:v>20506</c:v>
                </c:pt>
                <c:pt idx="3609">
                  <c:v>20507</c:v>
                </c:pt>
                <c:pt idx="3610">
                  <c:v>20508</c:v>
                </c:pt>
                <c:pt idx="3611">
                  <c:v>20509</c:v>
                </c:pt>
                <c:pt idx="3612">
                  <c:v>20510</c:v>
                </c:pt>
                <c:pt idx="3613">
                  <c:v>20511</c:v>
                </c:pt>
                <c:pt idx="3614">
                  <c:v>20512</c:v>
                </c:pt>
                <c:pt idx="3615">
                  <c:v>20513</c:v>
                </c:pt>
                <c:pt idx="3616">
                  <c:v>20514</c:v>
                </c:pt>
                <c:pt idx="3617">
                  <c:v>20515</c:v>
                </c:pt>
                <c:pt idx="3618">
                  <c:v>20516</c:v>
                </c:pt>
                <c:pt idx="3619">
                  <c:v>20517</c:v>
                </c:pt>
                <c:pt idx="3620">
                  <c:v>20518</c:v>
                </c:pt>
                <c:pt idx="3621">
                  <c:v>20519</c:v>
                </c:pt>
                <c:pt idx="3622">
                  <c:v>20520</c:v>
                </c:pt>
                <c:pt idx="3623">
                  <c:v>20521</c:v>
                </c:pt>
                <c:pt idx="3624">
                  <c:v>20522</c:v>
                </c:pt>
                <c:pt idx="3625">
                  <c:v>20523</c:v>
                </c:pt>
                <c:pt idx="3626">
                  <c:v>20524</c:v>
                </c:pt>
                <c:pt idx="3627">
                  <c:v>20525</c:v>
                </c:pt>
                <c:pt idx="3628">
                  <c:v>20526</c:v>
                </c:pt>
                <c:pt idx="3629">
                  <c:v>20527</c:v>
                </c:pt>
                <c:pt idx="3630">
                  <c:v>20528</c:v>
                </c:pt>
                <c:pt idx="3631">
                  <c:v>20529</c:v>
                </c:pt>
                <c:pt idx="3632">
                  <c:v>20530</c:v>
                </c:pt>
                <c:pt idx="3633">
                  <c:v>20531</c:v>
                </c:pt>
                <c:pt idx="3634">
                  <c:v>20532</c:v>
                </c:pt>
                <c:pt idx="3635">
                  <c:v>20533</c:v>
                </c:pt>
                <c:pt idx="3636">
                  <c:v>20534</c:v>
                </c:pt>
                <c:pt idx="3637">
                  <c:v>20535</c:v>
                </c:pt>
                <c:pt idx="3638">
                  <c:v>20536</c:v>
                </c:pt>
                <c:pt idx="3639">
                  <c:v>20537</c:v>
                </c:pt>
                <c:pt idx="3640">
                  <c:v>20538</c:v>
                </c:pt>
                <c:pt idx="3641">
                  <c:v>20539</c:v>
                </c:pt>
                <c:pt idx="3642">
                  <c:v>20540</c:v>
                </c:pt>
                <c:pt idx="3643">
                  <c:v>20541</c:v>
                </c:pt>
                <c:pt idx="3644">
                  <c:v>20542</c:v>
                </c:pt>
                <c:pt idx="3645">
                  <c:v>20543</c:v>
                </c:pt>
                <c:pt idx="3646">
                  <c:v>20544</c:v>
                </c:pt>
                <c:pt idx="3647">
                  <c:v>20545</c:v>
                </c:pt>
                <c:pt idx="3648">
                  <c:v>20546</c:v>
                </c:pt>
                <c:pt idx="3649">
                  <c:v>20547</c:v>
                </c:pt>
                <c:pt idx="3650">
                  <c:v>20548</c:v>
                </c:pt>
                <c:pt idx="3651">
                  <c:v>20549</c:v>
                </c:pt>
                <c:pt idx="3652">
                  <c:v>20550</c:v>
                </c:pt>
                <c:pt idx="3653">
                  <c:v>20551</c:v>
                </c:pt>
                <c:pt idx="3654">
                  <c:v>20552</c:v>
                </c:pt>
                <c:pt idx="3655">
                  <c:v>20553</c:v>
                </c:pt>
                <c:pt idx="3656">
                  <c:v>20554</c:v>
                </c:pt>
                <c:pt idx="3657">
                  <c:v>20555</c:v>
                </c:pt>
                <c:pt idx="3658">
                  <c:v>20556</c:v>
                </c:pt>
                <c:pt idx="3659">
                  <c:v>20557</c:v>
                </c:pt>
                <c:pt idx="3660">
                  <c:v>20558</c:v>
                </c:pt>
                <c:pt idx="3661">
                  <c:v>20559</c:v>
                </c:pt>
                <c:pt idx="3662">
                  <c:v>20560</c:v>
                </c:pt>
                <c:pt idx="3663">
                  <c:v>20561</c:v>
                </c:pt>
                <c:pt idx="3664">
                  <c:v>20562</c:v>
                </c:pt>
                <c:pt idx="3665">
                  <c:v>20563</c:v>
                </c:pt>
                <c:pt idx="3666">
                  <c:v>20564</c:v>
                </c:pt>
                <c:pt idx="3667">
                  <c:v>20565</c:v>
                </c:pt>
                <c:pt idx="3668">
                  <c:v>20566</c:v>
                </c:pt>
                <c:pt idx="3669">
                  <c:v>20567</c:v>
                </c:pt>
                <c:pt idx="3670">
                  <c:v>20568</c:v>
                </c:pt>
                <c:pt idx="3671">
                  <c:v>20569</c:v>
                </c:pt>
                <c:pt idx="3672">
                  <c:v>20570</c:v>
                </c:pt>
                <c:pt idx="3673">
                  <c:v>20571</c:v>
                </c:pt>
                <c:pt idx="3674">
                  <c:v>20572</c:v>
                </c:pt>
                <c:pt idx="3675">
                  <c:v>20573</c:v>
                </c:pt>
                <c:pt idx="3676">
                  <c:v>20574</c:v>
                </c:pt>
                <c:pt idx="3677">
                  <c:v>20575</c:v>
                </c:pt>
                <c:pt idx="3678">
                  <c:v>20576</c:v>
                </c:pt>
                <c:pt idx="3679">
                  <c:v>20577</c:v>
                </c:pt>
                <c:pt idx="3680">
                  <c:v>20578</c:v>
                </c:pt>
                <c:pt idx="3681">
                  <c:v>20579</c:v>
                </c:pt>
                <c:pt idx="3682">
                  <c:v>20580</c:v>
                </c:pt>
                <c:pt idx="3683">
                  <c:v>20581</c:v>
                </c:pt>
                <c:pt idx="3684">
                  <c:v>20582</c:v>
                </c:pt>
                <c:pt idx="3685">
                  <c:v>20583</c:v>
                </c:pt>
                <c:pt idx="3686">
                  <c:v>20584</c:v>
                </c:pt>
                <c:pt idx="3687">
                  <c:v>20585</c:v>
                </c:pt>
                <c:pt idx="3688">
                  <c:v>20586</c:v>
                </c:pt>
                <c:pt idx="3689">
                  <c:v>20587</c:v>
                </c:pt>
                <c:pt idx="3690">
                  <c:v>20588</c:v>
                </c:pt>
                <c:pt idx="3691">
                  <c:v>20589</c:v>
                </c:pt>
                <c:pt idx="3692">
                  <c:v>20590</c:v>
                </c:pt>
                <c:pt idx="3693">
                  <c:v>20591</c:v>
                </c:pt>
                <c:pt idx="3694">
                  <c:v>20592</c:v>
                </c:pt>
                <c:pt idx="3695">
                  <c:v>20593</c:v>
                </c:pt>
                <c:pt idx="3696">
                  <c:v>20594</c:v>
                </c:pt>
                <c:pt idx="3697">
                  <c:v>20595</c:v>
                </c:pt>
                <c:pt idx="3698">
                  <c:v>20596</c:v>
                </c:pt>
                <c:pt idx="3699">
                  <c:v>20597</c:v>
                </c:pt>
                <c:pt idx="3700">
                  <c:v>20598</c:v>
                </c:pt>
                <c:pt idx="3701">
                  <c:v>20599</c:v>
                </c:pt>
                <c:pt idx="3702">
                  <c:v>20600</c:v>
                </c:pt>
                <c:pt idx="3703">
                  <c:v>20601</c:v>
                </c:pt>
                <c:pt idx="3704">
                  <c:v>20602</c:v>
                </c:pt>
                <c:pt idx="3705">
                  <c:v>20603</c:v>
                </c:pt>
                <c:pt idx="3706">
                  <c:v>20604</c:v>
                </c:pt>
                <c:pt idx="3707">
                  <c:v>20605</c:v>
                </c:pt>
                <c:pt idx="3708">
                  <c:v>20606</c:v>
                </c:pt>
                <c:pt idx="3709">
                  <c:v>20607</c:v>
                </c:pt>
                <c:pt idx="3710">
                  <c:v>20608</c:v>
                </c:pt>
                <c:pt idx="3711">
                  <c:v>20609</c:v>
                </c:pt>
                <c:pt idx="3712">
                  <c:v>20610</c:v>
                </c:pt>
                <c:pt idx="3713">
                  <c:v>20611</c:v>
                </c:pt>
                <c:pt idx="3714">
                  <c:v>20612</c:v>
                </c:pt>
                <c:pt idx="3715">
                  <c:v>20613</c:v>
                </c:pt>
                <c:pt idx="3716">
                  <c:v>20614</c:v>
                </c:pt>
                <c:pt idx="3717">
                  <c:v>20615</c:v>
                </c:pt>
                <c:pt idx="3718">
                  <c:v>20616</c:v>
                </c:pt>
                <c:pt idx="3719">
                  <c:v>20617</c:v>
                </c:pt>
                <c:pt idx="3720">
                  <c:v>20618</c:v>
                </c:pt>
                <c:pt idx="3721">
                  <c:v>20619</c:v>
                </c:pt>
                <c:pt idx="3722">
                  <c:v>20620</c:v>
                </c:pt>
                <c:pt idx="3723">
                  <c:v>20621</c:v>
                </c:pt>
                <c:pt idx="3724">
                  <c:v>20622</c:v>
                </c:pt>
                <c:pt idx="3725">
                  <c:v>20623</c:v>
                </c:pt>
                <c:pt idx="3726">
                  <c:v>20624</c:v>
                </c:pt>
                <c:pt idx="3727">
                  <c:v>20625</c:v>
                </c:pt>
                <c:pt idx="3728">
                  <c:v>20626</c:v>
                </c:pt>
                <c:pt idx="3729">
                  <c:v>20627</c:v>
                </c:pt>
                <c:pt idx="3730">
                  <c:v>20628</c:v>
                </c:pt>
                <c:pt idx="3731">
                  <c:v>20629</c:v>
                </c:pt>
                <c:pt idx="3732">
                  <c:v>20630</c:v>
                </c:pt>
                <c:pt idx="3733">
                  <c:v>20631</c:v>
                </c:pt>
                <c:pt idx="3734">
                  <c:v>20632</c:v>
                </c:pt>
                <c:pt idx="3735">
                  <c:v>20633</c:v>
                </c:pt>
                <c:pt idx="3736">
                  <c:v>20634</c:v>
                </c:pt>
                <c:pt idx="3737">
                  <c:v>20635</c:v>
                </c:pt>
                <c:pt idx="3738">
                  <c:v>20636</c:v>
                </c:pt>
                <c:pt idx="3739">
                  <c:v>20637</c:v>
                </c:pt>
                <c:pt idx="3740">
                  <c:v>20638</c:v>
                </c:pt>
                <c:pt idx="3741">
                  <c:v>20639</c:v>
                </c:pt>
                <c:pt idx="3742">
                  <c:v>20640</c:v>
                </c:pt>
                <c:pt idx="3743">
                  <c:v>20641</c:v>
                </c:pt>
                <c:pt idx="3744">
                  <c:v>20642</c:v>
                </c:pt>
                <c:pt idx="3745">
                  <c:v>20643</c:v>
                </c:pt>
                <c:pt idx="3746">
                  <c:v>20644</c:v>
                </c:pt>
                <c:pt idx="3747">
                  <c:v>20645</c:v>
                </c:pt>
                <c:pt idx="3748">
                  <c:v>20646</c:v>
                </c:pt>
                <c:pt idx="3749">
                  <c:v>20647</c:v>
                </c:pt>
                <c:pt idx="3750">
                  <c:v>20648</c:v>
                </c:pt>
                <c:pt idx="3751">
                  <c:v>20649</c:v>
                </c:pt>
                <c:pt idx="3752">
                  <c:v>20650</c:v>
                </c:pt>
                <c:pt idx="3753">
                  <c:v>20651</c:v>
                </c:pt>
                <c:pt idx="3754">
                  <c:v>20652</c:v>
                </c:pt>
                <c:pt idx="3755">
                  <c:v>20653</c:v>
                </c:pt>
                <c:pt idx="3756">
                  <c:v>20654</c:v>
                </c:pt>
                <c:pt idx="3757">
                  <c:v>20655</c:v>
                </c:pt>
                <c:pt idx="3758">
                  <c:v>20656</c:v>
                </c:pt>
                <c:pt idx="3759">
                  <c:v>20657</c:v>
                </c:pt>
                <c:pt idx="3760">
                  <c:v>20658</c:v>
                </c:pt>
                <c:pt idx="3761">
                  <c:v>20659</c:v>
                </c:pt>
                <c:pt idx="3762">
                  <c:v>20660</c:v>
                </c:pt>
                <c:pt idx="3763">
                  <c:v>20661</c:v>
                </c:pt>
                <c:pt idx="3764">
                  <c:v>20662</c:v>
                </c:pt>
                <c:pt idx="3765">
                  <c:v>20663</c:v>
                </c:pt>
                <c:pt idx="3766">
                  <c:v>20664</c:v>
                </c:pt>
                <c:pt idx="3767">
                  <c:v>20665</c:v>
                </c:pt>
                <c:pt idx="3768">
                  <c:v>20666</c:v>
                </c:pt>
                <c:pt idx="3769">
                  <c:v>20667</c:v>
                </c:pt>
                <c:pt idx="3770">
                  <c:v>20668</c:v>
                </c:pt>
                <c:pt idx="3771">
                  <c:v>20669</c:v>
                </c:pt>
                <c:pt idx="3772">
                  <c:v>20670</c:v>
                </c:pt>
                <c:pt idx="3773">
                  <c:v>20671</c:v>
                </c:pt>
                <c:pt idx="3774">
                  <c:v>20672</c:v>
                </c:pt>
                <c:pt idx="3775">
                  <c:v>20673</c:v>
                </c:pt>
                <c:pt idx="3776">
                  <c:v>20674</c:v>
                </c:pt>
                <c:pt idx="3777">
                  <c:v>20675</c:v>
                </c:pt>
                <c:pt idx="3778">
                  <c:v>20676</c:v>
                </c:pt>
                <c:pt idx="3779">
                  <c:v>20677</c:v>
                </c:pt>
                <c:pt idx="3780">
                  <c:v>20678</c:v>
                </c:pt>
                <c:pt idx="3781">
                  <c:v>20679</c:v>
                </c:pt>
                <c:pt idx="3782">
                  <c:v>20680</c:v>
                </c:pt>
                <c:pt idx="3783">
                  <c:v>20681</c:v>
                </c:pt>
                <c:pt idx="3784">
                  <c:v>20682</c:v>
                </c:pt>
                <c:pt idx="3785">
                  <c:v>20683</c:v>
                </c:pt>
                <c:pt idx="3786">
                  <c:v>20684</c:v>
                </c:pt>
                <c:pt idx="3787">
                  <c:v>20685</c:v>
                </c:pt>
                <c:pt idx="3788">
                  <c:v>20686</c:v>
                </c:pt>
                <c:pt idx="3789">
                  <c:v>20687</c:v>
                </c:pt>
                <c:pt idx="3790">
                  <c:v>20688</c:v>
                </c:pt>
                <c:pt idx="3791">
                  <c:v>20689</c:v>
                </c:pt>
                <c:pt idx="3792">
                  <c:v>20690</c:v>
                </c:pt>
                <c:pt idx="3793">
                  <c:v>20691</c:v>
                </c:pt>
                <c:pt idx="3794">
                  <c:v>20692</c:v>
                </c:pt>
                <c:pt idx="3795">
                  <c:v>20693</c:v>
                </c:pt>
                <c:pt idx="3796">
                  <c:v>20694</c:v>
                </c:pt>
                <c:pt idx="3797">
                  <c:v>20695</c:v>
                </c:pt>
                <c:pt idx="3798">
                  <c:v>20696</c:v>
                </c:pt>
                <c:pt idx="3799">
                  <c:v>20697</c:v>
                </c:pt>
                <c:pt idx="3800">
                  <c:v>20698</c:v>
                </c:pt>
                <c:pt idx="3801">
                  <c:v>20699</c:v>
                </c:pt>
                <c:pt idx="3802">
                  <c:v>20700</c:v>
                </c:pt>
                <c:pt idx="3803">
                  <c:v>20701</c:v>
                </c:pt>
                <c:pt idx="3804">
                  <c:v>20702</c:v>
                </c:pt>
                <c:pt idx="3805">
                  <c:v>20703</c:v>
                </c:pt>
                <c:pt idx="3806">
                  <c:v>20704</c:v>
                </c:pt>
                <c:pt idx="3807">
                  <c:v>20705</c:v>
                </c:pt>
                <c:pt idx="3808">
                  <c:v>20706</c:v>
                </c:pt>
                <c:pt idx="3809">
                  <c:v>20707</c:v>
                </c:pt>
                <c:pt idx="3810">
                  <c:v>20708</c:v>
                </c:pt>
                <c:pt idx="3811">
                  <c:v>20709</c:v>
                </c:pt>
                <c:pt idx="3812">
                  <c:v>20710</c:v>
                </c:pt>
                <c:pt idx="3813">
                  <c:v>20711</c:v>
                </c:pt>
                <c:pt idx="3814">
                  <c:v>20712</c:v>
                </c:pt>
                <c:pt idx="3815">
                  <c:v>20713</c:v>
                </c:pt>
                <c:pt idx="3816">
                  <c:v>20714</c:v>
                </c:pt>
                <c:pt idx="3817">
                  <c:v>20715</c:v>
                </c:pt>
                <c:pt idx="3818">
                  <c:v>20716</c:v>
                </c:pt>
                <c:pt idx="3819">
                  <c:v>20717</c:v>
                </c:pt>
                <c:pt idx="3820">
                  <c:v>20718</c:v>
                </c:pt>
                <c:pt idx="3821">
                  <c:v>20719</c:v>
                </c:pt>
                <c:pt idx="3822">
                  <c:v>20720</c:v>
                </c:pt>
                <c:pt idx="3823">
                  <c:v>20721</c:v>
                </c:pt>
                <c:pt idx="3824">
                  <c:v>20722</c:v>
                </c:pt>
                <c:pt idx="3825">
                  <c:v>20723</c:v>
                </c:pt>
                <c:pt idx="3826">
                  <c:v>20724</c:v>
                </c:pt>
                <c:pt idx="3827">
                  <c:v>20725</c:v>
                </c:pt>
                <c:pt idx="3828">
                  <c:v>20726</c:v>
                </c:pt>
                <c:pt idx="3829">
                  <c:v>20727</c:v>
                </c:pt>
                <c:pt idx="3830">
                  <c:v>20728</c:v>
                </c:pt>
                <c:pt idx="3831">
                  <c:v>20729</c:v>
                </c:pt>
                <c:pt idx="3832">
                  <c:v>20730</c:v>
                </c:pt>
                <c:pt idx="3833">
                  <c:v>20731</c:v>
                </c:pt>
                <c:pt idx="3834">
                  <c:v>20732</c:v>
                </c:pt>
                <c:pt idx="3835">
                  <c:v>20733</c:v>
                </c:pt>
                <c:pt idx="3836">
                  <c:v>20734</c:v>
                </c:pt>
                <c:pt idx="3837">
                  <c:v>20735</c:v>
                </c:pt>
                <c:pt idx="3838">
                  <c:v>20736</c:v>
                </c:pt>
                <c:pt idx="3839">
                  <c:v>20737</c:v>
                </c:pt>
                <c:pt idx="3840">
                  <c:v>20738</c:v>
                </c:pt>
                <c:pt idx="3841">
                  <c:v>20739</c:v>
                </c:pt>
                <c:pt idx="3842">
                  <c:v>20740</c:v>
                </c:pt>
                <c:pt idx="3843">
                  <c:v>20741</c:v>
                </c:pt>
                <c:pt idx="3844">
                  <c:v>20742</c:v>
                </c:pt>
                <c:pt idx="3845">
                  <c:v>20743</c:v>
                </c:pt>
                <c:pt idx="3846">
                  <c:v>20744</c:v>
                </c:pt>
                <c:pt idx="3847">
                  <c:v>20745</c:v>
                </c:pt>
                <c:pt idx="3848">
                  <c:v>20746</c:v>
                </c:pt>
                <c:pt idx="3849">
                  <c:v>20747</c:v>
                </c:pt>
                <c:pt idx="3850">
                  <c:v>20748</c:v>
                </c:pt>
                <c:pt idx="3851">
                  <c:v>20749</c:v>
                </c:pt>
                <c:pt idx="3852">
                  <c:v>20750</c:v>
                </c:pt>
                <c:pt idx="3853">
                  <c:v>20751</c:v>
                </c:pt>
                <c:pt idx="3854">
                  <c:v>20752</c:v>
                </c:pt>
                <c:pt idx="3855">
                  <c:v>20753</c:v>
                </c:pt>
                <c:pt idx="3856">
                  <c:v>20754</c:v>
                </c:pt>
                <c:pt idx="3857">
                  <c:v>20755</c:v>
                </c:pt>
                <c:pt idx="3858">
                  <c:v>20756</c:v>
                </c:pt>
                <c:pt idx="3859">
                  <c:v>20757</c:v>
                </c:pt>
                <c:pt idx="3860">
                  <c:v>20758</c:v>
                </c:pt>
                <c:pt idx="3861">
                  <c:v>20759</c:v>
                </c:pt>
                <c:pt idx="3862">
                  <c:v>20760</c:v>
                </c:pt>
                <c:pt idx="3863">
                  <c:v>20761</c:v>
                </c:pt>
                <c:pt idx="3864">
                  <c:v>20762</c:v>
                </c:pt>
                <c:pt idx="3865">
                  <c:v>20763</c:v>
                </c:pt>
                <c:pt idx="3866">
                  <c:v>20764</c:v>
                </c:pt>
                <c:pt idx="3867">
                  <c:v>20765</c:v>
                </c:pt>
                <c:pt idx="3868">
                  <c:v>20766</c:v>
                </c:pt>
                <c:pt idx="3869">
                  <c:v>20767</c:v>
                </c:pt>
                <c:pt idx="3870">
                  <c:v>20768</c:v>
                </c:pt>
                <c:pt idx="3871">
                  <c:v>20769</c:v>
                </c:pt>
                <c:pt idx="3872">
                  <c:v>20770</c:v>
                </c:pt>
                <c:pt idx="3873">
                  <c:v>20771</c:v>
                </c:pt>
                <c:pt idx="3874">
                  <c:v>20772</c:v>
                </c:pt>
                <c:pt idx="3875">
                  <c:v>20773</c:v>
                </c:pt>
                <c:pt idx="3876">
                  <c:v>20774</c:v>
                </c:pt>
                <c:pt idx="3877">
                  <c:v>20775</c:v>
                </c:pt>
                <c:pt idx="3878">
                  <c:v>20776</c:v>
                </c:pt>
                <c:pt idx="3879">
                  <c:v>20777</c:v>
                </c:pt>
                <c:pt idx="3880">
                  <c:v>20778</c:v>
                </c:pt>
                <c:pt idx="3881">
                  <c:v>20779</c:v>
                </c:pt>
                <c:pt idx="3882">
                  <c:v>20780</c:v>
                </c:pt>
                <c:pt idx="3883">
                  <c:v>20781</c:v>
                </c:pt>
                <c:pt idx="3884">
                  <c:v>20782</c:v>
                </c:pt>
                <c:pt idx="3885">
                  <c:v>20783</c:v>
                </c:pt>
                <c:pt idx="3886">
                  <c:v>20784</c:v>
                </c:pt>
                <c:pt idx="3887">
                  <c:v>20785</c:v>
                </c:pt>
                <c:pt idx="3888">
                  <c:v>20786</c:v>
                </c:pt>
                <c:pt idx="3889">
                  <c:v>20787</c:v>
                </c:pt>
                <c:pt idx="3890">
                  <c:v>20788</c:v>
                </c:pt>
                <c:pt idx="3891">
                  <c:v>20789</c:v>
                </c:pt>
                <c:pt idx="3892">
                  <c:v>20790</c:v>
                </c:pt>
                <c:pt idx="3893">
                  <c:v>20791</c:v>
                </c:pt>
                <c:pt idx="3894">
                  <c:v>20792</c:v>
                </c:pt>
                <c:pt idx="3895">
                  <c:v>20793</c:v>
                </c:pt>
                <c:pt idx="3896">
                  <c:v>20794</c:v>
                </c:pt>
                <c:pt idx="3897">
                  <c:v>20795</c:v>
                </c:pt>
                <c:pt idx="3898">
                  <c:v>20796</c:v>
                </c:pt>
                <c:pt idx="3899">
                  <c:v>20797</c:v>
                </c:pt>
                <c:pt idx="3900">
                  <c:v>20798</c:v>
                </c:pt>
                <c:pt idx="3901">
                  <c:v>20799</c:v>
                </c:pt>
                <c:pt idx="3902">
                  <c:v>20800</c:v>
                </c:pt>
                <c:pt idx="3903">
                  <c:v>20801</c:v>
                </c:pt>
                <c:pt idx="3904">
                  <c:v>20802</c:v>
                </c:pt>
                <c:pt idx="3905">
                  <c:v>20803</c:v>
                </c:pt>
                <c:pt idx="3906">
                  <c:v>20804</c:v>
                </c:pt>
                <c:pt idx="3907">
                  <c:v>20805</c:v>
                </c:pt>
                <c:pt idx="3908">
                  <c:v>20806</c:v>
                </c:pt>
                <c:pt idx="3909">
                  <c:v>20807</c:v>
                </c:pt>
                <c:pt idx="3910">
                  <c:v>20808</c:v>
                </c:pt>
                <c:pt idx="3911">
                  <c:v>20809</c:v>
                </c:pt>
                <c:pt idx="3912">
                  <c:v>20810</c:v>
                </c:pt>
                <c:pt idx="3913">
                  <c:v>20811</c:v>
                </c:pt>
                <c:pt idx="3914">
                  <c:v>20812</c:v>
                </c:pt>
                <c:pt idx="3915">
                  <c:v>20813</c:v>
                </c:pt>
                <c:pt idx="3916">
                  <c:v>20814</c:v>
                </c:pt>
                <c:pt idx="3917">
                  <c:v>20815</c:v>
                </c:pt>
                <c:pt idx="3918">
                  <c:v>20816</c:v>
                </c:pt>
                <c:pt idx="3919">
                  <c:v>20817</c:v>
                </c:pt>
                <c:pt idx="3920">
                  <c:v>20818</c:v>
                </c:pt>
                <c:pt idx="3921">
                  <c:v>20819</c:v>
                </c:pt>
                <c:pt idx="3922">
                  <c:v>20820</c:v>
                </c:pt>
                <c:pt idx="3923">
                  <c:v>20821</c:v>
                </c:pt>
                <c:pt idx="3924">
                  <c:v>20822</c:v>
                </c:pt>
                <c:pt idx="3925">
                  <c:v>20823</c:v>
                </c:pt>
                <c:pt idx="3926">
                  <c:v>20824</c:v>
                </c:pt>
                <c:pt idx="3927">
                  <c:v>20825</c:v>
                </c:pt>
                <c:pt idx="3928">
                  <c:v>20826</c:v>
                </c:pt>
                <c:pt idx="3929">
                  <c:v>20827</c:v>
                </c:pt>
                <c:pt idx="3930">
                  <c:v>20828</c:v>
                </c:pt>
                <c:pt idx="3931">
                  <c:v>20829</c:v>
                </c:pt>
                <c:pt idx="3932">
                  <c:v>20830</c:v>
                </c:pt>
                <c:pt idx="3933">
                  <c:v>20831</c:v>
                </c:pt>
                <c:pt idx="3934">
                  <c:v>20832</c:v>
                </c:pt>
                <c:pt idx="3935">
                  <c:v>20833</c:v>
                </c:pt>
                <c:pt idx="3936">
                  <c:v>20834</c:v>
                </c:pt>
                <c:pt idx="3937">
                  <c:v>20835</c:v>
                </c:pt>
                <c:pt idx="3938">
                  <c:v>20836</c:v>
                </c:pt>
                <c:pt idx="3939">
                  <c:v>20837</c:v>
                </c:pt>
                <c:pt idx="3940">
                  <c:v>20838</c:v>
                </c:pt>
                <c:pt idx="3941">
                  <c:v>20839</c:v>
                </c:pt>
                <c:pt idx="3942">
                  <c:v>20840</c:v>
                </c:pt>
                <c:pt idx="3943">
                  <c:v>20841</c:v>
                </c:pt>
                <c:pt idx="3944">
                  <c:v>20842</c:v>
                </c:pt>
                <c:pt idx="3945">
                  <c:v>20843</c:v>
                </c:pt>
                <c:pt idx="3946">
                  <c:v>20844</c:v>
                </c:pt>
                <c:pt idx="3947">
                  <c:v>20845</c:v>
                </c:pt>
                <c:pt idx="3948">
                  <c:v>20846</c:v>
                </c:pt>
                <c:pt idx="3949">
                  <c:v>20847</c:v>
                </c:pt>
                <c:pt idx="3950">
                  <c:v>20848</c:v>
                </c:pt>
                <c:pt idx="3951">
                  <c:v>20849</c:v>
                </c:pt>
                <c:pt idx="3952">
                  <c:v>20850</c:v>
                </c:pt>
                <c:pt idx="3953">
                  <c:v>20851</c:v>
                </c:pt>
                <c:pt idx="3954">
                  <c:v>20852</c:v>
                </c:pt>
                <c:pt idx="3955">
                  <c:v>20853</c:v>
                </c:pt>
                <c:pt idx="3956">
                  <c:v>20854</c:v>
                </c:pt>
                <c:pt idx="3957">
                  <c:v>20855</c:v>
                </c:pt>
                <c:pt idx="3958">
                  <c:v>20856</c:v>
                </c:pt>
                <c:pt idx="3959">
                  <c:v>20857</c:v>
                </c:pt>
                <c:pt idx="3960">
                  <c:v>20858</c:v>
                </c:pt>
                <c:pt idx="3961">
                  <c:v>20859</c:v>
                </c:pt>
                <c:pt idx="3962">
                  <c:v>20860</c:v>
                </c:pt>
                <c:pt idx="3963">
                  <c:v>20861</c:v>
                </c:pt>
                <c:pt idx="3964">
                  <c:v>20862</c:v>
                </c:pt>
                <c:pt idx="3965">
                  <c:v>20863</c:v>
                </c:pt>
                <c:pt idx="3966">
                  <c:v>20864</c:v>
                </c:pt>
                <c:pt idx="3967">
                  <c:v>20865</c:v>
                </c:pt>
                <c:pt idx="3968">
                  <c:v>20866</c:v>
                </c:pt>
                <c:pt idx="3969">
                  <c:v>20867</c:v>
                </c:pt>
                <c:pt idx="3970">
                  <c:v>20868</c:v>
                </c:pt>
                <c:pt idx="3971">
                  <c:v>20869</c:v>
                </c:pt>
                <c:pt idx="3972">
                  <c:v>20870</c:v>
                </c:pt>
                <c:pt idx="3973">
                  <c:v>20871</c:v>
                </c:pt>
                <c:pt idx="3974">
                  <c:v>20872</c:v>
                </c:pt>
                <c:pt idx="3975">
                  <c:v>20873</c:v>
                </c:pt>
                <c:pt idx="3976">
                  <c:v>20874</c:v>
                </c:pt>
                <c:pt idx="3977">
                  <c:v>20875</c:v>
                </c:pt>
                <c:pt idx="3978">
                  <c:v>20876</c:v>
                </c:pt>
                <c:pt idx="3979">
                  <c:v>20877</c:v>
                </c:pt>
                <c:pt idx="3980">
                  <c:v>20878</c:v>
                </c:pt>
                <c:pt idx="3981">
                  <c:v>20879</c:v>
                </c:pt>
                <c:pt idx="3982">
                  <c:v>20880</c:v>
                </c:pt>
                <c:pt idx="3983">
                  <c:v>20881</c:v>
                </c:pt>
                <c:pt idx="3984">
                  <c:v>20882</c:v>
                </c:pt>
                <c:pt idx="3985">
                  <c:v>20883</c:v>
                </c:pt>
                <c:pt idx="3986">
                  <c:v>20884</c:v>
                </c:pt>
                <c:pt idx="3987">
                  <c:v>20885</c:v>
                </c:pt>
                <c:pt idx="3988">
                  <c:v>20886</c:v>
                </c:pt>
                <c:pt idx="3989">
                  <c:v>20887</c:v>
                </c:pt>
                <c:pt idx="3990">
                  <c:v>20888</c:v>
                </c:pt>
                <c:pt idx="3991">
                  <c:v>20889</c:v>
                </c:pt>
                <c:pt idx="3992">
                  <c:v>20890</c:v>
                </c:pt>
                <c:pt idx="3993">
                  <c:v>20891</c:v>
                </c:pt>
                <c:pt idx="3994">
                  <c:v>20892</c:v>
                </c:pt>
                <c:pt idx="3995">
                  <c:v>20893</c:v>
                </c:pt>
                <c:pt idx="3996">
                  <c:v>20894</c:v>
                </c:pt>
                <c:pt idx="3997">
                  <c:v>20895</c:v>
                </c:pt>
                <c:pt idx="3998">
                  <c:v>20896</c:v>
                </c:pt>
                <c:pt idx="3999">
                  <c:v>20897</c:v>
                </c:pt>
                <c:pt idx="4000">
                  <c:v>20898</c:v>
                </c:pt>
                <c:pt idx="4001">
                  <c:v>20899</c:v>
                </c:pt>
                <c:pt idx="4002">
                  <c:v>20900</c:v>
                </c:pt>
                <c:pt idx="4003">
                  <c:v>20901</c:v>
                </c:pt>
                <c:pt idx="4004">
                  <c:v>20902</c:v>
                </c:pt>
                <c:pt idx="4005">
                  <c:v>20903</c:v>
                </c:pt>
                <c:pt idx="4006">
                  <c:v>20904</c:v>
                </c:pt>
                <c:pt idx="4007">
                  <c:v>20905</c:v>
                </c:pt>
                <c:pt idx="4008">
                  <c:v>20906</c:v>
                </c:pt>
                <c:pt idx="4009">
                  <c:v>20907</c:v>
                </c:pt>
                <c:pt idx="4010">
                  <c:v>20908</c:v>
                </c:pt>
                <c:pt idx="4011">
                  <c:v>20909</c:v>
                </c:pt>
                <c:pt idx="4012">
                  <c:v>20910</c:v>
                </c:pt>
                <c:pt idx="4013">
                  <c:v>20911</c:v>
                </c:pt>
                <c:pt idx="4014">
                  <c:v>20912</c:v>
                </c:pt>
                <c:pt idx="4015">
                  <c:v>20913</c:v>
                </c:pt>
                <c:pt idx="4016">
                  <c:v>20914</c:v>
                </c:pt>
                <c:pt idx="4017">
                  <c:v>20915</c:v>
                </c:pt>
                <c:pt idx="4018">
                  <c:v>20916</c:v>
                </c:pt>
                <c:pt idx="4019">
                  <c:v>20917</c:v>
                </c:pt>
                <c:pt idx="4020">
                  <c:v>20918</c:v>
                </c:pt>
                <c:pt idx="4021">
                  <c:v>20919</c:v>
                </c:pt>
                <c:pt idx="4022">
                  <c:v>20920</c:v>
                </c:pt>
                <c:pt idx="4023">
                  <c:v>20921</c:v>
                </c:pt>
                <c:pt idx="4024">
                  <c:v>20922</c:v>
                </c:pt>
                <c:pt idx="4025">
                  <c:v>20923</c:v>
                </c:pt>
                <c:pt idx="4026">
                  <c:v>20924</c:v>
                </c:pt>
                <c:pt idx="4027">
                  <c:v>20925</c:v>
                </c:pt>
                <c:pt idx="4028">
                  <c:v>20926</c:v>
                </c:pt>
                <c:pt idx="4029">
                  <c:v>20927</c:v>
                </c:pt>
                <c:pt idx="4030">
                  <c:v>20928</c:v>
                </c:pt>
                <c:pt idx="4031">
                  <c:v>20929</c:v>
                </c:pt>
                <c:pt idx="4032">
                  <c:v>20930</c:v>
                </c:pt>
                <c:pt idx="4033">
                  <c:v>20931</c:v>
                </c:pt>
                <c:pt idx="4034">
                  <c:v>20932</c:v>
                </c:pt>
                <c:pt idx="4035">
                  <c:v>20933</c:v>
                </c:pt>
                <c:pt idx="4036">
                  <c:v>20934</c:v>
                </c:pt>
                <c:pt idx="4037">
                  <c:v>20935</c:v>
                </c:pt>
                <c:pt idx="4038">
                  <c:v>20936</c:v>
                </c:pt>
                <c:pt idx="4039">
                  <c:v>20937</c:v>
                </c:pt>
                <c:pt idx="4040">
                  <c:v>20938</c:v>
                </c:pt>
                <c:pt idx="4041">
                  <c:v>20939</c:v>
                </c:pt>
                <c:pt idx="4042">
                  <c:v>20940</c:v>
                </c:pt>
                <c:pt idx="4043">
                  <c:v>20941</c:v>
                </c:pt>
                <c:pt idx="4044">
                  <c:v>20942</c:v>
                </c:pt>
                <c:pt idx="4045">
                  <c:v>20943</c:v>
                </c:pt>
                <c:pt idx="4046">
                  <c:v>20944</c:v>
                </c:pt>
                <c:pt idx="4047">
                  <c:v>20945</c:v>
                </c:pt>
                <c:pt idx="4048">
                  <c:v>20946</c:v>
                </c:pt>
                <c:pt idx="4049">
                  <c:v>20947</c:v>
                </c:pt>
                <c:pt idx="4050">
                  <c:v>20948</c:v>
                </c:pt>
                <c:pt idx="4051">
                  <c:v>20949</c:v>
                </c:pt>
                <c:pt idx="4052">
                  <c:v>20950</c:v>
                </c:pt>
                <c:pt idx="4053">
                  <c:v>20951</c:v>
                </c:pt>
                <c:pt idx="4054">
                  <c:v>20952</c:v>
                </c:pt>
                <c:pt idx="4055">
                  <c:v>20953</c:v>
                </c:pt>
                <c:pt idx="4056">
                  <c:v>20954</c:v>
                </c:pt>
                <c:pt idx="4057">
                  <c:v>20955</c:v>
                </c:pt>
                <c:pt idx="4058">
                  <c:v>20956</c:v>
                </c:pt>
                <c:pt idx="4059">
                  <c:v>20957</c:v>
                </c:pt>
                <c:pt idx="4060">
                  <c:v>20958</c:v>
                </c:pt>
                <c:pt idx="4061">
                  <c:v>20959</c:v>
                </c:pt>
                <c:pt idx="4062">
                  <c:v>20960</c:v>
                </c:pt>
                <c:pt idx="4063">
                  <c:v>20961</c:v>
                </c:pt>
                <c:pt idx="4064">
                  <c:v>20962</c:v>
                </c:pt>
                <c:pt idx="4065">
                  <c:v>20963</c:v>
                </c:pt>
                <c:pt idx="4066">
                  <c:v>20964</c:v>
                </c:pt>
                <c:pt idx="4067">
                  <c:v>20965</c:v>
                </c:pt>
                <c:pt idx="4068">
                  <c:v>20966</c:v>
                </c:pt>
                <c:pt idx="4069">
                  <c:v>20967</c:v>
                </c:pt>
                <c:pt idx="4070">
                  <c:v>20968</c:v>
                </c:pt>
                <c:pt idx="4071">
                  <c:v>20969</c:v>
                </c:pt>
                <c:pt idx="4072">
                  <c:v>20970</c:v>
                </c:pt>
                <c:pt idx="4073">
                  <c:v>20971</c:v>
                </c:pt>
                <c:pt idx="4074">
                  <c:v>20972</c:v>
                </c:pt>
                <c:pt idx="4075">
                  <c:v>20973</c:v>
                </c:pt>
                <c:pt idx="4076">
                  <c:v>20974</c:v>
                </c:pt>
                <c:pt idx="4077">
                  <c:v>20975</c:v>
                </c:pt>
                <c:pt idx="4078">
                  <c:v>20976</c:v>
                </c:pt>
                <c:pt idx="4079">
                  <c:v>20977</c:v>
                </c:pt>
                <c:pt idx="4080">
                  <c:v>20978</c:v>
                </c:pt>
                <c:pt idx="4081">
                  <c:v>20979</c:v>
                </c:pt>
                <c:pt idx="4082">
                  <c:v>20980</c:v>
                </c:pt>
                <c:pt idx="4083">
                  <c:v>20981</c:v>
                </c:pt>
                <c:pt idx="4084">
                  <c:v>20982</c:v>
                </c:pt>
                <c:pt idx="4085">
                  <c:v>20983</c:v>
                </c:pt>
                <c:pt idx="4086">
                  <c:v>20984</c:v>
                </c:pt>
                <c:pt idx="4087">
                  <c:v>20985</c:v>
                </c:pt>
                <c:pt idx="4088">
                  <c:v>20986</c:v>
                </c:pt>
                <c:pt idx="4089">
                  <c:v>20987</c:v>
                </c:pt>
                <c:pt idx="4090">
                  <c:v>20988</c:v>
                </c:pt>
                <c:pt idx="4091">
                  <c:v>20989</c:v>
                </c:pt>
                <c:pt idx="4092">
                  <c:v>20990</c:v>
                </c:pt>
                <c:pt idx="4093">
                  <c:v>20991</c:v>
                </c:pt>
                <c:pt idx="4094">
                  <c:v>20992</c:v>
                </c:pt>
                <c:pt idx="4095">
                  <c:v>20993</c:v>
                </c:pt>
                <c:pt idx="4096">
                  <c:v>20994</c:v>
                </c:pt>
                <c:pt idx="4097">
                  <c:v>20995</c:v>
                </c:pt>
                <c:pt idx="4098">
                  <c:v>20996</c:v>
                </c:pt>
                <c:pt idx="4099">
                  <c:v>20997</c:v>
                </c:pt>
                <c:pt idx="4100">
                  <c:v>20998</c:v>
                </c:pt>
                <c:pt idx="4101">
                  <c:v>20999</c:v>
                </c:pt>
                <c:pt idx="4102">
                  <c:v>21000</c:v>
                </c:pt>
                <c:pt idx="4103">
                  <c:v>21001</c:v>
                </c:pt>
                <c:pt idx="4104">
                  <c:v>21002</c:v>
                </c:pt>
                <c:pt idx="4105">
                  <c:v>21003</c:v>
                </c:pt>
                <c:pt idx="4106">
                  <c:v>21004</c:v>
                </c:pt>
                <c:pt idx="4107">
                  <c:v>21005</c:v>
                </c:pt>
                <c:pt idx="4108">
                  <c:v>21006</c:v>
                </c:pt>
                <c:pt idx="4109">
                  <c:v>21007</c:v>
                </c:pt>
                <c:pt idx="4110">
                  <c:v>21008</c:v>
                </c:pt>
                <c:pt idx="4111">
                  <c:v>21009</c:v>
                </c:pt>
                <c:pt idx="4112">
                  <c:v>21010</c:v>
                </c:pt>
                <c:pt idx="4113">
                  <c:v>21011</c:v>
                </c:pt>
                <c:pt idx="4114">
                  <c:v>21012</c:v>
                </c:pt>
                <c:pt idx="4115">
                  <c:v>21013</c:v>
                </c:pt>
                <c:pt idx="4116">
                  <c:v>21014</c:v>
                </c:pt>
                <c:pt idx="4117">
                  <c:v>21015</c:v>
                </c:pt>
                <c:pt idx="4118">
                  <c:v>21016</c:v>
                </c:pt>
                <c:pt idx="4119">
                  <c:v>21017</c:v>
                </c:pt>
                <c:pt idx="4120">
                  <c:v>21018</c:v>
                </c:pt>
                <c:pt idx="4121">
                  <c:v>21019</c:v>
                </c:pt>
                <c:pt idx="4122">
                  <c:v>21020</c:v>
                </c:pt>
                <c:pt idx="4123">
                  <c:v>21021</c:v>
                </c:pt>
                <c:pt idx="4124">
                  <c:v>21022</c:v>
                </c:pt>
                <c:pt idx="4125">
                  <c:v>21023</c:v>
                </c:pt>
                <c:pt idx="4126">
                  <c:v>21024</c:v>
                </c:pt>
                <c:pt idx="4127">
                  <c:v>21025</c:v>
                </c:pt>
                <c:pt idx="4128">
                  <c:v>21026</c:v>
                </c:pt>
                <c:pt idx="4129">
                  <c:v>21027</c:v>
                </c:pt>
                <c:pt idx="4130">
                  <c:v>21028</c:v>
                </c:pt>
                <c:pt idx="4131">
                  <c:v>21029</c:v>
                </c:pt>
                <c:pt idx="4132">
                  <c:v>21030</c:v>
                </c:pt>
                <c:pt idx="4133">
                  <c:v>21031</c:v>
                </c:pt>
                <c:pt idx="4134">
                  <c:v>21032</c:v>
                </c:pt>
                <c:pt idx="4135">
                  <c:v>21033</c:v>
                </c:pt>
                <c:pt idx="4136">
                  <c:v>21034</c:v>
                </c:pt>
                <c:pt idx="4137">
                  <c:v>21035</c:v>
                </c:pt>
                <c:pt idx="4138">
                  <c:v>21036</c:v>
                </c:pt>
                <c:pt idx="4139">
                  <c:v>21037</c:v>
                </c:pt>
                <c:pt idx="4140">
                  <c:v>21038</c:v>
                </c:pt>
                <c:pt idx="4141">
                  <c:v>21039</c:v>
                </c:pt>
                <c:pt idx="4142">
                  <c:v>21040</c:v>
                </c:pt>
                <c:pt idx="4143">
                  <c:v>21041</c:v>
                </c:pt>
                <c:pt idx="4144">
                  <c:v>21042</c:v>
                </c:pt>
                <c:pt idx="4145">
                  <c:v>21043</c:v>
                </c:pt>
                <c:pt idx="4146">
                  <c:v>21044</c:v>
                </c:pt>
                <c:pt idx="4147">
                  <c:v>21045</c:v>
                </c:pt>
                <c:pt idx="4148">
                  <c:v>21046</c:v>
                </c:pt>
                <c:pt idx="4149">
                  <c:v>21047</c:v>
                </c:pt>
                <c:pt idx="4150">
                  <c:v>21048</c:v>
                </c:pt>
                <c:pt idx="4151">
                  <c:v>21049</c:v>
                </c:pt>
                <c:pt idx="4152">
                  <c:v>21050</c:v>
                </c:pt>
                <c:pt idx="4153">
                  <c:v>21051</c:v>
                </c:pt>
                <c:pt idx="4154">
                  <c:v>21052</c:v>
                </c:pt>
                <c:pt idx="4155">
                  <c:v>21053</c:v>
                </c:pt>
                <c:pt idx="4156">
                  <c:v>21054</c:v>
                </c:pt>
                <c:pt idx="4157">
                  <c:v>21055</c:v>
                </c:pt>
                <c:pt idx="4158">
                  <c:v>21056</c:v>
                </c:pt>
                <c:pt idx="4159">
                  <c:v>21057</c:v>
                </c:pt>
                <c:pt idx="4160">
                  <c:v>21058</c:v>
                </c:pt>
                <c:pt idx="4161">
                  <c:v>21059</c:v>
                </c:pt>
                <c:pt idx="4162">
                  <c:v>21060</c:v>
                </c:pt>
                <c:pt idx="4163">
                  <c:v>21061</c:v>
                </c:pt>
                <c:pt idx="4164">
                  <c:v>21062</c:v>
                </c:pt>
                <c:pt idx="4165">
                  <c:v>21063</c:v>
                </c:pt>
                <c:pt idx="4166">
                  <c:v>21064</c:v>
                </c:pt>
                <c:pt idx="4167">
                  <c:v>21065</c:v>
                </c:pt>
                <c:pt idx="4168">
                  <c:v>21066</c:v>
                </c:pt>
                <c:pt idx="4169">
                  <c:v>21067</c:v>
                </c:pt>
                <c:pt idx="4170">
                  <c:v>21068</c:v>
                </c:pt>
                <c:pt idx="4171">
                  <c:v>21069</c:v>
                </c:pt>
                <c:pt idx="4172">
                  <c:v>21070</c:v>
                </c:pt>
                <c:pt idx="4173">
                  <c:v>21071</c:v>
                </c:pt>
                <c:pt idx="4174">
                  <c:v>21072</c:v>
                </c:pt>
                <c:pt idx="4175">
                  <c:v>21073</c:v>
                </c:pt>
                <c:pt idx="4176">
                  <c:v>21074</c:v>
                </c:pt>
                <c:pt idx="4177">
                  <c:v>21075</c:v>
                </c:pt>
                <c:pt idx="4178">
                  <c:v>21076</c:v>
                </c:pt>
                <c:pt idx="4179">
                  <c:v>21077</c:v>
                </c:pt>
                <c:pt idx="4180">
                  <c:v>21078</c:v>
                </c:pt>
                <c:pt idx="4181">
                  <c:v>21079</c:v>
                </c:pt>
                <c:pt idx="4182">
                  <c:v>21080</c:v>
                </c:pt>
                <c:pt idx="4183">
                  <c:v>21081</c:v>
                </c:pt>
                <c:pt idx="4184">
                  <c:v>21082</c:v>
                </c:pt>
                <c:pt idx="4185">
                  <c:v>21083</c:v>
                </c:pt>
                <c:pt idx="4186">
                  <c:v>21084</c:v>
                </c:pt>
                <c:pt idx="4187">
                  <c:v>21085</c:v>
                </c:pt>
                <c:pt idx="4188">
                  <c:v>21086</c:v>
                </c:pt>
                <c:pt idx="4189">
                  <c:v>21087</c:v>
                </c:pt>
                <c:pt idx="4190">
                  <c:v>21088</c:v>
                </c:pt>
                <c:pt idx="4191">
                  <c:v>21089</c:v>
                </c:pt>
                <c:pt idx="4192">
                  <c:v>21090</c:v>
                </c:pt>
                <c:pt idx="4193">
                  <c:v>21091</c:v>
                </c:pt>
                <c:pt idx="4194">
                  <c:v>21092</c:v>
                </c:pt>
                <c:pt idx="4195">
                  <c:v>21093</c:v>
                </c:pt>
                <c:pt idx="4196">
                  <c:v>21094</c:v>
                </c:pt>
                <c:pt idx="4197">
                  <c:v>21095</c:v>
                </c:pt>
                <c:pt idx="4198">
                  <c:v>21096</c:v>
                </c:pt>
                <c:pt idx="4199">
                  <c:v>21097</c:v>
                </c:pt>
                <c:pt idx="4200">
                  <c:v>21098</c:v>
                </c:pt>
                <c:pt idx="4201">
                  <c:v>21099</c:v>
                </c:pt>
                <c:pt idx="4202">
                  <c:v>21100</c:v>
                </c:pt>
                <c:pt idx="4203">
                  <c:v>21101</c:v>
                </c:pt>
                <c:pt idx="4204">
                  <c:v>21102</c:v>
                </c:pt>
                <c:pt idx="4205">
                  <c:v>21103</c:v>
                </c:pt>
                <c:pt idx="4206">
                  <c:v>21104</c:v>
                </c:pt>
                <c:pt idx="4207">
                  <c:v>21105</c:v>
                </c:pt>
                <c:pt idx="4208">
                  <c:v>21106</c:v>
                </c:pt>
                <c:pt idx="4209">
                  <c:v>21107</c:v>
                </c:pt>
                <c:pt idx="4210">
                  <c:v>21108</c:v>
                </c:pt>
                <c:pt idx="4211">
                  <c:v>21109</c:v>
                </c:pt>
                <c:pt idx="4212">
                  <c:v>21110</c:v>
                </c:pt>
                <c:pt idx="4213">
                  <c:v>21111</c:v>
                </c:pt>
                <c:pt idx="4214">
                  <c:v>21112</c:v>
                </c:pt>
                <c:pt idx="4215">
                  <c:v>21113</c:v>
                </c:pt>
                <c:pt idx="4216">
                  <c:v>21114</c:v>
                </c:pt>
                <c:pt idx="4217">
                  <c:v>21115</c:v>
                </c:pt>
                <c:pt idx="4218">
                  <c:v>21116</c:v>
                </c:pt>
                <c:pt idx="4219">
                  <c:v>21117</c:v>
                </c:pt>
                <c:pt idx="4220">
                  <c:v>21118</c:v>
                </c:pt>
                <c:pt idx="4221">
                  <c:v>21119</c:v>
                </c:pt>
                <c:pt idx="4222">
                  <c:v>21120</c:v>
                </c:pt>
                <c:pt idx="4223">
                  <c:v>21121</c:v>
                </c:pt>
                <c:pt idx="4224">
                  <c:v>21122</c:v>
                </c:pt>
                <c:pt idx="4225">
                  <c:v>21123</c:v>
                </c:pt>
                <c:pt idx="4226">
                  <c:v>21124</c:v>
                </c:pt>
                <c:pt idx="4227">
                  <c:v>21125</c:v>
                </c:pt>
                <c:pt idx="4228">
                  <c:v>21126</c:v>
                </c:pt>
                <c:pt idx="4229">
                  <c:v>21127</c:v>
                </c:pt>
                <c:pt idx="4230">
                  <c:v>21128</c:v>
                </c:pt>
                <c:pt idx="4231">
                  <c:v>21129</c:v>
                </c:pt>
                <c:pt idx="4232">
                  <c:v>21130</c:v>
                </c:pt>
                <c:pt idx="4233">
                  <c:v>21131</c:v>
                </c:pt>
                <c:pt idx="4234">
                  <c:v>21132</c:v>
                </c:pt>
                <c:pt idx="4235">
                  <c:v>21133</c:v>
                </c:pt>
                <c:pt idx="4236">
                  <c:v>21134</c:v>
                </c:pt>
                <c:pt idx="4237">
                  <c:v>21135</c:v>
                </c:pt>
                <c:pt idx="4238">
                  <c:v>21136</c:v>
                </c:pt>
                <c:pt idx="4239">
                  <c:v>21137</c:v>
                </c:pt>
                <c:pt idx="4240">
                  <c:v>21138</c:v>
                </c:pt>
                <c:pt idx="4241">
                  <c:v>21139</c:v>
                </c:pt>
                <c:pt idx="4242">
                  <c:v>21140</c:v>
                </c:pt>
                <c:pt idx="4243">
                  <c:v>21141</c:v>
                </c:pt>
                <c:pt idx="4244">
                  <c:v>21142</c:v>
                </c:pt>
                <c:pt idx="4245">
                  <c:v>21143</c:v>
                </c:pt>
                <c:pt idx="4246">
                  <c:v>21144</c:v>
                </c:pt>
                <c:pt idx="4247">
                  <c:v>21145</c:v>
                </c:pt>
                <c:pt idx="4248">
                  <c:v>21146</c:v>
                </c:pt>
                <c:pt idx="4249">
                  <c:v>21147</c:v>
                </c:pt>
                <c:pt idx="4250">
                  <c:v>21148</c:v>
                </c:pt>
                <c:pt idx="4251">
                  <c:v>21149</c:v>
                </c:pt>
                <c:pt idx="4252">
                  <c:v>21150</c:v>
                </c:pt>
                <c:pt idx="4253">
                  <c:v>21151</c:v>
                </c:pt>
                <c:pt idx="4254">
                  <c:v>21152</c:v>
                </c:pt>
                <c:pt idx="4255">
                  <c:v>21153</c:v>
                </c:pt>
                <c:pt idx="4256">
                  <c:v>21154</c:v>
                </c:pt>
                <c:pt idx="4257">
                  <c:v>21155</c:v>
                </c:pt>
                <c:pt idx="4258">
                  <c:v>21156</c:v>
                </c:pt>
                <c:pt idx="4259">
                  <c:v>21157</c:v>
                </c:pt>
                <c:pt idx="4260">
                  <c:v>21158</c:v>
                </c:pt>
                <c:pt idx="4261">
                  <c:v>21159</c:v>
                </c:pt>
                <c:pt idx="4262">
                  <c:v>21160</c:v>
                </c:pt>
                <c:pt idx="4263">
                  <c:v>21161</c:v>
                </c:pt>
                <c:pt idx="4264">
                  <c:v>21162</c:v>
                </c:pt>
                <c:pt idx="4265">
                  <c:v>21163</c:v>
                </c:pt>
                <c:pt idx="4266">
                  <c:v>21164</c:v>
                </c:pt>
                <c:pt idx="4267">
                  <c:v>21165</c:v>
                </c:pt>
                <c:pt idx="4268">
                  <c:v>21166</c:v>
                </c:pt>
                <c:pt idx="4269">
                  <c:v>21167</c:v>
                </c:pt>
                <c:pt idx="4270">
                  <c:v>21168</c:v>
                </c:pt>
                <c:pt idx="4271">
                  <c:v>21169</c:v>
                </c:pt>
                <c:pt idx="4272">
                  <c:v>21170</c:v>
                </c:pt>
                <c:pt idx="4273">
                  <c:v>21171</c:v>
                </c:pt>
                <c:pt idx="4274">
                  <c:v>21172</c:v>
                </c:pt>
                <c:pt idx="4275">
                  <c:v>21173</c:v>
                </c:pt>
                <c:pt idx="4276">
                  <c:v>21174</c:v>
                </c:pt>
                <c:pt idx="4277">
                  <c:v>21175</c:v>
                </c:pt>
                <c:pt idx="4278">
                  <c:v>21176</c:v>
                </c:pt>
                <c:pt idx="4279">
                  <c:v>21177</c:v>
                </c:pt>
                <c:pt idx="4280">
                  <c:v>21178</c:v>
                </c:pt>
                <c:pt idx="4281">
                  <c:v>21179</c:v>
                </c:pt>
                <c:pt idx="4282">
                  <c:v>21180</c:v>
                </c:pt>
                <c:pt idx="4283">
                  <c:v>21181</c:v>
                </c:pt>
                <c:pt idx="4284">
                  <c:v>21182</c:v>
                </c:pt>
                <c:pt idx="4285">
                  <c:v>21183</c:v>
                </c:pt>
                <c:pt idx="4286">
                  <c:v>21184</c:v>
                </c:pt>
                <c:pt idx="4287">
                  <c:v>21185</c:v>
                </c:pt>
                <c:pt idx="4288">
                  <c:v>21186</c:v>
                </c:pt>
                <c:pt idx="4289">
                  <c:v>21187</c:v>
                </c:pt>
                <c:pt idx="4290">
                  <c:v>21188</c:v>
                </c:pt>
                <c:pt idx="4291">
                  <c:v>21189</c:v>
                </c:pt>
                <c:pt idx="4292">
                  <c:v>21190</c:v>
                </c:pt>
                <c:pt idx="4293">
                  <c:v>21191</c:v>
                </c:pt>
                <c:pt idx="4294">
                  <c:v>21192</c:v>
                </c:pt>
                <c:pt idx="4295">
                  <c:v>21193</c:v>
                </c:pt>
                <c:pt idx="4296">
                  <c:v>21194</c:v>
                </c:pt>
                <c:pt idx="4297">
                  <c:v>21195</c:v>
                </c:pt>
                <c:pt idx="4298">
                  <c:v>21196</c:v>
                </c:pt>
                <c:pt idx="4299">
                  <c:v>21197</c:v>
                </c:pt>
                <c:pt idx="4300">
                  <c:v>21198</c:v>
                </c:pt>
                <c:pt idx="4301">
                  <c:v>21199</c:v>
                </c:pt>
                <c:pt idx="4302">
                  <c:v>21200</c:v>
                </c:pt>
                <c:pt idx="4303">
                  <c:v>21201</c:v>
                </c:pt>
                <c:pt idx="4304">
                  <c:v>21202</c:v>
                </c:pt>
                <c:pt idx="4305">
                  <c:v>21203</c:v>
                </c:pt>
                <c:pt idx="4306">
                  <c:v>21204</c:v>
                </c:pt>
                <c:pt idx="4307">
                  <c:v>21205</c:v>
                </c:pt>
                <c:pt idx="4308">
                  <c:v>21206</c:v>
                </c:pt>
                <c:pt idx="4309">
                  <c:v>21207</c:v>
                </c:pt>
                <c:pt idx="4310">
                  <c:v>21208</c:v>
                </c:pt>
                <c:pt idx="4311">
                  <c:v>21209</c:v>
                </c:pt>
                <c:pt idx="4312">
                  <c:v>21210</c:v>
                </c:pt>
                <c:pt idx="4313">
                  <c:v>21211</c:v>
                </c:pt>
                <c:pt idx="4314">
                  <c:v>21212</c:v>
                </c:pt>
                <c:pt idx="4315">
                  <c:v>21213</c:v>
                </c:pt>
                <c:pt idx="4316">
                  <c:v>21214</c:v>
                </c:pt>
                <c:pt idx="4317">
                  <c:v>21215</c:v>
                </c:pt>
                <c:pt idx="4318">
                  <c:v>21216</c:v>
                </c:pt>
                <c:pt idx="4319">
                  <c:v>21217</c:v>
                </c:pt>
                <c:pt idx="4320">
                  <c:v>21218</c:v>
                </c:pt>
                <c:pt idx="4321">
                  <c:v>21219</c:v>
                </c:pt>
                <c:pt idx="4322">
                  <c:v>21220</c:v>
                </c:pt>
                <c:pt idx="4323">
                  <c:v>21221</c:v>
                </c:pt>
                <c:pt idx="4324">
                  <c:v>21222</c:v>
                </c:pt>
                <c:pt idx="4325">
                  <c:v>21223</c:v>
                </c:pt>
                <c:pt idx="4326">
                  <c:v>21224</c:v>
                </c:pt>
                <c:pt idx="4327">
                  <c:v>21225</c:v>
                </c:pt>
                <c:pt idx="4328">
                  <c:v>21226</c:v>
                </c:pt>
                <c:pt idx="4329">
                  <c:v>21227</c:v>
                </c:pt>
                <c:pt idx="4330">
                  <c:v>21228</c:v>
                </c:pt>
                <c:pt idx="4331">
                  <c:v>21229</c:v>
                </c:pt>
                <c:pt idx="4332">
                  <c:v>21230</c:v>
                </c:pt>
                <c:pt idx="4333">
                  <c:v>21231</c:v>
                </c:pt>
                <c:pt idx="4334">
                  <c:v>21232</c:v>
                </c:pt>
                <c:pt idx="4335">
                  <c:v>21233</c:v>
                </c:pt>
                <c:pt idx="4336">
                  <c:v>21234</c:v>
                </c:pt>
                <c:pt idx="4337">
                  <c:v>21235</c:v>
                </c:pt>
                <c:pt idx="4338">
                  <c:v>21236</c:v>
                </c:pt>
                <c:pt idx="4339">
                  <c:v>21237</c:v>
                </c:pt>
                <c:pt idx="4340">
                  <c:v>21238</c:v>
                </c:pt>
                <c:pt idx="4341">
                  <c:v>21239</c:v>
                </c:pt>
                <c:pt idx="4342">
                  <c:v>21240</c:v>
                </c:pt>
                <c:pt idx="4343">
                  <c:v>21241</c:v>
                </c:pt>
                <c:pt idx="4344">
                  <c:v>21242</c:v>
                </c:pt>
                <c:pt idx="4345">
                  <c:v>21243</c:v>
                </c:pt>
                <c:pt idx="4346">
                  <c:v>21244</c:v>
                </c:pt>
                <c:pt idx="4347">
                  <c:v>21245</c:v>
                </c:pt>
                <c:pt idx="4348">
                  <c:v>21246</c:v>
                </c:pt>
                <c:pt idx="4349">
                  <c:v>21247</c:v>
                </c:pt>
                <c:pt idx="4350">
                  <c:v>21248</c:v>
                </c:pt>
                <c:pt idx="4351">
                  <c:v>21249</c:v>
                </c:pt>
                <c:pt idx="4352">
                  <c:v>21250</c:v>
                </c:pt>
                <c:pt idx="4353">
                  <c:v>21251</c:v>
                </c:pt>
                <c:pt idx="4354">
                  <c:v>21252</c:v>
                </c:pt>
                <c:pt idx="4355">
                  <c:v>21253</c:v>
                </c:pt>
                <c:pt idx="4356">
                  <c:v>21254</c:v>
                </c:pt>
                <c:pt idx="4357">
                  <c:v>21255</c:v>
                </c:pt>
                <c:pt idx="4358">
                  <c:v>21256</c:v>
                </c:pt>
                <c:pt idx="4359">
                  <c:v>21257</c:v>
                </c:pt>
                <c:pt idx="4360">
                  <c:v>21258</c:v>
                </c:pt>
                <c:pt idx="4361">
                  <c:v>21259</c:v>
                </c:pt>
                <c:pt idx="4362">
                  <c:v>21260</c:v>
                </c:pt>
                <c:pt idx="4363">
                  <c:v>21261</c:v>
                </c:pt>
                <c:pt idx="4364">
                  <c:v>21262</c:v>
                </c:pt>
                <c:pt idx="4365">
                  <c:v>21263</c:v>
                </c:pt>
                <c:pt idx="4366">
                  <c:v>21264</c:v>
                </c:pt>
                <c:pt idx="4367">
                  <c:v>21265</c:v>
                </c:pt>
                <c:pt idx="4368">
                  <c:v>21266</c:v>
                </c:pt>
                <c:pt idx="4369">
                  <c:v>21267</c:v>
                </c:pt>
                <c:pt idx="4370">
                  <c:v>21268</c:v>
                </c:pt>
                <c:pt idx="4371">
                  <c:v>21269</c:v>
                </c:pt>
                <c:pt idx="4372">
                  <c:v>21270</c:v>
                </c:pt>
                <c:pt idx="4373">
                  <c:v>21271</c:v>
                </c:pt>
                <c:pt idx="4374">
                  <c:v>21272</c:v>
                </c:pt>
                <c:pt idx="4375">
                  <c:v>21273</c:v>
                </c:pt>
                <c:pt idx="4376">
                  <c:v>21274</c:v>
                </c:pt>
                <c:pt idx="4377">
                  <c:v>21275</c:v>
                </c:pt>
                <c:pt idx="4378">
                  <c:v>21276</c:v>
                </c:pt>
                <c:pt idx="4379">
                  <c:v>21277</c:v>
                </c:pt>
                <c:pt idx="4380">
                  <c:v>21278</c:v>
                </c:pt>
                <c:pt idx="4381">
                  <c:v>21279</c:v>
                </c:pt>
                <c:pt idx="4382">
                  <c:v>21280</c:v>
                </c:pt>
                <c:pt idx="4383">
                  <c:v>21281</c:v>
                </c:pt>
                <c:pt idx="4384">
                  <c:v>21282</c:v>
                </c:pt>
                <c:pt idx="4385">
                  <c:v>21283</c:v>
                </c:pt>
                <c:pt idx="4386">
                  <c:v>21284</c:v>
                </c:pt>
                <c:pt idx="4387">
                  <c:v>21285</c:v>
                </c:pt>
                <c:pt idx="4388">
                  <c:v>21286</c:v>
                </c:pt>
                <c:pt idx="4389">
                  <c:v>21287</c:v>
                </c:pt>
                <c:pt idx="4390">
                  <c:v>21288</c:v>
                </c:pt>
                <c:pt idx="4391">
                  <c:v>21289</c:v>
                </c:pt>
                <c:pt idx="4392">
                  <c:v>21290</c:v>
                </c:pt>
                <c:pt idx="4393">
                  <c:v>21291</c:v>
                </c:pt>
                <c:pt idx="4394">
                  <c:v>21292</c:v>
                </c:pt>
                <c:pt idx="4395">
                  <c:v>21293</c:v>
                </c:pt>
                <c:pt idx="4396">
                  <c:v>21294</c:v>
                </c:pt>
                <c:pt idx="4397">
                  <c:v>21295</c:v>
                </c:pt>
                <c:pt idx="4398">
                  <c:v>21296</c:v>
                </c:pt>
                <c:pt idx="4399">
                  <c:v>21297</c:v>
                </c:pt>
                <c:pt idx="4400">
                  <c:v>21298</c:v>
                </c:pt>
                <c:pt idx="4401">
                  <c:v>21299</c:v>
                </c:pt>
                <c:pt idx="4402">
                  <c:v>21300</c:v>
                </c:pt>
                <c:pt idx="4403">
                  <c:v>21301</c:v>
                </c:pt>
                <c:pt idx="4404">
                  <c:v>21302</c:v>
                </c:pt>
                <c:pt idx="4405">
                  <c:v>21303</c:v>
                </c:pt>
                <c:pt idx="4406">
                  <c:v>21304</c:v>
                </c:pt>
                <c:pt idx="4407">
                  <c:v>21305</c:v>
                </c:pt>
                <c:pt idx="4408">
                  <c:v>21306</c:v>
                </c:pt>
                <c:pt idx="4409">
                  <c:v>21307</c:v>
                </c:pt>
                <c:pt idx="4410">
                  <c:v>21308</c:v>
                </c:pt>
                <c:pt idx="4411">
                  <c:v>21309</c:v>
                </c:pt>
                <c:pt idx="4412">
                  <c:v>21310</c:v>
                </c:pt>
                <c:pt idx="4413">
                  <c:v>21311</c:v>
                </c:pt>
                <c:pt idx="4414">
                  <c:v>21312</c:v>
                </c:pt>
                <c:pt idx="4415">
                  <c:v>21313</c:v>
                </c:pt>
                <c:pt idx="4416">
                  <c:v>21314</c:v>
                </c:pt>
                <c:pt idx="4417">
                  <c:v>21315</c:v>
                </c:pt>
                <c:pt idx="4418">
                  <c:v>21316</c:v>
                </c:pt>
                <c:pt idx="4419">
                  <c:v>21317</c:v>
                </c:pt>
                <c:pt idx="4420">
                  <c:v>21318</c:v>
                </c:pt>
                <c:pt idx="4421">
                  <c:v>21319</c:v>
                </c:pt>
                <c:pt idx="4422">
                  <c:v>21320</c:v>
                </c:pt>
                <c:pt idx="4423">
                  <c:v>21321</c:v>
                </c:pt>
                <c:pt idx="4424">
                  <c:v>21322</c:v>
                </c:pt>
                <c:pt idx="4425">
                  <c:v>21323</c:v>
                </c:pt>
                <c:pt idx="4426">
                  <c:v>21324</c:v>
                </c:pt>
                <c:pt idx="4427">
                  <c:v>21325</c:v>
                </c:pt>
                <c:pt idx="4428">
                  <c:v>21326</c:v>
                </c:pt>
                <c:pt idx="4429">
                  <c:v>21327</c:v>
                </c:pt>
                <c:pt idx="4430">
                  <c:v>21328</c:v>
                </c:pt>
                <c:pt idx="4431">
                  <c:v>21329</c:v>
                </c:pt>
                <c:pt idx="4432">
                  <c:v>21330</c:v>
                </c:pt>
                <c:pt idx="4433">
                  <c:v>21331</c:v>
                </c:pt>
                <c:pt idx="4434">
                  <c:v>21332</c:v>
                </c:pt>
                <c:pt idx="4435">
                  <c:v>21333</c:v>
                </c:pt>
                <c:pt idx="4436">
                  <c:v>21334</c:v>
                </c:pt>
                <c:pt idx="4437">
                  <c:v>21335</c:v>
                </c:pt>
                <c:pt idx="4438">
                  <c:v>21336</c:v>
                </c:pt>
                <c:pt idx="4439">
                  <c:v>21337</c:v>
                </c:pt>
                <c:pt idx="4440">
                  <c:v>21338</c:v>
                </c:pt>
                <c:pt idx="4441">
                  <c:v>21339</c:v>
                </c:pt>
                <c:pt idx="4442">
                  <c:v>21340</c:v>
                </c:pt>
                <c:pt idx="4443">
                  <c:v>21341</c:v>
                </c:pt>
                <c:pt idx="4444">
                  <c:v>21342</c:v>
                </c:pt>
                <c:pt idx="4445">
                  <c:v>21343</c:v>
                </c:pt>
                <c:pt idx="4446">
                  <c:v>21344</c:v>
                </c:pt>
                <c:pt idx="4447">
                  <c:v>21345</c:v>
                </c:pt>
                <c:pt idx="4448">
                  <c:v>21346</c:v>
                </c:pt>
                <c:pt idx="4449">
                  <c:v>21347</c:v>
                </c:pt>
                <c:pt idx="4450">
                  <c:v>21348</c:v>
                </c:pt>
                <c:pt idx="4451">
                  <c:v>21349</c:v>
                </c:pt>
                <c:pt idx="4452">
                  <c:v>21350</c:v>
                </c:pt>
                <c:pt idx="4453">
                  <c:v>21351</c:v>
                </c:pt>
                <c:pt idx="4454">
                  <c:v>21352</c:v>
                </c:pt>
                <c:pt idx="4455">
                  <c:v>21353</c:v>
                </c:pt>
                <c:pt idx="4456">
                  <c:v>21354</c:v>
                </c:pt>
                <c:pt idx="4457">
                  <c:v>21355</c:v>
                </c:pt>
                <c:pt idx="4458">
                  <c:v>21356</c:v>
                </c:pt>
                <c:pt idx="4459">
                  <c:v>21357</c:v>
                </c:pt>
                <c:pt idx="4460">
                  <c:v>21358</c:v>
                </c:pt>
                <c:pt idx="4461">
                  <c:v>21359</c:v>
                </c:pt>
                <c:pt idx="4462">
                  <c:v>21360</c:v>
                </c:pt>
                <c:pt idx="4463">
                  <c:v>21361</c:v>
                </c:pt>
                <c:pt idx="4464">
                  <c:v>21362</c:v>
                </c:pt>
                <c:pt idx="4465">
                  <c:v>21363</c:v>
                </c:pt>
                <c:pt idx="4466">
                  <c:v>21364</c:v>
                </c:pt>
                <c:pt idx="4467">
                  <c:v>21365</c:v>
                </c:pt>
                <c:pt idx="4468">
                  <c:v>21366</c:v>
                </c:pt>
                <c:pt idx="4469">
                  <c:v>21367</c:v>
                </c:pt>
                <c:pt idx="4470">
                  <c:v>21368</c:v>
                </c:pt>
                <c:pt idx="4471">
                  <c:v>21369</c:v>
                </c:pt>
                <c:pt idx="4472">
                  <c:v>21370</c:v>
                </c:pt>
                <c:pt idx="4473">
                  <c:v>21371</c:v>
                </c:pt>
                <c:pt idx="4474">
                  <c:v>21372</c:v>
                </c:pt>
                <c:pt idx="4475">
                  <c:v>21373</c:v>
                </c:pt>
                <c:pt idx="4476">
                  <c:v>21374</c:v>
                </c:pt>
                <c:pt idx="4477">
                  <c:v>21375</c:v>
                </c:pt>
                <c:pt idx="4478">
                  <c:v>21376</c:v>
                </c:pt>
                <c:pt idx="4479">
                  <c:v>21377</c:v>
                </c:pt>
                <c:pt idx="4480">
                  <c:v>21378</c:v>
                </c:pt>
                <c:pt idx="4481">
                  <c:v>21379</c:v>
                </c:pt>
                <c:pt idx="4482">
                  <c:v>21380</c:v>
                </c:pt>
                <c:pt idx="4483">
                  <c:v>21381</c:v>
                </c:pt>
                <c:pt idx="4484">
                  <c:v>21382</c:v>
                </c:pt>
                <c:pt idx="4485">
                  <c:v>21383</c:v>
                </c:pt>
                <c:pt idx="4486">
                  <c:v>21384</c:v>
                </c:pt>
                <c:pt idx="4487">
                  <c:v>21385</c:v>
                </c:pt>
                <c:pt idx="4488">
                  <c:v>21386</c:v>
                </c:pt>
                <c:pt idx="4489">
                  <c:v>21387</c:v>
                </c:pt>
                <c:pt idx="4490">
                  <c:v>21388</c:v>
                </c:pt>
                <c:pt idx="4491">
                  <c:v>21389</c:v>
                </c:pt>
                <c:pt idx="4492">
                  <c:v>21390</c:v>
                </c:pt>
                <c:pt idx="4493">
                  <c:v>21391</c:v>
                </c:pt>
                <c:pt idx="4494">
                  <c:v>21392</c:v>
                </c:pt>
                <c:pt idx="4495">
                  <c:v>21393</c:v>
                </c:pt>
                <c:pt idx="4496">
                  <c:v>21394</c:v>
                </c:pt>
                <c:pt idx="4497">
                  <c:v>21395</c:v>
                </c:pt>
                <c:pt idx="4498">
                  <c:v>21396</c:v>
                </c:pt>
                <c:pt idx="4499">
                  <c:v>21397</c:v>
                </c:pt>
                <c:pt idx="4500">
                  <c:v>21398</c:v>
                </c:pt>
                <c:pt idx="4501">
                  <c:v>21399</c:v>
                </c:pt>
                <c:pt idx="4502">
                  <c:v>21400</c:v>
                </c:pt>
                <c:pt idx="4503">
                  <c:v>21401</c:v>
                </c:pt>
                <c:pt idx="4504">
                  <c:v>21402</c:v>
                </c:pt>
                <c:pt idx="4505">
                  <c:v>21403</c:v>
                </c:pt>
                <c:pt idx="4506">
                  <c:v>21404</c:v>
                </c:pt>
                <c:pt idx="4507">
                  <c:v>21405</c:v>
                </c:pt>
                <c:pt idx="4508">
                  <c:v>21406</c:v>
                </c:pt>
                <c:pt idx="4509">
                  <c:v>21407</c:v>
                </c:pt>
                <c:pt idx="4510">
                  <c:v>21408</c:v>
                </c:pt>
                <c:pt idx="4511">
                  <c:v>21409</c:v>
                </c:pt>
                <c:pt idx="4512">
                  <c:v>21410</c:v>
                </c:pt>
                <c:pt idx="4513">
                  <c:v>21411</c:v>
                </c:pt>
                <c:pt idx="4514">
                  <c:v>21412</c:v>
                </c:pt>
                <c:pt idx="4515">
                  <c:v>21413</c:v>
                </c:pt>
                <c:pt idx="4516">
                  <c:v>21414</c:v>
                </c:pt>
                <c:pt idx="4517">
                  <c:v>21415</c:v>
                </c:pt>
                <c:pt idx="4518">
                  <c:v>21416</c:v>
                </c:pt>
                <c:pt idx="4519">
                  <c:v>21417</c:v>
                </c:pt>
                <c:pt idx="4520">
                  <c:v>21418</c:v>
                </c:pt>
                <c:pt idx="4521">
                  <c:v>21419</c:v>
                </c:pt>
                <c:pt idx="4522">
                  <c:v>21420</c:v>
                </c:pt>
                <c:pt idx="4523">
                  <c:v>21421</c:v>
                </c:pt>
                <c:pt idx="4524">
                  <c:v>21422</c:v>
                </c:pt>
                <c:pt idx="4525">
                  <c:v>21423</c:v>
                </c:pt>
                <c:pt idx="4526">
                  <c:v>21424</c:v>
                </c:pt>
                <c:pt idx="4527">
                  <c:v>21425</c:v>
                </c:pt>
                <c:pt idx="4528">
                  <c:v>21426</c:v>
                </c:pt>
                <c:pt idx="4529">
                  <c:v>21427</c:v>
                </c:pt>
                <c:pt idx="4530">
                  <c:v>21428</c:v>
                </c:pt>
                <c:pt idx="4531">
                  <c:v>21429</c:v>
                </c:pt>
                <c:pt idx="4532">
                  <c:v>21430</c:v>
                </c:pt>
                <c:pt idx="4533">
                  <c:v>21431</c:v>
                </c:pt>
                <c:pt idx="4534">
                  <c:v>21432</c:v>
                </c:pt>
                <c:pt idx="4535">
                  <c:v>21433</c:v>
                </c:pt>
                <c:pt idx="4536">
                  <c:v>21434</c:v>
                </c:pt>
                <c:pt idx="4537">
                  <c:v>21435</c:v>
                </c:pt>
                <c:pt idx="4538">
                  <c:v>21436</c:v>
                </c:pt>
                <c:pt idx="4539">
                  <c:v>21437</c:v>
                </c:pt>
                <c:pt idx="4540">
                  <c:v>21438</c:v>
                </c:pt>
                <c:pt idx="4541">
                  <c:v>21439</c:v>
                </c:pt>
                <c:pt idx="4542">
                  <c:v>21440</c:v>
                </c:pt>
                <c:pt idx="4543">
                  <c:v>21441</c:v>
                </c:pt>
                <c:pt idx="4544">
                  <c:v>21442</c:v>
                </c:pt>
                <c:pt idx="4545">
                  <c:v>21443</c:v>
                </c:pt>
                <c:pt idx="4546">
                  <c:v>21444</c:v>
                </c:pt>
                <c:pt idx="4547">
                  <c:v>21445</c:v>
                </c:pt>
                <c:pt idx="4548">
                  <c:v>21446</c:v>
                </c:pt>
                <c:pt idx="4549">
                  <c:v>21447</c:v>
                </c:pt>
                <c:pt idx="4550">
                  <c:v>21448</c:v>
                </c:pt>
                <c:pt idx="4551">
                  <c:v>21449</c:v>
                </c:pt>
                <c:pt idx="4552">
                  <c:v>21450</c:v>
                </c:pt>
                <c:pt idx="4553">
                  <c:v>21451</c:v>
                </c:pt>
                <c:pt idx="4554">
                  <c:v>21452</c:v>
                </c:pt>
                <c:pt idx="4555">
                  <c:v>21453</c:v>
                </c:pt>
                <c:pt idx="4556">
                  <c:v>21454</c:v>
                </c:pt>
                <c:pt idx="4557">
                  <c:v>21455</c:v>
                </c:pt>
                <c:pt idx="4558">
                  <c:v>21456</c:v>
                </c:pt>
                <c:pt idx="4559">
                  <c:v>21457</c:v>
                </c:pt>
                <c:pt idx="4560">
                  <c:v>21458</c:v>
                </c:pt>
                <c:pt idx="4561">
                  <c:v>21459</c:v>
                </c:pt>
                <c:pt idx="4562">
                  <c:v>21460</c:v>
                </c:pt>
                <c:pt idx="4563">
                  <c:v>21461</c:v>
                </c:pt>
                <c:pt idx="4564">
                  <c:v>21462</c:v>
                </c:pt>
                <c:pt idx="4565">
                  <c:v>21463</c:v>
                </c:pt>
                <c:pt idx="4566">
                  <c:v>21464</c:v>
                </c:pt>
                <c:pt idx="4567">
                  <c:v>21465</c:v>
                </c:pt>
                <c:pt idx="4568">
                  <c:v>21466</c:v>
                </c:pt>
                <c:pt idx="4569">
                  <c:v>21467</c:v>
                </c:pt>
                <c:pt idx="4570">
                  <c:v>21468</c:v>
                </c:pt>
                <c:pt idx="4571">
                  <c:v>21469</c:v>
                </c:pt>
                <c:pt idx="4572">
                  <c:v>21470</c:v>
                </c:pt>
                <c:pt idx="4573">
                  <c:v>21471</c:v>
                </c:pt>
                <c:pt idx="4574">
                  <c:v>21472</c:v>
                </c:pt>
                <c:pt idx="4575">
                  <c:v>21473</c:v>
                </c:pt>
                <c:pt idx="4576">
                  <c:v>21474</c:v>
                </c:pt>
                <c:pt idx="4577">
                  <c:v>21475</c:v>
                </c:pt>
                <c:pt idx="4578">
                  <c:v>21476</c:v>
                </c:pt>
                <c:pt idx="4579">
                  <c:v>21477</c:v>
                </c:pt>
                <c:pt idx="4580">
                  <c:v>21478</c:v>
                </c:pt>
                <c:pt idx="4581">
                  <c:v>21479</c:v>
                </c:pt>
                <c:pt idx="4582">
                  <c:v>21480</c:v>
                </c:pt>
                <c:pt idx="4583">
                  <c:v>21481</c:v>
                </c:pt>
                <c:pt idx="4584">
                  <c:v>21482</c:v>
                </c:pt>
                <c:pt idx="4585">
                  <c:v>21483</c:v>
                </c:pt>
                <c:pt idx="4586">
                  <c:v>21484</c:v>
                </c:pt>
                <c:pt idx="4587">
                  <c:v>21485</c:v>
                </c:pt>
                <c:pt idx="4588">
                  <c:v>21486</c:v>
                </c:pt>
                <c:pt idx="4589">
                  <c:v>21487</c:v>
                </c:pt>
                <c:pt idx="4590">
                  <c:v>21488</c:v>
                </c:pt>
                <c:pt idx="4591">
                  <c:v>21489</c:v>
                </c:pt>
                <c:pt idx="4592">
                  <c:v>21490</c:v>
                </c:pt>
                <c:pt idx="4593">
                  <c:v>21491</c:v>
                </c:pt>
                <c:pt idx="4594">
                  <c:v>21492</c:v>
                </c:pt>
                <c:pt idx="4595">
                  <c:v>21493</c:v>
                </c:pt>
                <c:pt idx="4596">
                  <c:v>21494</c:v>
                </c:pt>
                <c:pt idx="4597">
                  <c:v>21495</c:v>
                </c:pt>
                <c:pt idx="4598">
                  <c:v>21496</c:v>
                </c:pt>
                <c:pt idx="4599">
                  <c:v>21497</c:v>
                </c:pt>
                <c:pt idx="4600">
                  <c:v>21498</c:v>
                </c:pt>
                <c:pt idx="4601">
                  <c:v>21499</c:v>
                </c:pt>
                <c:pt idx="4602">
                  <c:v>21500</c:v>
                </c:pt>
                <c:pt idx="4603">
                  <c:v>21501</c:v>
                </c:pt>
                <c:pt idx="4604">
                  <c:v>21502</c:v>
                </c:pt>
                <c:pt idx="4605">
                  <c:v>21503</c:v>
                </c:pt>
                <c:pt idx="4606">
                  <c:v>21504</c:v>
                </c:pt>
                <c:pt idx="4607">
                  <c:v>21505</c:v>
                </c:pt>
                <c:pt idx="4608">
                  <c:v>21506</c:v>
                </c:pt>
                <c:pt idx="4609">
                  <c:v>21507</c:v>
                </c:pt>
                <c:pt idx="4610">
                  <c:v>21508</c:v>
                </c:pt>
                <c:pt idx="4611">
                  <c:v>21509</c:v>
                </c:pt>
                <c:pt idx="4612">
                  <c:v>21510</c:v>
                </c:pt>
                <c:pt idx="4613">
                  <c:v>21511</c:v>
                </c:pt>
                <c:pt idx="4614">
                  <c:v>21512</c:v>
                </c:pt>
                <c:pt idx="4615">
                  <c:v>21513</c:v>
                </c:pt>
                <c:pt idx="4616">
                  <c:v>21514</c:v>
                </c:pt>
                <c:pt idx="4617">
                  <c:v>21515</c:v>
                </c:pt>
                <c:pt idx="4618">
                  <c:v>21516</c:v>
                </c:pt>
                <c:pt idx="4619">
                  <c:v>21517</c:v>
                </c:pt>
                <c:pt idx="4620">
                  <c:v>21518</c:v>
                </c:pt>
                <c:pt idx="4621">
                  <c:v>21519</c:v>
                </c:pt>
                <c:pt idx="4622">
                  <c:v>21520</c:v>
                </c:pt>
                <c:pt idx="4623">
                  <c:v>21521</c:v>
                </c:pt>
                <c:pt idx="4624">
                  <c:v>21522</c:v>
                </c:pt>
                <c:pt idx="4625">
                  <c:v>21523</c:v>
                </c:pt>
                <c:pt idx="4626">
                  <c:v>21524</c:v>
                </c:pt>
                <c:pt idx="4627">
                  <c:v>21525</c:v>
                </c:pt>
                <c:pt idx="4628">
                  <c:v>21526</c:v>
                </c:pt>
                <c:pt idx="4629">
                  <c:v>21527</c:v>
                </c:pt>
                <c:pt idx="4630">
                  <c:v>21528</c:v>
                </c:pt>
                <c:pt idx="4631">
                  <c:v>21529</c:v>
                </c:pt>
                <c:pt idx="4632">
                  <c:v>21530</c:v>
                </c:pt>
                <c:pt idx="4633">
                  <c:v>21531</c:v>
                </c:pt>
                <c:pt idx="4634">
                  <c:v>21532</c:v>
                </c:pt>
                <c:pt idx="4635">
                  <c:v>21533</c:v>
                </c:pt>
                <c:pt idx="4636">
                  <c:v>21534</c:v>
                </c:pt>
                <c:pt idx="4637">
                  <c:v>21535</c:v>
                </c:pt>
                <c:pt idx="4638">
                  <c:v>21536</c:v>
                </c:pt>
                <c:pt idx="4639">
                  <c:v>21537</c:v>
                </c:pt>
                <c:pt idx="4640">
                  <c:v>21538</c:v>
                </c:pt>
                <c:pt idx="4641">
                  <c:v>21539</c:v>
                </c:pt>
                <c:pt idx="4642">
                  <c:v>21540</c:v>
                </c:pt>
                <c:pt idx="4643">
                  <c:v>21541</c:v>
                </c:pt>
                <c:pt idx="4644">
                  <c:v>21542</c:v>
                </c:pt>
                <c:pt idx="4645">
                  <c:v>21543</c:v>
                </c:pt>
                <c:pt idx="4646">
                  <c:v>21544</c:v>
                </c:pt>
                <c:pt idx="4647">
                  <c:v>21545</c:v>
                </c:pt>
                <c:pt idx="4648">
                  <c:v>21546</c:v>
                </c:pt>
                <c:pt idx="4649">
                  <c:v>21547</c:v>
                </c:pt>
                <c:pt idx="4650">
                  <c:v>21548</c:v>
                </c:pt>
                <c:pt idx="4651">
                  <c:v>21549</c:v>
                </c:pt>
                <c:pt idx="4652">
                  <c:v>21550</c:v>
                </c:pt>
                <c:pt idx="4653">
                  <c:v>21551</c:v>
                </c:pt>
                <c:pt idx="4654">
                  <c:v>21552</c:v>
                </c:pt>
                <c:pt idx="4655">
                  <c:v>21553</c:v>
                </c:pt>
                <c:pt idx="4656">
                  <c:v>21554</c:v>
                </c:pt>
                <c:pt idx="4657">
                  <c:v>21555</c:v>
                </c:pt>
                <c:pt idx="4658">
                  <c:v>21556</c:v>
                </c:pt>
                <c:pt idx="4659">
                  <c:v>21557</c:v>
                </c:pt>
                <c:pt idx="4660">
                  <c:v>21558</c:v>
                </c:pt>
                <c:pt idx="4661">
                  <c:v>21559</c:v>
                </c:pt>
                <c:pt idx="4662">
                  <c:v>21560</c:v>
                </c:pt>
                <c:pt idx="4663">
                  <c:v>21561</c:v>
                </c:pt>
                <c:pt idx="4664">
                  <c:v>21562</c:v>
                </c:pt>
                <c:pt idx="4665">
                  <c:v>21563</c:v>
                </c:pt>
                <c:pt idx="4666">
                  <c:v>21564</c:v>
                </c:pt>
                <c:pt idx="4667">
                  <c:v>21565</c:v>
                </c:pt>
                <c:pt idx="4668">
                  <c:v>21566</c:v>
                </c:pt>
                <c:pt idx="4669">
                  <c:v>21567</c:v>
                </c:pt>
                <c:pt idx="4670">
                  <c:v>21568</c:v>
                </c:pt>
                <c:pt idx="4671">
                  <c:v>21569</c:v>
                </c:pt>
                <c:pt idx="4672">
                  <c:v>21570</c:v>
                </c:pt>
                <c:pt idx="4673">
                  <c:v>21571</c:v>
                </c:pt>
                <c:pt idx="4674">
                  <c:v>21572</c:v>
                </c:pt>
                <c:pt idx="4675">
                  <c:v>21573</c:v>
                </c:pt>
                <c:pt idx="4676">
                  <c:v>21574</c:v>
                </c:pt>
                <c:pt idx="4677">
                  <c:v>21575</c:v>
                </c:pt>
                <c:pt idx="4678">
                  <c:v>21576</c:v>
                </c:pt>
                <c:pt idx="4679">
                  <c:v>21577</c:v>
                </c:pt>
                <c:pt idx="4680">
                  <c:v>21578</c:v>
                </c:pt>
                <c:pt idx="4681">
                  <c:v>21579</c:v>
                </c:pt>
                <c:pt idx="4682">
                  <c:v>21580</c:v>
                </c:pt>
                <c:pt idx="4683">
                  <c:v>21581</c:v>
                </c:pt>
                <c:pt idx="4684">
                  <c:v>21582</c:v>
                </c:pt>
                <c:pt idx="4685">
                  <c:v>21583</c:v>
                </c:pt>
                <c:pt idx="4686">
                  <c:v>21584</c:v>
                </c:pt>
                <c:pt idx="4687">
                  <c:v>21585</c:v>
                </c:pt>
                <c:pt idx="4688">
                  <c:v>21586</c:v>
                </c:pt>
                <c:pt idx="4689">
                  <c:v>21587</c:v>
                </c:pt>
                <c:pt idx="4690">
                  <c:v>21588</c:v>
                </c:pt>
                <c:pt idx="4691">
                  <c:v>21589</c:v>
                </c:pt>
                <c:pt idx="4692">
                  <c:v>21590</c:v>
                </c:pt>
                <c:pt idx="4693">
                  <c:v>21591</c:v>
                </c:pt>
                <c:pt idx="4694">
                  <c:v>21592</c:v>
                </c:pt>
                <c:pt idx="4695">
                  <c:v>21593</c:v>
                </c:pt>
                <c:pt idx="4696">
                  <c:v>21594</c:v>
                </c:pt>
                <c:pt idx="4697">
                  <c:v>21595</c:v>
                </c:pt>
                <c:pt idx="4698">
                  <c:v>21596</c:v>
                </c:pt>
                <c:pt idx="4699">
                  <c:v>21597</c:v>
                </c:pt>
                <c:pt idx="4700">
                  <c:v>21598</c:v>
                </c:pt>
                <c:pt idx="4701">
                  <c:v>21599</c:v>
                </c:pt>
                <c:pt idx="4702">
                  <c:v>21600</c:v>
                </c:pt>
                <c:pt idx="4703">
                  <c:v>21601</c:v>
                </c:pt>
                <c:pt idx="4704">
                  <c:v>21602</c:v>
                </c:pt>
                <c:pt idx="4705">
                  <c:v>21603</c:v>
                </c:pt>
                <c:pt idx="4706">
                  <c:v>21604</c:v>
                </c:pt>
                <c:pt idx="4707">
                  <c:v>21605</c:v>
                </c:pt>
                <c:pt idx="4708">
                  <c:v>21606</c:v>
                </c:pt>
                <c:pt idx="4709">
                  <c:v>21607</c:v>
                </c:pt>
                <c:pt idx="4710">
                  <c:v>21608</c:v>
                </c:pt>
                <c:pt idx="4711">
                  <c:v>21609</c:v>
                </c:pt>
                <c:pt idx="4712">
                  <c:v>21610</c:v>
                </c:pt>
                <c:pt idx="4713">
                  <c:v>21611</c:v>
                </c:pt>
                <c:pt idx="4714">
                  <c:v>21612</c:v>
                </c:pt>
                <c:pt idx="4715">
                  <c:v>21613</c:v>
                </c:pt>
                <c:pt idx="4716">
                  <c:v>21614</c:v>
                </c:pt>
                <c:pt idx="4717">
                  <c:v>21615</c:v>
                </c:pt>
                <c:pt idx="4718">
                  <c:v>21616</c:v>
                </c:pt>
                <c:pt idx="4719">
                  <c:v>21617</c:v>
                </c:pt>
                <c:pt idx="4720">
                  <c:v>21618</c:v>
                </c:pt>
                <c:pt idx="4721">
                  <c:v>21619</c:v>
                </c:pt>
                <c:pt idx="4722">
                  <c:v>21620</c:v>
                </c:pt>
                <c:pt idx="4723">
                  <c:v>21621</c:v>
                </c:pt>
                <c:pt idx="4724">
                  <c:v>21622</c:v>
                </c:pt>
                <c:pt idx="4725">
                  <c:v>21623</c:v>
                </c:pt>
                <c:pt idx="4726">
                  <c:v>21624</c:v>
                </c:pt>
                <c:pt idx="4727">
                  <c:v>21625</c:v>
                </c:pt>
                <c:pt idx="4728">
                  <c:v>21626</c:v>
                </c:pt>
                <c:pt idx="4729">
                  <c:v>21627</c:v>
                </c:pt>
                <c:pt idx="4730">
                  <c:v>21628</c:v>
                </c:pt>
                <c:pt idx="4731">
                  <c:v>21629</c:v>
                </c:pt>
                <c:pt idx="4732">
                  <c:v>21630</c:v>
                </c:pt>
                <c:pt idx="4733">
                  <c:v>21631</c:v>
                </c:pt>
                <c:pt idx="4734">
                  <c:v>21632</c:v>
                </c:pt>
                <c:pt idx="4735">
                  <c:v>21633</c:v>
                </c:pt>
                <c:pt idx="4736">
                  <c:v>21634</c:v>
                </c:pt>
                <c:pt idx="4737">
                  <c:v>21635</c:v>
                </c:pt>
                <c:pt idx="4738">
                  <c:v>21636</c:v>
                </c:pt>
                <c:pt idx="4739">
                  <c:v>21637</c:v>
                </c:pt>
                <c:pt idx="4740">
                  <c:v>21638</c:v>
                </c:pt>
                <c:pt idx="4741">
                  <c:v>21639</c:v>
                </c:pt>
                <c:pt idx="4742">
                  <c:v>21640</c:v>
                </c:pt>
                <c:pt idx="4743">
                  <c:v>21641</c:v>
                </c:pt>
                <c:pt idx="4744">
                  <c:v>21642</c:v>
                </c:pt>
                <c:pt idx="4745">
                  <c:v>21643</c:v>
                </c:pt>
                <c:pt idx="4746">
                  <c:v>21644</c:v>
                </c:pt>
                <c:pt idx="4747">
                  <c:v>21645</c:v>
                </c:pt>
                <c:pt idx="4748">
                  <c:v>21646</c:v>
                </c:pt>
                <c:pt idx="4749">
                  <c:v>21647</c:v>
                </c:pt>
                <c:pt idx="4750">
                  <c:v>21648</c:v>
                </c:pt>
                <c:pt idx="4751">
                  <c:v>21649</c:v>
                </c:pt>
                <c:pt idx="4752">
                  <c:v>21650</c:v>
                </c:pt>
                <c:pt idx="4753">
                  <c:v>21651</c:v>
                </c:pt>
                <c:pt idx="4754">
                  <c:v>21652</c:v>
                </c:pt>
                <c:pt idx="4755">
                  <c:v>21653</c:v>
                </c:pt>
                <c:pt idx="4756">
                  <c:v>21654</c:v>
                </c:pt>
                <c:pt idx="4757">
                  <c:v>21655</c:v>
                </c:pt>
                <c:pt idx="4758">
                  <c:v>21656</c:v>
                </c:pt>
                <c:pt idx="4759">
                  <c:v>21657</c:v>
                </c:pt>
                <c:pt idx="4760">
                  <c:v>21658</c:v>
                </c:pt>
                <c:pt idx="4761">
                  <c:v>21659</c:v>
                </c:pt>
                <c:pt idx="4762">
                  <c:v>21660</c:v>
                </c:pt>
                <c:pt idx="4763">
                  <c:v>21661</c:v>
                </c:pt>
                <c:pt idx="4764">
                  <c:v>21662</c:v>
                </c:pt>
                <c:pt idx="4765">
                  <c:v>21663</c:v>
                </c:pt>
                <c:pt idx="4766">
                  <c:v>21664</c:v>
                </c:pt>
                <c:pt idx="4767">
                  <c:v>21665</c:v>
                </c:pt>
                <c:pt idx="4768">
                  <c:v>21666</c:v>
                </c:pt>
                <c:pt idx="4769">
                  <c:v>21667</c:v>
                </c:pt>
                <c:pt idx="4770">
                  <c:v>21668</c:v>
                </c:pt>
                <c:pt idx="4771">
                  <c:v>21669</c:v>
                </c:pt>
                <c:pt idx="4772">
                  <c:v>21670</c:v>
                </c:pt>
                <c:pt idx="4773">
                  <c:v>21671</c:v>
                </c:pt>
                <c:pt idx="4774">
                  <c:v>21672</c:v>
                </c:pt>
                <c:pt idx="4775">
                  <c:v>21673</c:v>
                </c:pt>
                <c:pt idx="4776">
                  <c:v>21674</c:v>
                </c:pt>
                <c:pt idx="4777">
                  <c:v>21675</c:v>
                </c:pt>
                <c:pt idx="4778">
                  <c:v>21676</c:v>
                </c:pt>
                <c:pt idx="4779">
                  <c:v>21677</c:v>
                </c:pt>
                <c:pt idx="4780">
                  <c:v>21678</c:v>
                </c:pt>
                <c:pt idx="4781">
                  <c:v>21679</c:v>
                </c:pt>
                <c:pt idx="4782">
                  <c:v>21680</c:v>
                </c:pt>
                <c:pt idx="4783">
                  <c:v>21681</c:v>
                </c:pt>
                <c:pt idx="4784">
                  <c:v>21682</c:v>
                </c:pt>
                <c:pt idx="4785">
                  <c:v>21683</c:v>
                </c:pt>
                <c:pt idx="4786">
                  <c:v>21684</c:v>
                </c:pt>
                <c:pt idx="4787">
                  <c:v>21685</c:v>
                </c:pt>
                <c:pt idx="4788">
                  <c:v>21686</c:v>
                </c:pt>
                <c:pt idx="4789">
                  <c:v>21687</c:v>
                </c:pt>
                <c:pt idx="4790">
                  <c:v>21688</c:v>
                </c:pt>
                <c:pt idx="4791">
                  <c:v>21689</c:v>
                </c:pt>
                <c:pt idx="4792">
                  <c:v>21690</c:v>
                </c:pt>
                <c:pt idx="4793">
                  <c:v>21691</c:v>
                </c:pt>
                <c:pt idx="4794">
                  <c:v>21692</c:v>
                </c:pt>
                <c:pt idx="4795">
                  <c:v>21693</c:v>
                </c:pt>
                <c:pt idx="4796">
                  <c:v>21694</c:v>
                </c:pt>
                <c:pt idx="4797">
                  <c:v>21695</c:v>
                </c:pt>
                <c:pt idx="4798">
                  <c:v>21696</c:v>
                </c:pt>
                <c:pt idx="4799">
                  <c:v>21697</c:v>
                </c:pt>
                <c:pt idx="4800">
                  <c:v>21698</c:v>
                </c:pt>
                <c:pt idx="4801">
                  <c:v>21699</c:v>
                </c:pt>
                <c:pt idx="4802">
                  <c:v>21700</c:v>
                </c:pt>
                <c:pt idx="4803">
                  <c:v>21701</c:v>
                </c:pt>
                <c:pt idx="4804">
                  <c:v>21702</c:v>
                </c:pt>
                <c:pt idx="4805">
                  <c:v>21703</c:v>
                </c:pt>
                <c:pt idx="4806">
                  <c:v>21704</c:v>
                </c:pt>
                <c:pt idx="4807">
                  <c:v>21705</c:v>
                </c:pt>
                <c:pt idx="4808">
                  <c:v>21706</c:v>
                </c:pt>
                <c:pt idx="4809">
                  <c:v>21707</c:v>
                </c:pt>
                <c:pt idx="4810">
                  <c:v>21708</c:v>
                </c:pt>
                <c:pt idx="4811">
                  <c:v>21709</c:v>
                </c:pt>
                <c:pt idx="4812">
                  <c:v>21710</c:v>
                </c:pt>
                <c:pt idx="4813">
                  <c:v>21711</c:v>
                </c:pt>
                <c:pt idx="4814">
                  <c:v>21712</c:v>
                </c:pt>
                <c:pt idx="4815">
                  <c:v>21713</c:v>
                </c:pt>
                <c:pt idx="4816">
                  <c:v>21714</c:v>
                </c:pt>
                <c:pt idx="4817">
                  <c:v>21715</c:v>
                </c:pt>
                <c:pt idx="4818">
                  <c:v>21716</c:v>
                </c:pt>
                <c:pt idx="4819">
                  <c:v>21717</c:v>
                </c:pt>
                <c:pt idx="4820">
                  <c:v>21718</c:v>
                </c:pt>
                <c:pt idx="4821">
                  <c:v>21719</c:v>
                </c:pt>
                <c:pt idx="4822">
                  <c:v>21720</c:v>
                </c:pt>
                <c:pt idx="4823">
                  <c:v>21721</c:v>
                </c:pt>
                <c:pt idx="4824">
                  <c:v>21722</c:v>
                </c:pt>
                <c:pt idx="4825">
                  <c:v>21723</c:v>
                </c:pt>
                <c:pt idx="4826">
                  <c:v>21724</c:v>
                </c:pt>
                <c:pt idx="4827">
                  <c:v>21725</c:v>
                </c:pt>
                <c:pt idx="4828">
                  <c:v>21726</c:v>
                </c:pt>
                <c:pt idx="4829">
                  <c:v>21727</c:v>
                </c:pt>
                <c:pt idx="4830">
                  <c:v>21728</c:v>
                </c:pt>
                <c:pt idx="4831">
                  <c:v>21729</c:v>
                </c:pt>
                <c:pt idx="4832">
                  <c:v>21730</c:v>
                </c:pt>
                <c:pt idx="4833">
                  <c:v>21731</c:v>
                </c:pt>
                <c:pt idx="4834">
                  <c:v>21732</c:v>
                </c:pt>
                <c:pt idx="4835">
                  <c:v>21733</c:v>
                </c:pt>
                <c:pt idx="4836">
                  <c:v>21734</c:v>
                </c:pt>
                <c:pt idx="4837">
                  <c:v>21735</c:v>
                </c:pt>
                <c:pt idx="4838">
                  <c:v>21736</c:v>
                </c:pt>
                <c:pt idx="4839">
                  <c:v>21737</c:v>
                </c:pt>
                <c:pt idx="4840">
                  <c:v>21738</c:v>
                </c:pt>
                <c:pt idx="4841">
                  <c:v>21739</c:v>
                </c:pt>
                <c:pt idx="4842">
                  <c:v>21740</c:v>
                </c:pt>
                <c:pt idx="4843">
                  <c:v>21741</c:v>
                </c:pt>
                <c:pt idx="4844">
                  <c:v>21742</c:v>
                </c:pt>
                <c:pt idx="4845">
                  <c:v>21743</c:v>
                </c:pt>
                <c:pt idx="4846">
                  <c:v>21744</c:v>
                </c:pt>
                <c:pt idx="4847">
                  <c:v>21745</c:v>
                </c:pt>
                <c:pt idx="4848">
                  <c:v>21746</c:v>
                </c:pt>
                <c:pt idx="4849">
                  <c:v>21747</c:v>
                </c:pt>
                <c:pt idx="4850">
                  <c:v>21748</c:v>
                </c:pt>
                <c:pt idx="4851">
                  <c:v>21749</c:v>
                </c:pt>
                <c:pt idx="4852">
                  <c:v>21750</c:v>
                </c:pt>
                <c:pt idx="4853">
                  <c:v>21751</c:v>
                </c:pt>
                <c:pt idx="4854">
                  <c:v>21752</c:v>
                </c:pt>
                <c:pt idx="4855">
                  <c:v>21753</c:v>
                </c:pt>
                <c:pt idx="4856">
                  <c:v>21754</c:v>
                </c:pt>
                <c:pt idx="4857">
                  <c:v>21755</c:v>
                </c:pt>
                <c:pt idx="4858">
                  <c:v>21756</c:v>
                </c:pt>
                <c:pt idx="4859">
                  <c:v>21757</c:v>
                </c:pt>
                <c:pt idx="4860">
                  <c:v>21758</c:v>
                </c:pt>
                <c:pt idx="4861">
                  <c:v>21759</c:v>
                </c:pt>
                <c:pt idx="4862">
                  <c:v>21760</c:v>
                </c:pt>
                <c:pt idx="4863">
                  <c:v>21761</c:v>
                </c:pt>
                <c:pt idx="4864">
                  <c:v>21762</c:v>
                </c:pt>
                <c:pt idx="4865">
                  <c:v>21763</c:v>
                </c:pt>
                <c:pt idx="4866">
                  <c:v>21764</c:v>
                </c:pt>
                <c:pt idx="4867">
                  <c:v>21765</c:v>
                </c:pt>
                <c:pt idx="4868">
                  <c:v>21766</c:v>
                </c:pt>
                <c:pt idx="4869">
                  <c:v>21767</c:v>
                </c:pt>
                <c:pt idx="4870">
                  <c:v>21768</c:v>
                </c:pt>
                <c:pt idx="4871">
                  <c:v>21769</c:v>
                </c:pt>
                <c:pt idx="4872">
                  <c:v>21770</c:v>
                </c:pt>
                <c:pt idx="4873">
                  <c:v>21771</c:v>
                </c:pt>
                <c:pt idx="4874">
                  <c:v>21772</c:v>
                </c:pt>
                <c:pt idx="4875">
                  <c:v>21773</c:v>
                </c:pt>
                <c:pt idx="4876">
                  <c:v>21774</c:v>
                </c:pt>
                <c:pt idx="4877">
                  <c:v>21775</c:v>
                </c:pt>
                <c:pt idx="4878">
                  <c:v>21776</c:v>
                </c:pt>
                <c:pt idx="4879">
                  <c:v>21777</c:v>
                </c:pt>
                <c:pt idx="4880">
                  <c:v>21778</c:v>
                </c:pt>
                <c:pt idx="4881">
                  <c:v>21779</c:v>
                </c:pt>
                <c:pt idx="4882">
                  <c:v>21780</c:v>
                </c:pt>
                <c:pt idx="4883">
                  <c:v>21781</c:v>
                </c:pt>
                <c:pt idx="4884">
                  <c:v>21782</c:v>
                </c:pt>
                <c:pt idx="4885">
                  <c:v>21783</c:v>
                </c:pt>
                <c:pt idx="4886">
                  <c:v>21784</c:v>
                </c:pt>
                <c:pt idx="4887">
                  <c:v>21785</c:v>
                </c:pt>
                <c:pt idx="4888">
                  <c:v>21786</c:v>
                </c:pt>
                <c:pt idx="4889">
                  <c:v>21787</c:v>
                </c:pt>
                <c:pt idx="4890">
                  <c:v>21788</c:v>
                </c:pt>
                <c:pt idx="4891">
                  <c:v>21789</c:v>
                </c:pt>
                <c:pt idx="4892">
                  <c:v>21790</c:v>
                </c:pt>
                <c:pt idx="4893">
                  <c:v>21791</c:v>
                </c:pt>
                <c:pt idx="4894">
                  <c:v>21792</c:v>
                </c:pt>
                <c:pt idx="4895">
                  <c:v>21793</c:v>
                </c:pt>
                <c:pt idx="4896">
                  <c:v>21794</c:v>
                </c:pt>
                <c:pt idx="4897">
                  <c:v>21795</c:v>
                </c:pt>
                <c:pt idx="4898">
                  <c:v>21796</c:v>
                </c:pt>
                <c:pt idx="4899">
                  <c:v>21797</c:v>
                </c:pt>
                <c:pt idx="4900">
                  <c:v>21798</c:v>
                </c:pt>
                <c:pt idx="4901">
                  <c:v>21799</c:v>
                </c:pt>
                <c:pt idx="4902">
                  <c:v>21800</c:v>
                </c:pt>
                <c:pt idx="4903">
                  <c:v>21801</c:v>
                </c:pt>
                <c:pt idx="4904">
                  <c:v>21802</c:v>
                </c:pt>
                <c:pt idx="4905">
                  <c:v>21803</c:v>
                </c:pt>
                <c:pt idx="4906">
                  <c:v>21804</c:v>
                </c:pt>
                <c:pt idx="4907">
                  <c:v>21805</c:v>
                </c:pt>
                <c:pt idx="4908">
                  <c:v>21806</c:v>
                </c:pt>
                <c:pt idx="4909">
                  <c:v>21807</c:v>
                </c:pt>
                <c:pt idx="4910">
                  <c:v>21808</c:v>
                </c:pt>
                <c:pt idx="4911">
                  <c:v>21809</c:v>
                </c:pt>
                <c:pt idx="4912">
                  <c:v>21810</c:v>
                </c:pt>
                <c:pt idx="4913">
                  <c:v>21811</c:v>
                </c:pt>
                <c:pt idx="4914">
                  <c:v>21812</c:v>
                </c:pt>
                <c:pt idx="4915">
                  <c:v>21813</c:v>
                </c:pt>
                <c:pt idx="4916">
                  <c:v>21814</c:v>
                </c:pt>
                <c:pt idx="4917">
                  <c:v>21815</c:v>
                </c:pt>
                <c:pt idx="4918">
                  <c:v>21816</c:v>
                </c:pt>
                <c:pt idx="4919">
                  <c:v>21817</c:v>
                </c:pt>
                <c:pt idx="4920">
                  <c:v>21818</c:v>
                </c:pt>
                <c:pt idx="4921">
                  <c:v>21819</c:v>
                </c:pt>
                <c:pt idx="4922">
                  <c:v>21820</c:v>
                </c:pt>
                <c:pt idx="4923">
                  <c:v>21821</c:v>
                </c:pt>
                <c:pt idx="4924">
                  <c:v>21822</c:v>
                </c:pt>
                <c:pt idx="4925">
                  <c:v>21823</c:v>
                </c:pt>
                <c:pt idx="4926">
                  <c:v>21824</c:v>
                </c:pt>
                <c:pt idx="4927">
                  <c:v>21825</c:v>
                </c:pt>
                <c:pt idx="4928">
                  <c:v>21826</c:v>
                </c:pt>
                <c:pt idx="4929">
                  <c:v>21827</c:v>
                </c:pt>
                <c:pt idx="4930">
                  <c:v>21828</c:v>
                </c:pt>
                <c:pt idx="4931">
                  <c:v>21829</c:v>
                </c:pt>
                <c:pt idx="4932">
                  <c:v>21830</c:v>
                </c:pt>
                <c:pt idx="4933">
                  <c:v>21831</c:v>
                </c:pt>
                <c:pt idx="4934">
                  <c:v>21832</c:v>
                </c:pt>
                <c:pt idx="4935">
                  <c:v>21833</c:v>
                </c:pt>
                <c:pt idx="4936">
                  <c:v>21834</c:v>
                </c:pt>
                <c:pt idx="4937">
                  <c:v>21835</c:v>
                </c:pt>
                <c:pt idx="4938">
                  <c:v>21836</c:v>
                </c:pt>
                <c:pt idx="4939">
                  <c:v>21837</c:v>
                </c:pt>
                <c:pt idx="4940">
                  <c:v>21838</c:v>
                </c:pt>
                <c:pt idx="4941">
                  <c:v>21839</c:v>
                </c:pt>
                <c:pt idx="4942">
                  <c:v>21840</c:v>
                </c:pt>
                <c:pt idx="4943">
                  <c:v>21841</c:v>
                </c:pt>
                <c:pt idx="4944">
                  <c:v>21842</c:v>
                </c:pt>
                <c:pt idx="4945">
                  <c:v>21843</c:v>
                </c:pt>
                <c:pt idx="4946">
                  <c:v>21844</c:v>
                </c:pt>
                <c:pt idx="4947">
                  <c:v>21845</c:v>
                </c:pt>
                <c:pt idx="4948">
                  <c:v>21846</c:v>
                </c:pt>
                <c:pt idx="4949">
                  <c:v>21847</c:v>
                </c:pt>
                <c:pt idx="4950">
                  <c:v>21848</c:v>
                </c:pt>
                <c:pt idx="4951">
                  <c:v>21849</c:v>
                </c:pt>
                <c:pt idx="4952">
                  <c:v>21850</c:v>
                </c:pt>
                <c:pt idx="4953">
                  <c:v>21851</c:v>
                </c:pt>
                <c:pt idx="4954">
                  <c:v>21852</c:v>
                </c:pt>
                <c:pt idx="4955">
                  <c:v>21853</c:v>
                </c:pt>
                <c:pt idx="4956">
                  <c:v>21854</c:v>
                </c:pt>
                <c:pt idx="4957">
                  <c:v>21855</c:v>
                </c:pt>
                <c:pt idx="4958">
                  <c:v>21856</c:v>
                </c:pt>
                <c:pt idx="4959">
                  <c:v>21857</c:v>
                </c:pt>
                <c:pt idx="4960">
                  <c:v>21858</c:v>
                </c:pt>
                <c:pt idx="4961">
                  <c:v>21859</c:v>
                </c:pt>
                <c:pt idx="4962">
                  <c:v>21860</c:v>
                </c:pt>
                <c:pt idx="4963">
                  <c:v>21861</c:v>
                </c:pt>
                <c:pt idx="4964">
                  <c:v>21862</c:v>
                </c:pt>
                <c:pt idx="4965">
                  <c:v>21863</c:v>
                </c:pt>
                <c:pt idx="4966">
                  <c:v>21864</c:v>
                </c:pt>
                <c:pt idx="4967">
                  <c:v>21865</c:v>
                </c:pt>
                <c:pt idx="4968">
                  <c:v>21866</c:v>
                </c:pt>
                <c:pt idx="4969">
                  <c:v>21867</c:v>
                </c:pt>
                <c:pt idx="4970">
                  <c:v>21868</c:v>
                </c:pt>
                <c:pt idx="4971">
                  <c:v>21869</c:v>
                </c:pt>
                <c:pt idx="4972">
                  <c:v>21870</c:v>
                </c:pt>
                <c:pt idx="4973">
                  <c:v>21871</c:v>
                </c:pt>
                <c:pt idx="4974">
                  <c:v>21872</c:v>
                </c:pt>
                <c:pt idx="4975">
                  <c:v>21873</c:v>
                </c:pt>
                <c:pt idx="4976">
                  <c:v>21874</c:v>
                </c:pt>
                <c:pt idx="4977">
                  <c:v>21875</c:v>
                </c:pt>
                <c:pt idx="4978">
                  <c:v>21876</c:v>
                </c:pt>
                <c:pt idx="4979">
                  <c:v>21877</c:v>
                </c:pt>
                <c:pt idx="4980">
                  <c:v>21878</c:v>
                </c:pt>
                <c:pt idx="4981">
                  <c:v>21879</c:v>
                </c:pt>
                <c:pt idx="4982">
                  <c:v>21880</c:v>
                </c:pt>
                <c:pt idx="4983">
                  <c:v>21881</c:v>
                </c:pt>
                <c:pt idx="4984">
                  <c:v>21882</c:v>
                </c:pt>
                <c:pt idx="4985">
                  <c:v>21883</c:v>
                </c:pt>
                <c:pt idx="4986">
                  <c:v>21884</c:v>
                </c:pt>
                <c:pt idx="4987">
                  <c:v>21885</c:v>
                </c:pt>
                <c:pt idx="4988">
                  <c:v>21886</c:v>
                </c:pt>
                <c:pt idx="4989">
                  <c:v>21887</c:v>
                </c:pt>
                <c:pt idx="4990">
                  <c:v>21888</c:v>
                </c:pt>
                <c:pt idx="4991">
                  <c:v>21889</c:v>
                </c:pt>
                <c:pt idx="4992">
                  <c:v>21890</c:v>
                </c:pt>
                <c:pt idx="4993">
                  <c:v>21891</c:v>
                </c:pt>
                <c:pt idx="4994">
                  <c:v>21892</c:v>
                </c:pt>
                <c:pt idx="4995">
                  <c:v>21893</c:v>
                </c:pt>
                <c:pt idx="4996">
                  <c:v>21894</c:v>
                </c:pt>
                <c:pt idx="4997">
                  <c:v>21895</c:v>
                </c:pt>
                <c:pt idx="4998">
                  <c:v>21896</c:v>
                </c:pt>
                <c:pt idx="4999">
                  <c:v>21897</c:v>
                </c:pt>
                <c:pt idx="5000">
                  <c:v>21898</c:v>
                </c:pt>
                <c:pt idx="5001">
                  <c:v>21899</c:v>
                </c:pt>
                <c:pt idx="5002">
                  <c:v>21900</c:v>
                </c:pt>
                <c:pt idx="5003">
                  <c:v>21901</c:v>
                </c:pt>
                <c:pt idx="5004">
                  <c:v>21902</c:v>
                </c:pt>
                <c:pt idx="5005">
                  <c:v>21903</c:v>
                </c:pt>
                <c:pt idx="5006">
                  <c:v>21904</c:v>
                </c:pt>
                <c:pt idx="5007">
                  <c:v>21905</c:v>
                </c:pt>
                <c:pt idx="5008">
                  <c:v>21906</c:v>
                </c:pt>
                <c:pt idx="5009">
                  <c:v>21907</c:v>
                </c:pt>
                <c:pt idx="5010">
                  <c:v>21908</c:v>
                </c:pt>
                <c:pt idx="5011">
                  <c:v>21909</c:v>
                </c:pt>
                <c:pt idx="5012">
                  <c:v>21910</c:v>
                </c:pt>
                <c:pt idx="5013">
                  <c:v>21911</c:v>
                </c:pt>
                <c:pt idx="5014">
                  <c:v>21912</c:v>
                </c:pt>
                <c:pt idx="5015">
                  <c:v>21913</c:v>
                </c:pt>
                <c:pt idx="5016">
                  <c:v>21914</c:v>
                </c:pt>
                <c:pt idx="5017">
                  <c:v>21915</c:v>
                </c:pt>
                <c:pt idx="5018">
                  <c:v>21916</c:v>
                </c:pt>
                <c:pt idx="5019">
                  <c:v>21917</c:v>
                </c:pt>
                <c:pt idx="5020">
                  <c:v>21918</c:v>
                </c:pt>
                <c:pt idx="5021">
                  <c:v>21919</c:v>
                </c:pt>
                <c:pt idx="5022">
                  <c:v>21920</c:v>
                </c:pt>
                <c:pt idx="5023">
                  <c:v>21921</c:v>
                </c:pt>
                <c:pt idx="5024">
                  <c:v>21922</c:v>
                </c:pt>
                <c:pt idx="5025">
                  <c:v>21923</c:v>
                </c:pt>
                <c:pt idx="5026">
                  <c:v>21924</c:v>
                </c:pt>
                <c:pt idx="5027">
                  <c:v>21925</c:v>
                </c:pt>
                <c:pt idx="5028">
                  <c:v>21926</c:v>
                </c:pt>
                <c:pt idx="5029">
                  <c:v>21927</c:v>
                </c:pt>
                <c:pt idx="5030">
                  <c:v>21928</c:v>
                </c:pt>
                <c:pt idx="5031">
                  <c:v>21929</c:v>
                </c:pt>
                <c:pt idx="5032">
                  <c:v>21930</c:v>
                </c:pt>
                <c:pt idx="5033">
                  <c:v>21931</c:v>
                </c:pt>
                <c:pt idx="5034">
                  <c:v>21932</c:v>
                </c:pt>
                <c:pt idx="5035">
                  <c:v>21933</c:v>
                </c:pt>
                <c:pt idx="5036">
                  <c:v>21934</c:v>
                </c:pt>
                <c:pt idx="5037">
                  <c:v>21935</c:v>
                </c:pt>
                <c:pt idx="5038">
                  <c:v>21936</c:v>
                </c:pt>
                <c:pt idx="5039">
                  <c:v>21937</c:v>
                </c:pt>
                <c:pt idx="5040">
                  <c:v>21938</c:v>
                </c:pt>
                <c:pt idx="5041">
                  <c:v>21939</c:v>
                </c:pt>
                <c:pt idx="5042">
                  <c:v>21940</c:v>
                </c:pt>
                <c:pt idx="5043">
                  <c:v>21941</c:v>
                </c:pt>
                <c:pt idx="5044">
                  <c:v>21942</c:v>
                </c:pt>
                <c:pt idx="5045">
                  <c:v>21943</c:v>
                </c:pt>
                <c:pt idx="5046">
                  <c:v>21944</c:v>
                </c:pt>
                <c:pt idx="5047">
                  <c:v>21945</c:v>
                </c:pt>
                <c:pt idx="5048">
                  <c:v>21946</c:v>
                </c:pt>
                <c:pt idx="5049">
                  <c:v>21947</c:v>
                </c:pt>
                <c:pt idx="5050">
                  <c:v>21948</c:v>
                </c:pt>
                <c:pt idx="5051">
                  <c:v>21949</c:v>
                </c:pt>
                <c:pt idx="5052">
                  <c:v>21950</c:v>
                </c:pt>
                <c:pt idx="5053">
                  <c:v>21951</c:v>
                </c:pt>
                <c:pt idx="5054">
                  <c:v>21952</c:v>
                </c:pt>
                <c:pt idx="5055">
                  <c:v>21953</c:v>
                </c:pt>
                <c:pt idx="5056">
                  <c:v>21954</c:v>
                </c:pt>
                <c:pt idx="5057">
                  <c:v>21955</c:v>
                </c:pt>
                <c:pt idx="5058">
                  <c:v>21956</c:v>
                </c:pt>
                <c:pt idx="5059">
                  <c:v>21957</c:v>
                </c:pt>
                <c:pt idx="5060">
                  <c:v>21958</c:v>
                </c:pt>
                <c:pt idx="5061">
                  <c:v>21959</c:v>
                </c:pt>
                <c:pt idx="5062">
                  <c:v>21960</c:v>
                </c:pt>
                <c:pt idx="5063">
                  <c:v>21961</c:v>
                </c:pt>
                <c:pt idx="5064">
                  <c:v>21962</c:v>
                </c:pt>
                <c:pt idx="5065">
                  <c:v>21963</c:v>
                </c:pt>
                <c:pt idx="5066">
                  <c:v>21964</c:v>
                </c:pt>
                <c:pt idx="5067">
                  <c:v>21965</c:v>
                </c:pt>
                <c:pt idx="5068">
                  <c:v>21966</c:v>
                </c:pt>
                <c:pt idx="5069">
                  <c:v>21967</c:v>
                </c:pt>
                <c:pt idx="5070">
                  <c:v>21968</c:v>
                </c:pt>
                <c:pt idx="5071">
                  <c:v>21969</c:v>
                </c:pt>
                <c:pt idx="5072">
                  <c:v>21970</c:v>
                </c:pt>
                <c:pt idx="5073">
                  <c:v>21971</c:v>
                </c:pt>
                <c:pt idx="5074">
                  <c:v>21972</c:v>
                </c:pt>
                <c:pt idx="5075">
                  <c:v>21973</c:v>
                </c:pt>
                <c:pt idx="5076">
                  <c:v>21974</c:v>
                </c:pt>
                <c:pt idx="5077">
                  <c:v>21975</c:v>
                </c:pt>
                <c:pt idx="5078">
                  <c:v>21976</c:v>
                </c:pt>
                <c:pt idx="5079">
                  <c:v>21977</c:v>
                </c:pt>
                <c:pt idx="5080">
                  <c:v>21978</c:v>
                </c:pt>
                <c:pt idx="5081">
                  <c:v>21979</c:v>
                </c:pt>
                <c:pt idx="5082">
                  <c:v>21980</c:v>
                </c:pt>
                <c:pt idx="5083">
                  <c:v>21981</c:v>
                </c:pt>
                <c:pt idx="5084">
                  <c:v>21982</c:v>
                </c:pt>
                <c:pt idx="5085">
                  <c:v>21983</c:v>
                </c:pt>
                <c:pt idx="5086">
                  <c:v>21984</c:v>
                </c:pt>
                <c:pt idx="5087">
                  <c:v>21985</c:v>
                </c:pt>
                <c:pt idx="5088">
                  <c:v>21986</c:v>
                </c:pt>
                <c:pt idx="5089">
                  <c:v>21987</c:v>
                </c:pt>
                <c:pt idx="5090">
                  <c:v>21988</c:v>
                </c:pt>
                <c:pt idx="5091">
                  <c:v>21989</c:v>
                </c:pt>
                <c:pt idx="5092">
                  <c:v>21990</c:v>
                </c:pt>
                <c:pt idx="5093">
                  <c:v>21991</c:v>
                </c:pt>
                <c:pt idx="5094">
                  <c:v>21992</c:v>
                </c:pt>
                <c:pt idx="5095">
                  <c:v>21993</c:v>
                </c:pt>
                <c:pt idx="5096">
                  <c:v>21994</c:v>
                </c:pt>
                <c:pt idx="5097">
                  <c:v>21995</c:v>
                </c:pt>
                <c:pt idx="5098">
                  <c:v>21996</c:v>
                </c:pt>
                <c:pt idx="5099">
                  <c:v>21997</c:v>
                </c:pt>
                <c:pt idx="5100">
                  <c:v>21998</c:v>
                </c:pt>
                <c:pt idx="5101">
                  <c:v>21999</c:v>
                </c:pt>
                <c:pt idx="5102">
                  <c:v>22000</c:v>
                </c:pt>
                <c:pt idx="5103">
                  <c:v>22001</c:v>
                </c:pt>
                <c:pt idx="5104">
                  <c:v>22002</c:v>
                </c:pt>
                <c:pt idx="5105">
                  <c:v>22003</c:v>
                </c:pt>
                <c:pt idx="5106">
                  <c:v>22004</c:v>
                </c:pt>
                <c:pt idx="5107">
                  <c:v>22005</c:v>
                </c:pt>
                <c:pt idx="5108">
                  <c:v>22006</c:v>
                </c:pt>
                <c:pt idx="5109">
                  <c:v>22007</c:v>
                </c:pt>
                <c:pt idx="5110">
                  <c:v>22008</c:v>
                </c:pt>
                <c:pt idx="5111">
                  <c:v>22009</c:v>
                </c:pt>
                <c:pt idx="5112">
                  <c:v>22010</c:v>
                </c:pt>
                <c:pt idx="5113">
                  <c:v>22011</c:v>
                </c:pt>
                <c:pt idx="5114">
                  <c:v>22012</c:v>
                </c:pt>
                <c:pt idx="5115">
                  <c:v>22013</c:v>
                </c:pt>
                <c:pt idx="5116">
                  <c:v>22014</c:v>
                </c:pt>
                <c:pt idx="5117">
                  <c:v>22015</c:v>
                </c:pt>
                <c:pt idx="5118">
                  <c:v>22016</c:v>
                </c:pt>
                <c:pt idx="5119">
                  <c:v>22017</c:v>
                </c:pt>
                <c:pt idx="5120">
                  <c:v>22018</c:v>
                </c:pt>
                <c:pt idx="5121">
                  <c:v>22019</c:v>
                </c:pt>
                <c:pt idx="5122">
                  <c:v>22020</c:v>
                </c:pt>
                <c:pt idx="5123">
                  <c:v>22021</c:v>
                </c:pt>
                <c:pt idx="5124">
                  <c:v>22022</c:v>
                </c:pt>
                <c:pt idx="5125">
                  <c:v>22023</c:v>
                </c:pt>
                <c:pt idx="5126">
                  <c:v>22024</c:v>
                </c:pt>
                <c:pt idx="5127">
                  <c:v>22025</c:v>
                </c:pt>
                <c:pt idx="5128">
                  <c:v>22026</c:v>
                </c:pt>
                <c:pt idx="5129">
                  <c:v>22027</c:v>
                </c:pt>
                <c:pt idx="5130">
                  <c:v>22028</c:v>
                </c:pt>
                <c:pt idx="5131">
                  <c:v>22029</c:v>
                </c:pt>
                <c:pt idx="5132">
                  <c:v>22030</c:v>
                </c:pt>
                <c:pt idx="5133">
                  <c:v>22031</c:v>
                </c:pt>
                <c:pt idx="5134">
                  <c:v>22032</c:v>
                </c:pt>
                <c:pt idx="5135">
                  <c:v>22033</c:v>
                </c:pt>
                <c:pt idx="5136">
                  <c:v>22034</c:v>
                </c:pt>
                <c:pt idx="5137">
                  <c:v>22035</c:v>
                </c:pt>
                <c:pt idx="5138">
                  <c:v>22036</c:v>
                </c:pt>
                <c:pt idx="5139">
                  <c:v>22037</c:v>
                </c:pt>
                <c:pt idx="5140">
                  <c:v>22038</c:v>
                </c:pt>
                <c:pt idx="5141">
                  <c:v>22039</c:v>
                </c:pt>
                <c:pt idx="5142">
                  <c:v>22040</c:v>
                </c:pt>
                <c:pt idx="5143">
                  <c:v>22041</c:v>
                </c:pt>
                <c:pt idx="5144">
                  <c:v>22042</c:v>
                </c:pt>
                <c:pt idx="5145">
                  <c:v>22043</c:v>
                </c:pt>
                <c:pt idx="5146">
                  <c:v>22044</c:v>
                </c:pt>
                <c:pt idx="5147">
                  <c:v>22045</c:v>
                </c:pt>
                <c:pt idx="5148">
                  <c:v>22046</c:v>
                </c:pt>
                <c:pt idx="5149">
                  <c:v>22047</c:v>
                </c:pt>
                <c:pt idx="5150">
                  <c:v>22048</c:v>
                </c:pt>
                <c:pt idx="5151">
                  <c:v>22049</c:v>
                </c:pt>
                <c:pt idx="5152">
                  <c:v>22050</c:v>
                </c:pt>
                <c:pt idx="5153">
                  <c:v>22051</c:v>
                </c:pt>
                <c:pt idx="5154">
                  <c:v>22052</c:v>
                </c:pt>
                <c:pt idx="5155">
                  <c:v>22053</c:v>
                </c:pt>
                <c:pt idx="5156">
                  <c:v>22054</c:v>
                </c:pt>
                <c:pt idx="5157">
                  <c:v>22055</c:v>
                </c:pt>
                <c:pt idx="5158">
                  <c:v>22056</c:v>
                </c:pt>
                <c:pt idx="5159">
                  <c:v>22057</c:v>
                </c:pt>
                <c:pt idx="5160">
                  <c:v>22058</c:v>
                </c:pt>
                <c:pt idx="5161">
                  <c:v>22059</c:v>
                </c:pt>
                <c:pt idx="5162">
                  <c:v>22060</c:v>
                </c:pt>
                <c:pt idx="5163">
                  <c:v>22061</c:v>
                </c:pt>
                <c:pt idx="5164">
                  <c:v>22062</c:v>
                </c:pt>
                <c:pt idx="5165">
                  <c:v>22063</c:v>
                </c:pt>
                <c:pt idx="5166">
                  <c:v>22064</c:v>
                </c:pt>
                <c:pt idx="5167">
                  <c:v>22065</c:v>
                </c:pt>
                <c:pt idx="5168">
                  <c:v>22066</c:v>
                </c:pt>
                <c:pt idx="5169">
                  <c:v>22067</c:v>
                </c:pt>
                <c:pt idx="5170">
                  <c:v>22068</c:v>
                </c:pt>
                <c:pt idx="5171">
                  <c:v>22069</c:v>
                </c:pt>
                <c:pt idx="5172">
                  <c:v>22070</c:v>
                </c:pt>
                <c:pt idx="5173">
                  <c:v>22071</c:v>
                </c:pt>
                <c:pt idx="5174">
                  <c:v>22072</c:v>
                </c:pt>
                <c:pt idx="5175">
                  <c:v>22073</c:v>
                </c:pt>
                <c:pt idx="5176">
                  <c:v>22074</c:v>
                </c:pt>
                <c:pt idx="5177">
                  <c:v>22075</c:v>
                </c:pt>
                <c:pt idx="5178">
                  <c:v>22076</c:v>
                </c:pt>
                <c:pt idx="5179">
                  <c:v>22077</c:v>
                </c:pt>
                <c:pt idx="5180">
                  <c:v>22078</c:v>
                </c:pt>
                <c:pt idx="5181">
                  <c:v>22079</c:v>
                </c:pt>
                <c:pt idx="5182">
                  <c:v>22080</c:v>
                </c:pt>
                <c:pt idx="5183">
                  <c:v>22081</c:v>
                </c:pt>
                <c:pt idx="5184">
                  <c:v>22082</c:v>
                </c:pt>
                <c:pt idx="5185">
                  <c:v>22083</c:v>
                </c:pt>
                <c:pt idx="5186">
                  <c:v>22084</c:v>
                </c:pt>
                <c:pt idx="5187">
                  <c:v>22085</c:v>
                </c:pt>
                <c:pt idx="5188">
                  <c:v>22086</c:v>
                </c:pt>
                <c:pt idx="5189">
                  <c:v>22087</c:v>
                </c:pt>
                <c:pt idx="5190">
                  <c:v>22088</c:v>
                </c:pt>
                <c:pt idx="5191">
                  <c:v>22089</c:v>
                </c:pt>
                <c:pt idx="5192">
                  <c:v>22090</c:v>
                </c:pt>
                <c:pt idx="5193">
                  <c:v>22091</c:v>
                </c:pt>
                <c:pt idx="5194">
                  <c:v>22092</c:v>
                </c:pt>
                <c:pt idx="5195">
                  <c:v>22093</c:v>
                </c:pt>
                <c:pt idx="5196">
                  <c:v>22094</c:v>
                </c:pt>
                <c:pt idx="5197">
                  <c:v>22095</c:v>
                </c:pt>
                <c:pt idx="5198">
                  <c:v>22096</c:v>
                </c:pt>
                <c:pt idx="5199">
                  <c:v>22097</c:v>
                </c:pt>
                <c:pt idx="5200">
                  <c:v>22098</c:v>
                </c:pt>
                <c:pt idx="5201">
                  <c:v>22099</c:v>
                </c:pt>
                <c:pt idx="5202">
                  <c:v>22100</c:v>
                </c:pt>
                <c:pt idx="5203">
                  <c:v>22101</c:v>
                </c:pt>
                <c:pt idx="5204">
                  <c:v>22102</c:v>
                </c:pt>
                <c:pt idx="5205">
                  <c:v>22103</c:v>
                </c:pt>
                <c:pt idx="5206">
                  <c:v>22104</c:v>
                </c:pt>
                <c:pt idx="5207">
                  <c:v>22105</c:v>
                </c:pt>
                <c:pt idx="5208">
                  <c:v>22106</c:v>
                </c:pt>
                <c:pt idx="5209">
                  <c:v>22107</c:v>
                </c:pt>
                <c:pt idx="5210">
                  <c:v>22108</c:v>
                </c:pt>
                <c:pt idx="5211">
                  <c:v>22109</c:v>
                </c:pt>
                <c:pt idx="5212">
                  <c:v>22110</c:v>
                </c:pt>
                <c:pt idx="5213">
                  <c:v>22111</c:v>
                </c:pt>
                <c:pt idx="5214">
                  <c:v>22112</c:v>
                </c:pt>
                <c:pt idx="5215">
                  <c:v>22113</c:v>
                </c:pt>
                <c:pt idx="5216">
                  <c:v>22114</c:v>
                </c:pt>
                <c:pt idx="5217">
                  <c:v>22115</c:v>
                </c:pt>
                <c:pt idx="5218">
                  <c:v>22116</c:v>
                </c:pt>
                <c:pt idx="5219">
                  <c:v>22117</c:v>
                </c:pt>
                <c:pt idx="5220">
                  <c:v>22118</c:v>
                </c:pt>
                <c:pt idx="5221">
                  <c:v>22119</c:v>
                </c:pt>
                <c:pt idx="5222">
                  <c:v>22120</c:v>
                </c:pt>
                <c:pt idx="5223">
                  <c:v>22121</c:v>
                </c:pt>
                <c:pt idx="5224">
                  <c:v>22122</c:v>
                </c:pt>
                <c:pt idx="5225">
                  <c:v>22123</c:v>
                </c:pt>
                <c:pt idx="5226">
                  <c:v>22124</c:v>
                </c:pt>
                <c:pt idx="5227">
                  <c:v>22125</c:v>
                </c:pt>
                <c:pt idx="5228">
                  <c:v>22126</c:v>
                </c:pt>
                <c:pt idx="5229">
                  <c:v>22127</c:v>
                </c:pt>
                <c:pt idx="5230">
                  <c:v>22128</c:v>
                </c:pt>
                <c:pt idx="5231">
                  <c:v>22129</c:v>
                </c:pt>
                <c:pt idx="5232">
                  <c:v>22130</c:v>
                </c:pt>
                <c:pt idx="5233">
                  <c:v>22131</c:v>
                </c:pt>
                <c:pt idx="5234">
                  <c:v>22132</c:v>
                </c:pt>
                <c:pt idx="5235">
                  <c:v>22133</c:v>
                </c:pt>
                <c:pt idx="5236">
                  <c:v>22134</c:v>
                </c:pt>
                <c:pt idx="5237">
                  <c:v>22135</c:v>
                </c:pt>
                <c:pt idx="5238">
                  <c:v>22136</c:v>
                </c:pt>
                <c:pt idx="5239">
                  <c:v>22137</c:v>
                </c:pt>
                <c:pt idx="5240">
                  <c:v>22138</c:v>
                </c:pt>
                <c:pt idx="5241">
                  <c:v>22139</c:v>
                </c:pt>
                <c:pt idx="5242">
                  <c:v>22140</c:v>
                </c:pt>
                <c:pt idx="5243">
                  <c:v>22141</c:v>
                </c:pt>
                <c:pt idx="5244">
                  <c:v>22142</c:v>
                </c:pt>
                <c:pt idx="5245">
                  <c:v>22143</c:v>
                </c:pt>
                <c:pt idx="5246">
                  <c:v>22144</c:v>
                </c:pt>
                <c:pt idx="5247">
                  <c:v>22145</c:v>
                </c:pt>
                <c:pt idx="5248">
                  <c:v>22146</c:v>
                </c:pt>
                <c:pt idx="5249">
                  <c:v>22147</c:v>
                </c:pt>
                <c:pt idx="5250">
                  <c:v>22148</c:v>
                </c:pt>
                <c:pt idx="5251">
                  <c:v>22149</c:v>
                </c:pt>
                <c:pt idx="5252">
                  <c:v>22150</c:v>
                </c:pt>
                <c:pt idx="5253">
                  <c:v>22151</c:v>
                </c:pt>
                <c:pt idx="5254">
                  <c:v>22152</c:v>
                </c:pt>
                <c:pt idx="5255">
                  <c:v>22153</c:v>
                </c:pt>
                <c:pt idx="5256">
                  <c:v>22154</c:v>
                </c:pt>
                <c:pt idx="5257">
                  <c:v>22155</c:v>
                </c:pt>
                <c:pt idx="5258">
                  <c:v>22156</c:v>
                </c:pt>
                <c:pt idx="5259">
                  <c:v>22157</c:v>
                </c:pt>
                <c:pt idx="5260">
                  <c:v>22158</c:v>
                </c:pt>
                <c:pt idx="5261">
                  <c:v>22159</c:v>
                </c:pt>
                <c:pt idx="5262">
                  <c:v>22160</c:v>
                </c:pt>
                <c:pt idx="5263">
                  <c:v>22161</c:v>
                </c:pt>
                <c:pt idx="5264">
                  <c:v>22162</c:v>
                </c:pt>
                <c:pt idx="5265">
                  <c:v>22163</c:v>
                </c:pt>
                <c:pt idx="5266">
                  <c:v>22164</c:v>
                </c:pt>
                <c:pt idx="5267">
                  <c:v>22165</c:v>
                </c:pt>
                <c:pt idx="5268">
                  <c:v>22166</c:v>
                </c:pt>
                <c:pt idx="5269">
                  <c:v>22167</c:v>
                </c:pt>
                <c:pt idx="5270">
                  <c:v>22168</c:v>
                </c:pt>
                <c:pt idx="5271">
                  <c:v>22169</c:v>
                </c:pt>
                <c:pt idx="5272">
                  <c:v>22170</c:v>
                </c:pt>
                <c:pt idx="5273">
                  <c:v>22171</c:v>
                </c:pt>
                <c:pt idx="5274">
                  <c:v>22172</c:v>
                </c:pt>
                <c:pt idx="5275">
                  <c:v>22173</c:v>
                </c:pt>
                <c:pt idx="5276">
                  <c:v>22174</c:v>
                </c:pt>
                <c:pt idx="5277">
                  <c:v>22175</c:v>
                </c:pt>
                <c:pt idx="5278">
                  <c:v>22176</c:v>
                </c:pt>
                <c:pt idx="5279">
                  <c:v>22177</c:v>
                </c:pt>
                <c:pt idx="5280">
                  <c:v>22178</c:v>
                </c:pt>
                <c:pt idx="5281">
                  <c:v>22179</c:v>
                </c:pt>
                <c:pt idx="5282">
                  <c:v>22180</c:v>
                </c:pt>
                <c:pt idx="5283">
                  <c:v>22181</c:v>
                </c:pt>
                <c:pt idx="5284">
                  <c:v>22182</c:v>
                </c:pt>
                <c:pt idx="5285">
                  <c:v>22183</c:v>
                </c:pt>
                <c:pt idx="5286">
                  <c:v>22184</c:v>
                </c:pt>
                <c:pt idx="5287">
                  <c:v>22185</c:v>
                </c:pt>
                <c:pt idx="5288">
                  <c:v>22186</c:v>
                </c:pt>
                <c:pt idx="5289">
                  <c:v>22187</c:v>
                </c:pt>
                <c:pt idx="5290">
                  <c:v>22188</c:v>
                </c:pt>
                <c:pt idx="5291">
                  <c:v>22189</c:v>
                </c:pt>
                <c:pt idx="5292">
                  <c:v>22190</c:v>
                </c:pt>
                <c:pt idx="5293">
                  <c:v>22191</c:v>
                </c:pt>
                <c:pt idx="5294">
                  <c:v>22192</c:v>
                </c:pt>
                <c:pt idx="5295">
                  <c:v>22193</c:v>
                </c:pt>
                <c:pt idx="5296">
                  <c:v>22194</c:v>
                </c:pt>
                <c:pt idx="5297">
                  <c:v>22195</c:v>
                </c:pt>
                <c:pt idx="5298">
                  <c:v>22196</c:v>
                </c:pt>
                <c:pt idx="5299">
                  <c:v>22197</c:v>
                </c:pt>
                <c:pt idx="5300">
                  <c:v>22198</c:v>
                </c:pt>
                <c:pt idx="5301">
                  <c:v>22199</c:v>
                </c:pt>
                <c:pt idx="5302">
                  <c:v>22200</c:v>
                </c:pt>
                <c:pt idx="5303">
                  <c:v>22201</c:v>
                </c:pt>
                <c:pt idx="5304">
                  <c:v>22202</c:v>
                </c:pt>
                <c:pt idx="5305">
                  <c:v>22203</c:v>
                </c:pt>
                <c:pt idx="5306">
                  <c:v>22204</c:v>
                </c:pt>
                <c:pt idx="5307">
                  <c:v>22205</c:v>
                </c:pt>
                <c:pt idx="5308">
                  <c:v>22206</c:v>
                </c:pt>
                <c:pt idx="5309">
                  <c:v>22207</c:v>
                </c:pt>
                <c:pt idx="5310">
                  <c:v>22208</c:v>
                </c:pt>
                <c:pt idx="5311">
                  <c:v>22209</c:v>
                </c:pt>
                <c:pt idx="5312">
                  <c:v>22210</c:v>
                </c:pt>
                <c:pt idx="5313">
                  <c:v>22211</c:v>
                </c:pt>
                <c:pt idx="5314">
                  <c:v>22212</c:v>
                </c:pt>
                <c:pt idx="5315">
                  <c:v>22213</c:v>
                </c:pt>
                <c:pt idx="5316">
                  <c:v>22214</c:v>
                </c:pt>
                <c:pt idx="5317">
                  <c:v>22215</c:v>
                </c:pt>
                <c:pt idx="5318">
                  <c:v>22216</c:v>
                </c:pt>
                <c:pt idx="5319">
                  <c:v>22217</c:v>
                </c:pt>
                <c:pt idx="5320">
                  <c:v>22218</c:v>
                </c:pt>
                <c:pt idx="5321">
                  <c:v>22219</c:v>
                </c:pt>
                <c:pt idx="5322">
                  <c:v>22220</c:v>
                </c:pt>
                <c:pt idx="5323">
                  <c:v>22221</c:v>
                </c:pt>
                <c:pt idx="5324">
                  <c:v>22222</c:v>
                </c:pt>
                <c:pt idx="5325">
                  <c:v>22223</c:v>
                </c:pt>
                <c:pt idx="5326">
                  <c:v>22224</c:v>
                </c:pt>
                <c:pt idx="5327">
                  <c:v>22225</c:v>
                </c:pt>
                <c:pt idx="5328">
                  <c:v>22226</c:v>
                </c:pt>
                <c:pt idx="5329">
                  <c:v>22227</c:v>
                </c:pt>
                <c:pt idx="5330">
                  <c:v>22228</c:v>
                </c:pt>
                <c:pt idx="5331">
                  <c:v>22229</c:v>
                </c:pt>
                <c:pt idx="5332">
                  <c:v>22230</c:v>
                </c:pt>
                <c:pt idx="5333">
                  <c:v>22231</c:v>
                </c:pt>
                <c:pt idx="5334">
                  <c:v>22232</c:v>
                </c:pt>
                <c:pt idx="5335">
                  <c:v>22233</c:v>
                </c:pt>
                <c:pt idx="5336">
                  <c:v>22234</c:v>
                </c:pt>
                <c:pt idx="5337">
                  <c:v>22235</c:v>
                </c:pt>
                <c:pt idx="5338">
                  <c:v>22236</c:v>
                </c:pt>
                <c:pt idx="5339">
                  <c:v>22237</c:v>
                </c:pt>
                <c:pt idx="5340">
                  <c:v>22238</c:v>
                </c:pt>
                <c:pt idx="5341">
                  <c:v>22239</c:v>
                </c:pt>
                <c:pt idx="5342">
                  <c:v>22240</c:v>
                </c:pt>
                <c:pt idx="5343">
                  <c:v>22241</c:v>
                </c:pt>
                <c:pt idx="5344">
                  <c:v>22242</c:v>
                </c:pt>
                <c:pt idx="5345">
                  <c:v>22243</c:v>
                </c:pt>
                <c:pt idx="5346">
                  <c:v>22244</c:v>
                </c:pt>
                <c:pt idx="5347">
                  <c:v>22245</c:v>
                </c:pt>
                <c:pt idx="5348">
                  <c:v>22246</c:v>
                </c:pt>
                <c:pt idx="5349">
                  <c:v>22247</c:v>
                </c:pt>
                <c:pt idx="5350">
                  <c:v>22248</c:v>
                </c:pt>
                <c:pt idx="5351">
                  <c:v>22249</c:v>
                </c:pt>
                <c:pt idx="5352">
                  <c:v>22250</c:v>
                </c:pt>
                <c:pt idx="5353">
                  <c:v>22251</c:v>
                </c:pt>
                <c:pt idx="5354">
                  <c:v>22252</c:v>
                </c:pt>
                <c:pt idx="5355">
                  <c:v>22253</c:v>
                </c:pt>
                <c:pt idx="5356">
                  <c:v>22254</c:v>
                </c:pt>
                <c:pt idx="5357">
                  <c:v>22255</c:v>
                </c:pt>
                <c:pt idx="5358">
                  <c:v>22256</c:v>
                </c:pt>
                <c:pt idx="5359">
                  <c:v>22257</c:v>
                </c:pt>
                <c:pt idx="5360">
                  <c:v>22258</c:v>
                </c:pt>
                <c:pt idx="5361">
                  <c:v>22259</c:v>
                </c:pt>
                <c:pt idx="5362">
                  <c:v>22260</c:v>
                </c:pt>
                <c:pt idx="5363">
                  <c:v>22261</c:v>
                </c:pt>
                <c:pt idx="5364">
                  <c:v>22262</c:v>
                </c:pt>
                <c:pt idx="5365">
                  <c:v>22263</c:v>
                </c:pt>
                <c:pt idx="5366">
                  <c:v>22264</c:v>
                </c:pt>
                <c:pt idx="5367">
                  <c:v>22265</c:v>
                </c:pt>
                <c:pt idx="5368">
                  <c:v>22266</c:v>
                </c:pt>
                <c:pt idx="5369">
                  <c:v>22267</c:v>
                </c:pt>
                <c:pt idx="5370">
                  <c:v>22268</c:v>
                </c:pt>
                <c:pt idx="5371">
                  <c:v>22269</c:v>
                </c:pt>
                <c:pt idx="5372">
                  <c:v>22270</c:v>
                </c:pt>
                <c:pt idx="5373">
                  <c:v>22271</c:v>
                </c:pt>
                <c:pt idx="5374">
                  <c:v>22272</c:v>
                </c:pt>
                <c:pt idx="5375">
                  <c:v>22273</c:v>
                </c:pt>
                <c:pt idx="5376">
                  <c:v>22274</c:v>
                </c:pt>
                <c:pt idx="5377">
                  <c:v>22275</c:v>
                </c:pt>
                <c:pt idx="5378">
                  <c:v>22276</c:v>
                </c:pt>
                <c:pt idx="5379">
                  <c:v>22277</c:v>
                </c:pt>
                <c:pt idx="5380">
                  <c:v>22278</c:v>
                </c:pt>
                <c:pt idx="5381">
                  <c:v>22279</c:v>
                </c:pt>
                <c:pt idx="5382">
                  <c:v>22280</c:v>
                </c:pt>
                <c:pt idx="5383">
                  <c:v>22281</c:v>
                </c:pt>
                <c:pt idx="5384">
                  <c:v>22282</c:v>
                </c:pt>
                <c:pt idx="5385">
                  <c:v>22283</c:v>
                </c:pt>
                <c:pt idx="5386">
                  <c:v>22284</c:v>
                </c:pt>
                <c:pt idx="5387">
                  <c:v>22285</c:v>
                </c:pt>
                <c:pt idx="5388">
                  <c:v>22286</c:v>
                </c:pt>
                <c:pt idx="5389">
                  <c:v>22287</c:v>
                </c:pt>
                <c:pt idx="5390">
                  <c:v>22288</c:v>
                </c:pt>
                <c:pt idx="5391">
                  <c:v>22289</c:v>
                </c:pt>
                <c:pt idx="5392">
                  <c:v>22290</c:v>
                </c:pt>
                <c:pt idx="5393">
                  <c:v>22291</c:v>
                </c:pt>
                <c:pt idx="5394">
                  <c:v>22292</c:v>
                </c:pt>
                <c:pt idx="5395">
                  <c:v>22293</c:v>
                </c:pt>
                <c:pt idx="5396">
                  <c:v>22294</c:v>
                </c:pt>
                <c:pt idx="5397">
                  <c:v>22295</c:v>
                </c:pt>
                <c:pt idx="5398">
                  <c:v>22296</c:v>
                </c:pt>
                <c:pt idx="5399">
                  <c:v>22297</c:v>
                </c:pt>
                <c:pt idx="5400">
                  <c:v>22298</c:v>
                </c:pt>
                <c:pt idx="5401">
                  <c:v>22299</c:v>
                </c:pt>
                <c:pt idx="5402">
                  <c:v>22300</c:v>
                </c:pt>
                <c:pt idx="5403">
                  <c:v>22301</c:v>
                </c:pt>
                <c:pt idx="5404">
                  <c:v>22302</c:v>
                </c:pt>
                <c:pt idx="5405">
                  <c:v>22303</c:v>
                </c:pt>
                <c:pt idx="5406">
                  <c:v>22304</c:v>
                </c:pt>
                <c:pt idx="5407">
                  <c:v>22305</c:v>
                </c:pt>
                <c:pt idx="5408">
                  <c:v>22306</c:v>
                </c:pt>
                <c:pt idx="5409">
                  <c:v>22307</c:v>
                </c:pt>
                <c:pt idx="5410">
                  <c:v>22308</c:v>
                </c:pt>
                <c:pt idx="5411">
                  <c:v>22309</c:v>
                </c:pt>
                <c:pt idx="5412">
                  <c:v>22310</c:v>
                </c:pt>
                <c:pt idx="5413">
                  <c:v>22311</c:v>
                </c:pt>
                <c:pt idx="5414">
                  <c:v>22312</c:v>
                </c:pt>
                <c:pt idx="5415">
                  <c:v>22313</c:v>
                </c:pt>
                <c:pt idx="5416">
                  <c:v>22314</c:v>
                </c:pt>
                <c:pt idx="5417">
                  <c:v>22315</c:v>
                </c:pt>
                <c:pt idx="5418">
                  <c:v>22316</c:v>
                </c:pt>
                <c:pt idx="5419">
                  <c:v>22317</c:v>
                </c:pt>
                <c:pt idx="5420">
                  <c:v>22318</c:v>
                </c:pt>
                <c:pt idx="5421">
                  <c:v>22319</c:v>
                </c:pt>
                <c:pt idx="5422">
                  <c:v>22320</c:v>
                </c:pt>
                <c:pt idx="5423">
                  <c:v>22321</c:v>
                </c:pt>
                <c:pt idx="5424">
                  <c:v>22322</c:v>
                </c:pt>
                <c:pt idx="5425">
                  <c:v>22323</c:v>
                </c:pt>
                <c:pt idx="5426">
                  <c:v>22324</c:v>
                </c:pt>
                <c:pt idx="5427">
                  <c:v>22325</c:v>
                </c:pt>
                <c:pt idx="5428">
                  <c:v>22326</c:v>
                </c:pt>
                <c:pt idx="5429">
                  <c:v>22327</c:v>
                </c:pt>
                <c:pt idx="5430">
                  <c:v>22328</c:v>
                </c:pt>
                <c:pt idx="5431">
                  <c:v>22329</c:v>
                </c:pt>
                <c:pt idx="5432">
                  <c:v>22330</c:v>
                </c:pt>
                <c:pt idx="5433">
                  <c:v>22331</c:v>
                </c:pt>
                <c:pt idx="5434">
                  <c:v>22332</c:v>
                </c:pt>
                <c:pt idx="5435">
                  <c:v>22333</c:v>
                </c:pt>
                <c:pt idx="5436">
                  <c:v>22334</c:v>
                </c:pt>
                <c:pt idx="5437">
                  <c:v>22335</c:v>
                </c:pt>
                <c:pt idx="5438">
                  <c:v>22336</c:v>
                </c:pt>
                <c:pt idx="5439">
                  <c:v>22337</c:v>
                </c:pt>
                <c:pt idx="5440">
                  <c:v>22338</c:v>
                </c:pt>
                <c:pt idx="5441">
                  <c:v>22339</c:v>
                </c:pt>
                <c:pt idx="5442">
                  <c:v>22340</c:v>
                </c:pt>
                <c:pt idx="5443">
                  <c:v>22341</c:v>
                </c:pt>
                <c:pt idx="5444">
                  <c:v>22342</c:v>
                </c:pt>
                <c:pt idx="5445">
                  <c:v>22343</c:v>
                </c:pt>
                <c:pt idx="5446">
                  <c:v>22344</c:v>
                </c:pt>
                <c:pt idx="5447">
                  <c:v>22345</c:v>
                </c:pt>
                <c:pt idx="5448">
                  <c:v>22346</c:v>
                </c:pt>
                <c:pt idx="5449">
                  <c:v>22347</c:v>
                </c:pt>
                <c:pt idx="5450">
                  <c:v>22348</c:v>
                </c:pt>
                <c:pt idx="5451">
                  <c:v>22349</c:v>
                </c:pt>
                <c:pt idx="5452">
                  <c:v>22350</c:v>
                </c:pt>
                <c:pt idx="5453">
                  <c:v>22351</c:v>
                </c:pt>
                <c:pt idx="5454">
                  <c:v>22352</c:v>
                </c:pt>
                <c:pt idx="5455">
                  <c:v>22353</c:v>
                </c:pt>
                <c:pt idx="5456">
                  <c:v>22354</c:v>
                </c:pt>
                <c:pt idx="5457">
                  <c:v>22355</c:v>
                </c:pt>
                <c:pt idx="5458">
                  <c:v>22356</c:v>
                </c:pt>
                <c:pt idx="5459">
                  <c:v>22357</c:v>
                </c:pt>
                <c:pt idx="5460">
                  <c:v>22358</c:v>
                </c:pt>
                <c:pt idx="5461">
                  <c:v>22359</c:v>
                </c:pt>
                <c:pt idx="5462">
                  <c:v>22360</c:v>
                </c:pt>
                <c:pt idx="5463">
                  <c:v>22361</c:v>
                </c:pt>
                <c:pt idx="5464">
                  <c:v>22362</c:v>
                </c:pt>
                <c:pt idx="5465">
                  <c:v>22363</c:v>
                </c:pt>
                <c:pt idx="5466">
                  <c:v>22364</c:v>
                </c:pt>
                <c:pt idx="5467">
                  <c:v>22365</c:v>
                </c:pt>
                <c:pt idx="5468">
                  <c:v>22366</c:v>
                </c:pt>
                <c:pt idx="5469">
                  <c:v>22367</c:v>
                </c:pt>
                <c:pt idx="5470">
                  <c:v>22368</c:v>
                </c:pt>
                <c:pt idx="5471">
                  <c:v>22369</c:v>
                </c:pt>
                <c:pt idx="5472">
                  <c:v>22370</c:v>
                </c:pt>
                <c:pt idx="5473">
                  <c:v>22371</c:v>
                </c:pt>
                <c:pt idx="5474">
                  <c:v>22372</c:v>
                </c:pt>
                <c:pt idx="5475">
                  <c:v>22373</c:v>
                </c:pt>
                <c:pt idx="5476">
                  <c:v>22374</c:v>
                </c:pt>
                <c:pt idx="5477">
                  <c:v>22375</c:v>
                </c:pt>
                <c:pt idx="5478">
                  <c:v>22376</c:v>
                </c:pt>
                <c:pt idx="5479">
                  <c:v>22377</c:v>
                </c:pt>
                <c:pt idx="5480">
                  <c:v>22378</c:v>
                </c:pt>
                <c:pt idx="5481">
                  <c:v>22379</c:v>
                </c:pt>
                <c:pt idx="5482">
                  <c:v>22380</c:v>
                </c:pt>
                <c:pt idx="5483">
                  <c:v>22381</c:v>
                </c:pt>
                <c:pt idx="5484">
                  <c:v>22382</c:v>
                </c:pt>
                <c:pt idx="5485">
                  <c:v>22383</c:v>
                </c:pt>
                <c:pt idx="5486">
                  <c:v>22384</c:v>
                </c:pt>
                <c:pt idx="5487">
                  <c:v>22385</c:v>
                </c:pt>
                <c:pt idx="5488">
                  <c:v>22386</c:v>
                </c:pt>
                <c:pt idx="5489">
                  <c:v>22387</c:v>
                </c:pt>
                <c:pt idx="5490">
                  <c:v>22388</c:v>
                </c:pt>
                <c:pt idx="5491">
                  <c:v>22389</c:v>
                </c:pt>
                <c:pt idx="5492">
                  <c:v>22390</c:v>
                </c:pt>
                <c:pt idx="5493">
                  <c:v>22391</c:v>
                </c:pt>
                <c:pt idx="5494">
                  <c:v>22392</c:v>
                </c:pt>
                <c:pt idx="5495">
                  <c:v>22393</c:v>
                </c:pt>
                <c:pt idx="5496">
                  <c:v>22394</c:v>
                </c:pt>
                <c:pt idx="5497">
                  <c:v>22395</c:v>
                </c:pt>
                <c:pt idx="5498">
                  <c:v>22396</c:v>
                </c:pt>
                <c:pt idx="5499">
                  <c:v>22397</c:v>
                </c:pt>
                <c:pt idx="5500">
                  <c:v>22398</c:v>
                </c:pt>
                <c:pt idx="5501">
                  <c:v>22399</c:v>
                </c:pt>
                <c:pt idx="5502">
                  <c:v>22400</c:v>
                </c:pt>
                <c:pt idx="5503">
                  <c:v>22401</c:v>
                </c:pt>
                <c:pt idx="5504">
                  <c:v>22402</c:v>
                </c:pt>
                <c:pt idx="5505">
                  <c:v>22403</c:v>
                </c:pt>
                <c:pt idx="5506">
                  <c:v>22404</c:v>
                </c:pt>
                <c:pt idx="5507">
                  <c:v>22405</c:v>
                </c:pt>
                <c:pt idx="5508">
                  <c:v>22406</c:v>
                </c:pt>
                <c:pt idx="5509">
                  <c:v>22407</c:v>
                </c:pt>
                <c:pt idx="5510">
                  <c:v>22408</c:v>
                </c:pt>
                <c:pt idx="5511">
                  <c:v>22409</c:v>
                </c:pt>
                <c:pt idx="5512">
                  <c:v>22410</c:v>
                </c:pt>
                <c:pt idx="5513">
                  <c:v>22411</c:v>
                </c:pt>
                <c:pt idx="5514">
                  <c:v>22412</c:v>
                </c:pt>
                <c:pt idx="5515">
                  <c:v>22413</c:v>
                </c:pt>
                <c:pt idx="5516">
                  <c:v>22414</c:v>
                </c:pt>
                <c:pt idx="5517">
                  <c:v>22415</c:v>
                </c:pt>
                <c:pt idx="5518">
                  <c:v>22416</c:v>
                </c:pt>
                <c:pt idx="5519">
                  <c:v>22417</c:v>
                </c:pt>
                <c:pt idx="5520">
                  <c:v>22418</c:v>
                </c:pt>
                <c:pt idx="5521">
                  <c:v>22419</c:v>
                </c:pt>
                <c:pt idx="5522">
                  <c:v>22420</c:v>
                </c:pt>
                <c:pt idx="5523">
                  <c:v>22421</c:v>
                </c:pt>
                <c:pt idx="5524">
                  <c:v>22422</c:v>
                </c:pt>
                <c:pt idx="5525">
                  <c:v>22423</c:v>
                </c:pt>
                <c:pt idx="5526">
                  <c:v>22424</c:v>
                </c:pt>
                <c:pt idx="5527">
                  <c:v>22425</c:v>
                </c:pt>
                <c:pt idx="5528">
                  <c:v>22426</c:v>
                </c:pt>
                <c:pt idx="5529">
                  <c:v>22427</c:v>
                </c:pt>
                <c:pt idx="5530">
                  <c:v>22428</c:v>
                </c:pt>
                <c:pt idx="5531">
                  <c:v>22429</c:v>
                </c:pt>
                <c:pt idx="5532">
                  <c:v>22430</c:v>
                </c:pt>
                <c:pt idx="5533">
                  <c:v>22431</c:v>
                </c:pt>
                <c:pt idx="5534">
                  <c:v>22432</c:v>
                </c:pt>
                <c:pt idx="5535">
                  <c:v>22433</c:v>
                </c:pt>
                <c:pt idx="5536">
                  <c:v>22434</c:v>
                </c:pt>
                <c:pt idx="5537">
                  <c:v>22435</c:v>
                </c:pt>
                <c:pt idx="5538">
                  <c:v>22436</c:v>
                </c:pt>
                <c:pt idx="5539">
                  <c:v>22437</c:v>
                </c:pt>
                <c:pt idx="5540">
                  <c:v>22438</c:v>
                </c:pt>
                <c:pt idx="5541">
                  <c:v>22439</c:v>
                </c:pt>
                <c:pt idx="5542">
                  <c:v>22440</c:v>
                </c:pt>
                <c:pt idx="5543">
                  <c:v>22441</c:v>
                </c:pt>
                <c:pt idx="5544">
                  <c:v>22442</c:v>
                </c:pt>
                <c:pt idx="5545">
                  <c:v>22443</c:v>
                </c:pt>
                <c:pt idx="5546">
                  <c:v>22444</c:v>
                </c:pt>
                <c:pt idx="5547">
                  <c:v>22445</c:v>
                </c:pt>
                <c:pt idx="5548">
                  <c:v>22446</c:v>
                </c:pt>
                <c:pt idx="5549">
                  <c:v>22447</c:v>
                </c:pt>
                <c:pt idx="5550">
                  <c:v>22448</c:v>
                </c:pt>
                <c:pt idx="5551">
                  <c:v>22449</c:v>
                </c:pt>
                <c:pt idx="5552">
                  <c:v>22450</c:v>
                </c:pt>
                <c:pt idx="5553">
                  <c:v>22451</c:v>
                </c:pt>
                <c:pt idx="5554">
                  <c:v>22452</c:v>
                </c:pt>
                <c:pt idx="5555">
                  <c:v>22453</c:v>
                </c:pt>
                <c:pt idx="5556">
                  <c:v>22454</c:v>
                </c:pt>
                <c:pt idx="5557">
                  <c:v>22455</c:v>
                </c:pt>
                <c:pt idx="5558">
                  <c:v>22456</c:v>
                </c:pt>
                <c:pt idx="5559">
                  <c:v>22457</c:v>
                </c:pt>
                <c:pt idx="5560">
                  <c:v>22458</c:v>
                </c:pt>
                <c:pt idx="5561">
                  <c:v>22459</c:v>
                </c:pt>
                <c:pt idx="5562">
                  <c:v>22460</c:v>
                </c:pt>
                <c:pt idx="5563">
                  <c:v>22461</c:v>
                </c:pt>
                <c:pt idx="5564">
                  <c:v>22462</c:v>
                </c:pt>
                <c:pt idx="5565">
                  <c:v>22463</c:v>
                </c:pt>
                <c:pt idx="5566">
                  <c:v>22464</c:v>
                </c:pt>
                <c:pt idx="5567">
                  <c:v>22465</c:v>
                </c:pt>
                <c:pt idx="5568">
                  <c:v>22466</c:v>
                </c:pt>
                <c:pt idx="5569">
                  <c:v>22467</c:v>
                </c:pt>
                <c:pt idx="5570">
                  <c:v>22468</c:v>
                </c:pt>
                <c:pt idx="5571">
                  <c:v>22469</c:v>
                </c:pt>
                <c:pt idx="5572">
                  <c:v>22470</c:v>
                </c:pt>
                <c:pt idx="5573">
                  <c:v>22471</c:v>
                </c:pt>
                <c:pt idx="5574">
                  <c:v>22472</c:v>
                </c:pt>
                <c:pt idx="5575">
                  <c:v>22473</c:v>
                </c:pt>
                <c:pt idx="5576">
                  <c:v>22474</c:v>
                </c:pt>
                <c:pt idx="5577">
                  <c:v>22475</c:v>
                </c:pt>
                <c:pt idx="5578">
                  <c:v>22476</c:v>
                </c:pt>
                <c:pt idx="5579">
                  <c:v>22477</c:v>
                </c:pt>
                <c:pt idx="5580">
                  <c:v>22478</c:v>
                </c:pt>
                <c:pt idx="5581">
                  <c:v>22479</c:v>
                </c:pt>
                <c:pt idx="5582">
                  <c:v>22480</c:v>
                </c:pt>
                <c:pt idx="5583">
                  <c:v>22481</c:v>
                </c:pt>
                <c:pt idx="5584">
                  <c:v>22482</c:v>
                </c:pt>
                <c:pt idx="5585">
                  <c:v>22483</c:v>
                </c:pt>
                <c:pt idx="5586">
                  <c:v>22484</c:v>
                </c:pt>
                <c:pt idx="5587">
                  <c:v>22485</c:v>
                </c:pt>
                <c:pt idx="5588">
                  <c:v>22486</c:v>
                </c:pt>
                <c:pt idx="5589">
                  <c:v>22487</c:v>
                </c:pt>
                <c:pt idx="5590">
                  <c:v>22488</c:v>
                </c:pt>
                <c:pt idx="5591">
                  <c:v>22489</c:v>
                </c:pt>
                <c:pt idx="5592">
                  <c:v>22490</c:v>
                </c:pt>
                <c:pt idx="5593">
                  <c:v>22491</c:v>
                </c:pt>
                <c:pt idx="5594">
                  <c:v>22492</c:v>
                </c:pt>
                <c:pt idx="5595">
                  <c:v>22493</c:v>
                </c:pt>
                <c:pt idx="5596">
                  <c:v>22494</c:v>
                </c:pt>
                <c:pt idx="5597">
                  <c:v>22495</c:v>
                </c:pt>
                <c:pt idx="5598">
                  <c:v>22496</c:v>
                </c:pt>
                <c:pt idx="5599">
                  <c:v>22497</c:v>
                </c:pt>
                <c:pt idx="5600">
                  <c:v>22498</c:v>
                </c:pt>
                <c:pt idx="5601">
                  <c:v>22499</c:v>
                </c:pt>
                <c:pt idx="5602">
                  <c:v>22500</c:v>
                </c:pt>
                <c:pt idx="5603">
                  <c:v>22501</c:v>
                </c:pt>
                <c:pt idx="5604">
                  <c:v>22502</c:v>
                </c:pt>
                <c:pt idx="5605">
                  <c:v>22503</c:v>
                </c:pt>
                <c:pt idx="5606">
                  <c:v>22504</c:v>
                </c:pt>
                <c:pt idx="5607">
                  <c:v>22505</c:v>
                </c:pt>
                <c:pt idx="5608">
                  <c:v>22506</c:v>
                </c:pt>
                <c:pt idx="5609">
                  <c:v>22507</c:v>
                </c:pt>
                <c:pt idx="5610">
                  <c:v>22508</c:v>
                </c:pt>
                <c:pt idx="5611">
                  <c:v>22509</c:v>
                </c:pt>
                <c:pt idx="5612">
                  <c:v>22510</c:v>
                </c:pt>
                <c:pt idx="5613">
                  <c:v>22511</c:v>
                </c:pt>
                <c:pt idx="5614">
                  <c:v>22512</c:v>
                </c:pt>
                <c:pt idx="5615">
                  <c:v>22513</c:v>
                </c:pt>
                <c:pt idx="5616">
                  <c:v>22514</c:v>
                </c:pt>
                <c:pt idx="5617">
                  <c:v>22515</c:v>
                </c:pt>
                <c:pt idx="5618">
                  <c:v>22516</c:v>
                </c:pt>
                <c:pt idx="5619">
                  <c:v>22517</c:v>
                </c:pt>
                <c:pt idx="5620">
                  <c:v>22518</c:v>
                </c:pt>
                <c:pt idx="5621">
                  <c:v>22519</c:v>
                </c:pt>
                <c:pt idx="5622">
                  <c:v>22520</c:v>
                </c:pt>
                <c:pt idx="5623">
                  <c:v>22521</c:v>
                </c:pt>
                <c:pt idx="5624">
                  <c:v>22522</c:v>
                </c:pt>
                <c:pt idx="5625">
                  <c:v>22523</c:v>
                </c:pt>
                <c:pt idx="5626">
                  <c:v>22524</c:v>
                </c:pt>
                <c:pt idx="5627">
                  <c:v>22525</c:v>
                </c:pt>
                <c:pt idx="5628">
                  <c:v>22526</c:v>
                </c:pt>
                <c:pt idx="5629">
                  <c:v>22527</c:v>
                </c:pt>
                <c:pt idx="5630">
                  <c:v>22528</c:v>
                </c:pt>
                <c:pt idx="5631">
                  <c:v>22529</c:v>
                </c:pt>
                <c:pt idx="5632">
                  <c:v>22530</c:v>
                </c:pt>
                <c:pt idx="5633">
                  <c:v>22531</c:v>
                </c:pt>
                <c:pt idx="5634">
                  <c:v>22532</c:v>
                </c:pt>
                <c:pt idx="5635">
                  <c:v>22533</c:v>
                </c:pt>
                <c:pt idx="5636">
                  <c:v>22534</c:v>
                </c:pt>
                <c:pt idx="5637">
                  <c:v>22535</c:v>
                </c:pt>
                <c:pt idx="5638">
                  <c:v>22536</c:v>
                </c:pt>
                <c:pt idx="5639">
                  <c:v>22537</c:v>
                </c:pt>
                <c:pt idx="5640">
                  <c:v>22538</c:v>
                </c:pt>
                <c:pt idx="5641">
                  <c:v>22539</c:v>
                </c:pt>
                <c:pt idx="5642">
                  <c:v>22540</c:v>
                </c:pt>
                <c:pt idx="5643">
                  <c:v>22541</c:v>
                </c:pt>
                <c:pt idx="5644">
                  <c:v>22542</c:v>
                </c:pt>
                <c:pt idx="5645">
                  <c:v>22543</c:v>
                </c:pt>
                <c:pt idx="5646">
                  <c:v>22544</c:v>
                </c:pt>
                <c:pt idx="5647">
                  <c:v>22545</c:v>
                </c:pt>
                <c:pt idx="5648">
                  <c:v>22546</c:v>
                </c:pt>
                <c:pt idx="5649">
                  <c:v>22547</c:v>
                </c:pt>
                <c:pt idx="5650">
                  <c:v>22548</c:v>
                </c:pt>
                <c:pt idx="5651">
                  <c:v>22549</c:v>
                </c:pt>
                <c:pt idx="5652">
                  <c:v>22550</c:v>
                </c:pt>
                <c:pt idx="5653">
                  <c:v>22551</c:v>
                </c:pt>
                <c:pt idx="5654">
                  <c:v>22552</c:v>
                </c:pt>
                <c:pt idx="5655">
                  <c:v>22553</c:v>
                </c:pt>
                <c:pt idx="5656">
                  <c:v>22554</c:v>
                </c:pt>
                <c:pt idx="5657">
                  <c:v>22555</c:v>
                </c:pt>
                <c:pt idx="5658">
                  <c:v>22556</c:v>
                </c:pt>
                <c:pt idx="5659">
                  <c:v>22557</c:v>
                </c:pt>
                <c:pt idx="5660">
                  <c:v>22558</c:v>
                </c:pt>
                <c:pt idx="5661">
                  <c:v>22559</c:v>
                </c:pt>
                <c:pt idx="5662">
                  <c:v>22560</c:v>
                </c:pt>
                <c:pt idx="5663">
                  <c:v>22561</c:v>
                </c:pt>
                <c:pt idx="5664">
                  <c:v>22562</c:v>
                </c:pt>
                <c:pt idx="5665">
                  <c:v>22563</c:v>
                </c:pt>
                <c:pt idx="5666">
                  <c:v>22564</c:v>
                </c:pt>
                <c:pt idx="5667">
                  <c:v>22565</c:v>
                </c:pt>
                <c:pt idx="5668">
                  <c:v>22566</c:v>
                </c:pt>
                <c:pt idx="5669">
                  <c:v>22567</c:v>
                </c:pt>
                <c:pt idx="5670">
                  <c:v>22568</c:v>
                </c:pt>
                <c:pt idx="5671">
                  <c:v>22569</c:v>
                </c:pt>
                <c:pt idx="5672">
                  <c:v>22570</c:v>
                </c:pt>
                <c:pt idx="5673">
                  <c:v>22571</c:v>
                </c:pt>
                <c:pt idx="5674">
                  <c:v>22572</c:v>
                </c:pt>
                <c:pt idx="5675">
                  <c:v>22573</c:v>
                </c:pt>
                <c:pt idx="5676">
                  <c:v>22574</c:v>
                </c:pt>
                <c:pt idx="5677">
                  <c:v>22575</c:v>
                </c:pt>
                <c:pt idx="5678">
                  <c:v>22576</c:v>
                </c:pt>
                <c:pt idx="5679">
                  <c:v>22577</c:v>
                </c:pt>
                <c:pt idx="5680">
                  <c:v>22578</c:v>
                </c:pt>
                <c:pt idx="5681">
                  <c:v>22579</c:v>
                </c:pt>
                <c:pt idx="5682">
                  <c:v>22580</c:v>
                </c:pt>
                <c:pt idx="5683">
                  <c:v>22581</c:v>
                </c:pt>
                <c:pt idx="5684">
                  <c:v>22582</c:v>
                </c:pt>
                <c:pt idx="5685">
                  <c:v>22583</c:v>
                </c:pt>
                <c:pt idx="5686">
                  <c:v>22584</c:v>
                </c:pt>
                <c:pt idx="5687">
                  <c:v>22585</c:v>
                </c:pt>
                <c:pt idx="5688">
                  <c:v>22586</c:v>
                </c:pt>
                <c:pt idx="5689">
                  <c:v>22587</c:v>
                </c:pt>
                <c:pt idx="5690">
                  <c:v>22588</c:v>
                </c:pt>
                <c:pt idx="5691">
                  <c:v>22589</c:v>
                </c:pt>
                <c:pt idx="5692">
                  <c:v>22590</c:v>
                </c:pt>
                <c:pt idx="5693">
                  <c:v>22591</c:v>
                </c:pt>
                <c:pt idx="5694">
                  <c:v>22592</c:v>
                </c:pt>
                <c:pt idx="5695">
                  <c:v>22593</c:v>
                </c:pt>
                <c:pt idx="5696">
                  <c:v>22594</c:v>
                </c:pt>
                <c:pt idx="5697">
                  <c:v>22595</c:v>
                </c:pt>
                <c:pt idx="5698">
                  <c:v>22596</c:v>
                </c:pt>
                <c:pt idx="5699">
                  <c:v>22597</c:v>
                </c:pt>
                <c:pt idx="5700">
                  <c:v>22598</c:v>
                </c:pt>
                <c:pt idx="5701">
                  <c:v>22599</c:v>
                </c:pt>
                <c:pt idx="5702">
                  <c:v>22600</c:v>
                </c:pt>
                <c:pt idx="5703">
                  <c:v>22601</c:v>
                </c:pt>
                <c:pt idx="5704">
                  <c:v>22602</c:v>
                </c:pt>
                <c:pt idx="5705">
                  <c:v>22603</c:v>
                </c:pt>
                <c:pt idx="5706">
                  <c:v>22604</c:v>
                </c:pt>
                <c:pt idx="5707">
                  <c:v>22605</c:v>
                </c:pt>
                <c:pt idx="5708">
                  <c:v>22606</c:v>
                </c:pt>
                <c:pt idx="5709">
                  <c:v>22607</c:v>
                </c:pt>
                <c:pt idx="5710">
                  <c:v>22608</c:v>
                </c:pt>
                <c:pt idx="5711">
                  <c:v>22609</c:v>
                </c:pt>
                <c:pt idx="5712">
                  <c:v>22610</c:v>
                </c:pt>
                <c:pt idx="5713">
                  <c:v>22611</c:v>
                </c:pt>
                <c:pt idx="5714">
                  <c:v>22612</c:v>
                </c:pt>
                <c:pt idx="5715">
                  <c:v>22613</c:v>
                </c:pt>
                <c:pt idx="5716">
                  <c:v>22614</c:v>
                </c:pt>
                <c:pt idx="5717">
                  <c:v>22615</c:v>
                </c:pt>
                <c:pt idx="5718">
                  <c:v>22616</c:v>
                </c:pt>
                <c:pt idx="5719">
                  <c:v>22617</c:v>
                </c:pt>
                <c:pt idx="5720">
                  <c:v>22618</c:v>
                </c:pt>
                <c:pt idx="5721">
                  <c:v>22619</c:v>
                </c:pt>
                <c:pt idx="5722">
                  <c:v>22620</c:v>
                </c:pt>
                <c:pt idx="5723">
                  <c:v>22621</c:v>
                </c:pt>
                <c:pt idx="5724">
                  <c:v>22622</c:v>
                </c:pt>
                <c:pt idx="5725">
                  <c:v>22623</c:v>
                </c:pt>
                <c:pt idx="5726">
                  <c:v>22624</c:v>
                </c:pt>
                <c:pt idx="5727">
                  <c:v>22625</c:v>
                </c:pt>
                <c:pt idx="5728">
                  <c:v>22626</c:v>
                </c:pt>
                <c:pt idx="5729">
                  <c:v>22627</c:v>
                </c:pt>
                <c:pt idx="5730">
                  <c:v>22628</c:v>
                </c:pt>
                <c:pt idx="5731">
                  <c:v>22629</c:v>
                </c:pt>
                <c:pt idx="5732">
                  <c:v>22630</c:v>
                </c:pt>
                <c:pt idx="5733">
                  <c:v>22631</c:v>
                </c:pt>
                <c:pt idx="5734">
                  <c:v>22632</c:v>
                </c:pt>
                <c:pt idx="5735">
                  <c:v>22633</c:v>
                </c:pt>
                <c:pt idx="5736">
                  <c:v>22634</c:v>
                </c:pt>
                <c:pt idx="5737">
                  <c:v>22635</c:v>
                </c:pt>
                <c:pt idx="5738">
                  <c:v>22636</c:v>
                </c:pt>
                <c:pt idx="5739">
                  <c:v>22637</c:v>
                </c:pt>
                <c:pt idx="5740">
                  <c:v>22638</c:v>
                </c:pt>
                <c:pt idx="5741">
                  <c:v>22639</c:v>
                </c:pt>
                <c:pt idx="5742">
                  <c:v>22640</c:v>
                </c:pt>
                <c:pt idx="5743">
                  <c:v>22641</c:v>
                </c:pt>
                <c:pt idx="5744">
                  <c:v>22642</c:v>
                </c:pt>
                <c:pt idx="5745">
                  <c:v>22643</c:v>
                </c:pt>
                <c:pt idx="5746">
                  <c:v>22644</c:v>
                </c:pt>
                <c:pt idx="5747">
                  <c:v>22645</c:v>
                </c:pt>
                <c:pt idx="5748">
                  <c:v>22646</c:v>
                </c:pt>
                <c:pt idx="5749">
                  <c:v>22647</c:v>
                </c:pt>
                <c:pt idx="5750">
                  <c:v>22648</c:v>
                </c:pt>
                <c:pt idx="5751">
                  <c:v>22649</c:v>
                </c:pt>
                <c:pt idx="5752">
                  <c:v>22650</c:v>
                </c:pt>
                <c:pt idx="5753">
                  <c:v>22651</c:v>
                </c:pt>
                <c:pt idx="5754">
                  <c:v>22652</c:v>
                </c:pt>
                <c:pt idx="5755">
                  <c:v>22653</c:v>
                </c:pt>
                <c:pt idx="5756">
                  <c:v>22654</c:v>
                </c:pt>
                <c:pt idx="5757">
                  <c:v>22655</c:v>
                </c:pt>
                <c:pt idx="5758">
                  <c:v>22656</c:v>
                </c:pt>
                <c:pt idx="5759">
                  <c:v>22657</c:v>
                </c:pt>
                <c:pt idx="5760">
                  <c:v>22658</c:v>
                </c:pt>
                <c:pt idx="5761">
                  <c:v>22659</c:v>
                </c:pt>
                <c:pt idx="5762">
                  <c:v>22660</c:v>
                </c:pt>
                <c:pt idx="5763">
                  <c:v>22661</c:v>
                </c:pt>
                <c:pt idx="5764">
                  <c:v>22662</c:v>
                </c:pt>
                <c:pt idx="5765">
                  <c:v>22663</c:v>
                </c:pt>
                <c:pt idx="5766">
                  <c:v>22664</c:v>
                </c:pt>
                <c:pt idx="5767">
                  <c:v>22665</c:v>
                </c:pt>
                <c:pt idx="5768">
                  <c:v>22666</c:v>
                </c:pt>
                <c:pt idx="5769">
                  <c:v>22667</c:v>
                </c:pt>
                <c:pt idx="5770">
                  <c:v>22668</c:v>
                </c:pt>
                <c:pt idx="5771">
                  <c:v>22669</c:v>
                </c:pt>
                <c:pt idx="5772">
                  <c:v>22670</c:v>
                </c:pt>
                <c:pt idx="5773">
                  <c:v>22671</c:v>
                </c:pt>
                <c:pt idx="5774">
                  <c:v>22672</c:v>
                </c:pt>
                <c:pt idx="5775">
                  <c:v>22673</c:v>
                </c:pt>
                <c:pt idx="5776">
                  <c:v>22674</c:v>
                </c:pt>
                <c:pt idx="5777">
                  <c:v>22675</c:v>
                </c:pt>
                <c:pt idx="5778">
                  <c:v>22676</c:v>
                </c:pt>
                <c:pt idx="5779">
                  <c:v>22677</c:v>
                </c:pt>
                <c:pt idx="5780">
                  <c:v>22678</c:v>
                </c:pt>
                <c:pt idx="5781">
                  <c:v>22679</c:v>
                </c:pt>
                <c:pt idx="5782">
                  <c:v>22680</c:v>
                </c:pt>
                <c:pt idx="5783">
                  <c:v>22681</c:v>
                </c:pt>
                <c:pt idx="5784">
                  <c:v>22682</c:v>
                </c:pt>
                <c:pt idx="5785">
                  <c:v>22683</c:v>
                </c:pt>
                <c:pt idx="5786">
                  <c:v>22684</c:v>
                </c:pt>
                <c:pt idx="5787">
                  <c:v>22685</c:v>
                </c:pt>
                <c:pt idx="5788">
                  <c:v>22686</c:v>
                </c:pt>
                <c:pt idx="5789">
                  <c:v>22687</c:v>
                </c:pt>
                <c:pt idx="5790">
                  <c:v>22688</c:v>
                </c:pt>
                <c:pt idx="5791">
                  <c:v>22689</c:v>
                </c:pt>
                <c:pt idx="5792">
                  <c:v>22690</c:v>
                </c:pt>
                <c:pt idx="5793">
                  <c:v>22691</c:v>
                </c:pt>
                <c:pt idx="5794">
                  <c:v>22692</c:v>
                </c:pt>
                <c:pt idx="5795">
                  <c:v>22693</c:v>
                </c:pt>
                <c:pt idx="5796">
                  <c:v>22694</c:v>
                </c:pt>
                <c:pt idx="5797">
                  <c:v>22695</c:v>
                </c:pt>
                <c:pt idx="5798">
                  <c:v>22696</c:v>
                </c:pt>
                <c:pt idx="5799">
                  <c:v>22697</c:v>
                </c:pt>
                <c:pt idx="5800">
                  <c:v>22698</c:v>
                </c:pt>
                <c:pt idx="5801">
                  <c:v>22699</c:v>
                </c:pt>
                <c:pt idx="5802">
                  <c:v>22700</c:v>
                </c:pt>
                <c:pt idx="5803">
                  <c:v>22701</c:v>
                </c:pt>
                <c:pt idx="5804">
                  <c:v>22702</c:v>
                </c:pt>
                <c:pt idx="5805">
                  <c:v>22703</c:v>
                </c:pt>
                <c:pt idx="5806">
                  <c:v>22704</c:v>
                </c:pt>
                <c:pt idx="5807">
                  <c:v>22705</c:v>
                </c:pt>
                <c:pt idx="5808">
                  <c:v>22706</c:v>
                </c:pt>
                <c:pt idx="5809">
                  <c:v>22707</c:v>
                </c:pt>
                <c:pt idx="5810">
                  <c:v>22708</c:v>
                </c:pt>
                <c:pt idx="5811">
                  <c:v>22709</c:v>
                </c:pt>
                <c:pt idx="5812">
                  <c:v>22710</c:v>
                </c:pt>
                <c:pt idx="5813">
                  <c:v>22711</c:v>
                </c:pt>
                <c:pt idx="5814">
                  <c:v>22712</c:v>
                </c:pt>
                <c:pt idx="5815">
                  <c:v>22713</c:v>
                </c:pt>
                <c:pt idx="5816">
                  <c:v>22714</c:v>
                </c:pt>
                <c:pt idx="5817">
                  <c:v>22715</c:v>
                </c:pt>
                <c:pt idx="5818">
                  <c:v>22716</c:v>
                </c:pt>
                <c:pt idx="5819">
                  <c:v>22717</c:v>
                </c:pt>
                <c:pt idx="5820">
                  <c:v>22718</c:v>
                </c:pt>
                <c:pt idx="5821">
                  <c:v>22719</c:v>
                </c:pt>
                <c:pt idx="5822">
                  <c:v>22720</c:v>
                </c:pt>
                <c:pt idx="5823">
                  <c:v>22721</c:v>
                </c:pt>
                <c:pt idx="5824">
                  <c:v>22722</c:v>
                </c:pt>
                <c:pt idx="5825">
                  <c:v>22723</c:v>
                </c:pt>
                <c:pt idx="5826">
                  <c:v>22724</c:v>
                </c:pt>
                <c:pt idx="5827">
                  <c:v>22725</c:v>
                </c:pt>
                <c:pt idx="5828">
                  <c:v>22726</c:v>
                </c:pt>
                <c:pt idx="5829">
                  <c:v>22727</c:v>
                </c:pt>
                <c:pt idx="5830">
                  <c:v>22728</c:v>
                </c:pt>
                <c:pt idx="5831">
                  <c:v>22729</c:v>
                </c:pt>
                <c:pt idx="5832">
                  <c:v>22730</c:v>
                </c:pt>
                <c:pt idx="5833">
                  <c:v>22731</c:v>
                </c:pt>
                <c:pt idx="5834">
                  <c:v>22732</c:v>
                </c:pt>
                <c:pt idx="5835">
                  <c:v>22733</c:v>
                </c:pt>
                <c:pt idx="5836">
                  <c:v>22734</c:v>
                </c:pt>
                <c:pt idx="5837">
                  <c:v>22735</c:v>
                </c:pt>
                <c:pt idx="5838">
                  <c:v>22736</c:v>
                </c:pt>
                <c:pt idx="5839">
                  <c:v>22737</c:v>
                </c:pt>
                <c:pt idx="5840">
                  <c:v>22738</c:v>
                </c:pt>
                <c:pt idx="5841">
                  <c:v>22739</c:v>
                </c:pt>
                <c:pt idx="5842">
                  <c:v>22740</c:v>
                </c:pt>
                <c:pt idx="5843">
                  <c:v>22741</c:v>
                </c:pt>
                <c:pt idx="5844">
                  <c:v>22742</c:v>
                </c:pt>
                <c:pt idx="5845">
                  <c:v>22743</c:v>
                </c:pt>
                <c:pt idx="5846">
                  <c:v>22744</c:v>
                </c:pt>
                <c:pt idx="5847">
                  <c:v>22745</c:v>
                </c:pt>
                <c:pt idx="5848">
                  <c:v>22746</c:v>
                </c:pt>
                <c:pt idx="5849">
                  <c:v>22747</c:v>
                </c:pt>
                <c:pt idx="5850">
                  <c:v>22748</c:v>
                </c:pt>
                <c:pt idx="5851">
                  <c:v>22749</c:v>
                </c:pt>
                <c:pt idx="5852">
                  <c:v>22750</c:v>
                </c:pt>
                <c:pt idx="5853">
                  <c:v>22751</c:v>
                </c:pt>
                <c:pt idx="5854">
                  <c:v>22752</c:v>
                </c:pt>
                <c:pt idx="5855">
                  <c:v>22753</c:v>
                </c:pt>
                <c:pt idx="5856">
                  <c:v>22754</c:v>
                </c:pt>
                <c:pt idx="5857">
                  <c:v>22755</c:v>
                </c:pt>
                <c:pt idx="5858">
                  <c:v>22756</c:v>
                </c:pt>
                <c:pt idx="5859">
                  <c:v>22757</c:v>
                </c:pt>
                <c:pt idx="5860">
                  <c:v>22758</c:v>
                </c:pt>
                <c:pt idx="5861">
                  <c:v>22759</c:v>
                </c:pt>
                <c:pt idx="5862">
                  <c:v>22760</c:v>
                </c:pt>
                <c:pt idx="5863">
                  <c:v>22761</c:v>
                </c:pt>
                <c:pt idx="5864">
                  <c:v>22762</c:v>
                </c:pt>
                <c:pt idx="5865">
                  <c:v>22763</c:v>
                </c:pt>
                <c:pt idx="5866">
                  <c:v>22764</c:v>
                </c:pt>
                <c:pt idx="5867">
                  <c:v>22765</c:v>
                </c:pt>
                <c:pt idx="5868">
                  <c:v>22766</c:v>
                </c:pt>
                <c:pt idx="5869">
                  <c:v>22767</c:v>
                </c:pt>
                <c:pt idx="5870">
                  <c:v>22768</c:v>
                </c:pt>
                <c:pt idx="5871">
                  <c:v>22769</c:v>
                </c:pt>
                <c:pt idx="5872">
                  <c:v>22770</c:v>
                </c:pt>
                <c:pt idx="5873">
                  <c:v>22771</c:v>
                </c:pt>
                <c:pt idx="5874">
                  <c:v>22772</c:v>
                </c:pt>
                <c:pt idx="5875">
                  <c:v>22773</c:v>
                </c:pt>
                <c:pt idx="5876">
                  <c:v>22774</c:v>
                </c:pt>
                <c:pt idx="5877">
                  <c:v>22775</c:v>
                </c:pt>
                <c:pt idx="5878">
                  <c:v>22776</c:v>
                </c:pt>
                <c:pt idx="5879">
                  <c:v>22777</c:v>
                </c:pt>
                <c:pt idx="5880">
                  <c:v>22778</c:v>
                </c:pt>
                <c:pt idx="5881">
                  <c:v>22779</c:v>
                </c:pt>
                <c:pt idx="5882">
                  <c:v>22780</c:v>
                </c:pt>
                <c:pt idx="5883">
                  <c:v>22781</c:v>
                </c:pt>
                <c:pt idx="5884">
                  <c:v>22782</c:v>
                </c:pt>
                <c:pt idx="5885">
                  <c:v>22783</c:v>
                </c:pt>
                <c:pt idx="5886">
                  <c:v>22784</c:v>
                </c:pt>
                <c:pt idx="5887">
                  <c:v>22785</c:v>
                </c:pt>
                <c:pt idx="5888">
                  <c:v>22786</c:v>
                </c:pt>
                <c:pt idx="5889">
                  <c:v>22787</c:v>
                </c:pt>
                <c:pt idx="5890">
                  <c:v>22788</c:v>
                </c:pt>
                <c:pt idx="5891">
                  <c:v>22789</c:v>
                </c:pt>
                <c:pt idx="5892">
                  <c:v>22790</c:v>
                </c:pt>
                <c:pt idx="5893">
                  <c:v>22791</c:v>
                </c:pt>
                <c:pt idx="5894">
                  <c:v>22792</c:v>
                </c:pt>
                <c:pt idx="5895">
                  <c:v>22793</c:v>
                </c:pt>
                <c:pt idx="5896">
                  <c:v>22794</c:v>
                </c:pt>
                <c:pt idx="5897">
                  <c:v>22795</c:v>
                </c:pt>
                <c:pt idx="5898">
                  <c:v>22796</c:v>
                </c:pt>
                <c:pt idx="5899">
                  <c:v>22797</c:v>
                </c:pt>
                <c:pt idx="5900">
                  <c:v>22798</c:v>
                </c:pt>
                <c:pt idx="5901">
                  <c:v>22799</c:v>
                </c:pt>
                <c:pt idx="5902">
                  <c:v>22800</c:v>
                </c:pt>
                <c:pt idx="5903">
                  <c:v>22801</c:v>
                </c:pt>
                <c:pt idx="5904">
                  <c:v>22802</c:v>
                </c:pt>
                <c:pt idx="5905">
                  <c:v>22803</c:v>
                </c:pt>
                <c:pt idx="5906">
                  <c:v>22804</c:v>
                </c:pt>
                <c:pt idx="5907">
                  <c:v>22805</c:v>
                </c:pt>
                <c:pt idx="5908">
                  <c:v>22806</c:v>
                </c:pt>
                <c:pt idx="5909">
                  <c:v>22807</c:v>
                </c:pt>
                <c:pt idx="5910">
                  <c:v>22808</c:v>
                </c:pt>
                <c:pt idx="5911">
                  <c:v>22809</c:v>
                </c:pt>
                <c:pt idx="5912">
                  <c:v>22810</c:v>
                </c:pt>
                <c:pt idx="5913">
                  <c:v>22811</c:v>
                </c:pt>
                <c:pt idx="5914">
                  <c:v>22812</c:v>
                </c:pt>
                <c:pt idx="5915">
                  <c:v>22813</c:v>
                </c:pt>
                <c:pt idx="5916">
                  <c:v>22814</c:v>
                </c:pt>
                <c:pt idx="5917">
                  <c:v>22815</c:v>
                </c:pt>
                <c:pt idx="5918">
                  <c:v>22816</c:v>
                </c:pt>
                <c:pt idx="5919">
                  <c:v>22817</c:v>
                </c:pt>
                <c:pt idx="5920">
                  <c:v>22818</c:v>
                </c:pt>
                <c:pt idx="5921">
                  <c:v>22819</c:v>
                </c:pt>
                <c:pt idx="5922">
                  <c:v>22820</c:v>
                </c:pt>
                <c:pt idx="5923">
                  <c:v>22821</c:v>
                </c:pt>
                <c:pt idx="5924">
                  <c:v>22822</c:v>
                </c:pt>
                <c:pt idx="5925">
                  <c:v>22823</c:v>
                </c:pt>
                <c:pt idx="5926">
                  <c:v>22824</c:v>
                </c:pt>
                <c:pt idx="5927">
                  <c:v>22825</c:v>
                </c:pt>
                <c:pt idx="5928">
                  <c:v>22826</c:v>
                </c:pt>
                <c:pt idx="5929">
                  <c:v>22827</c:v>
                </c:pt>
                <c:pt idx="5930">
                  <c:v>22828</c:v>
                </c:pt>
                <c:pt idx="5931">
                  <c:v>22829</c:v>
                </c:pt>
                <c:pt idx="5932">
                  <c:v>22830</c:v>
                </c:pt>
                <c:pt idx="5933">
                  <c:v>22831</c:v>
                </c:pt>
                <c:pt idx="5934">
                  <c:v>22832</c:v>
                </c:pt>
                <c:pt idx="5935">
                  <c:v>22833</c:v>
                </c:pt>
                <c:pt idx="5936">
                  <c:v>22834</c:v>
                </c:pt>
                <c:pt idx="5937">
                  <c:v>22835</c:v>
                </c:pt>
                <c:pt idx="5938">
                  <c:v>22836</c:v>
                </c:pt>
                <c:pt idx="5939">
                  <c:v>22837</c:v>
                </c:pt>
                <c:pt idx="5940">
                  <c:v>22838</c:v>
                </c:pt>
                <c:pt idx="5941">
                  <c:v>22839</c:v>
                </c:pt>
                <c:pt idx="5942">
                  <c:v>22840</c:v>
                </c:pt>
                <c:pt idx="5943">
                  <c:v>22841</c:v>
                </c:pt>
                <c:pt idx="5944">
                  <c:v>22842</c:v>
                </c:pt>
                <c:pt idx="5945">
                  <c:v>22843</c:v>
                </c:pt>
                <c:pt idx="5946">
                  <c:v>22844</c:v>
                </c:pt>
                <c:pt idx="5947">
                  <c:v>22845</c:v>
                </c:pt>
                <c:pt idx="5948">
                  <c:v>22846</c:v>
                </c:pt>
                <c:pt idx="5949">
                  <c:v>22847</c:v>
                </c:pt>
                <c:pt idx="5950">
                  <c:v>22848</c:v>
                </c:pt>
                <c:pt idx="5951">
                  <c:v>22849</c:v>
                </c:pt>
                <c:pt idx="5952">
                  <c:v>22850</c:v>
                </c:pt>
                <c:pt idx="5953">
                  <c:v>22851</c:v>
                </c:pt>
                <c:pt idx="5954">
                  <c:v>22852</c:v>
                </c:pt>
                <c:pt idx="5955">
                  <c:v>22853</c:v>
                </c:pt>
                <c:pt idx="5956">
                  <c:v>22854</c:v>
                </c:pt>
                <c:pt idx="5957">
                  <c:v>22855</c:v>
                </c:pt>
                <c:pt idx="5958">
                  <c:v>22856</c:v>
                </c:pt>
                <c:pt idx="5959">
                  <c:v>22857</c:v>
                </c:pt>
                <c:pt idx="5960">
                  <c:v>22858</c:v>
                </c:pt>
                <c:pt idx="5961">
                  <c:v>22859</c:v>
                </c:pt>
                <c:pt idx="5962">
                  <c:v>22860</c:v>
                </c:pt>
                <c:pt idx="5963">
                  <c:v>22861</c:v>
                </c:pt>
                <c:pt idx="5964">
                  <c:v>22862</c:v>
                </c:pt>
                <c:pt idx="5965">
                  <c:v>22863</c:v>
                </c:pt>
                <c:pt idx="5966">
                  <c:v>22864</c:v>
                </c:pt>
                <c:pt idx="5967">
                  <c:v>22865</c:v>
                </c:pt>
                <c:pt idx="5968">
                  <c:v>22866</c:v>
                </c:pt>
                <c:pt idx="5969">
                  <c:v>22867</c:v>
                </c:pt>
                <c:pt idx="5970">
                  <c:v>22868</c:v>
                </c:pt>
                <c:pt idx="5971">
                  <c:v>22869</c:v>
                </c:pt>
                <c:pt idx="5972">
                  <c:v>22870</c:v>
                </c:pt>
                <c:pt idx="5973">
                  <c:v>22871</c:v>
                </c:pt>
                <c:pt idx="5974">
                  <c:v>22872</c:v>
                </c:pt>
                <c:pt idx="5975">
                  <c:v>22873</c:v>
                </c:pt>
                <c:pt idx="5976">
                  <c:v>22874</c:v>
                </c:pt>
                <c:pt idx="5977">
                  <c:v>22875</c:v>
                </c:pt>
                <c:pt idx="5978">
                  <c:v>22876</c:v>
                </c:pt>
                <c:pt idx="5979">
                  <c:v>22877</c:v>
                </c:pt>
                <c:pt idx="5980">
                  <c:v>22878</c:v>
                </c:pt>
                <c:pt idx="5981">
                  <c:v>22879</c:v>
                </c:pt>
                <c:pt idx="5982">
                  <c:v>22880</c:v>
                </c:pt>
                <c:pt idx="5983">
                  <c:v>22881</c:v>
                </c:pt>
                <c:pt idx="5984">
                  <c:v>22882</c:v>
                </c:pt>
                <c:pt idx="5985">
                  <c:v>22883</c:v>
                </c:pt>
                <c:pt idx="5986">
                  <c:v>22884</c:v>
                </c:pt>
                <c:pt idx="5987">
                  <c:v>22885</c:v>
                </c:pt>
                <c:pt idx="5988">
                  <c:v>22886</c:v>
                </c:pt>
                <c:pt idx="5989">
                  <c:v>22887</c:v>
                </c:pt>
                <c:pt idx="5990">
                  <c:v>22888</c:v>
                </c:pt>
                <c:pt idx="5991">
                  <c:v>22889</c:v>
                </c:pt>
                <c:pt idx="5992">
                  <c:v>22890</c:v>
                </c:pt>
                <c:pt idx="5993">
                  <c:v>22891</c:v>
                </c:pt>
                <c:pt idx="5994">
                  <c:v>22892</c:v>
                </c:pt>
                <c:pt idx="5995">
                  <c:v>22893</c:v>
                </c:pt>
                <c:pt idx="5996">
                  <c:v>22894</c:v>
                </c:pt>
                <c:pt idx="5997">
                  <c:v>22895</c:v>
                </c:pt>
                <c:pt idx="5998">
                  <c:v>22896</c:v>
                </c:pt>
                <c:pt idx="5999">
                  <c:v>22897</c:v>
                </c:pt>
                <c:pt idx="6000">
                  <c:v>22898</c:v>
                </c:pt>
                <c:pt idx="6001">
                  <c:v>22899</c:v>
                </c:pt>
                <c:pt idx="6002">
                  <c:v>22900</c:v>
                </c:pt>
                <c:pt idx="6003">
                  <c:v>22901</c:v>
                </c:pt>
                <c:pt idx="6004">
                  <c:v>22902</c:v>
                </c:pt>
                <c:pt idx="6005">
                  <c:v>22903</c:v>
                </c:pt>
                <c:pt idx="6006">
                  <c:v>22904</c:v>
                </c:pt>
                <c:pt idx="6007">
                  <c:v>22905</c:v>
                </c:pt>
                <c:pt idx="6008">
                  <c:v>22906</c:v>
                </c:pt>
                <c:pt idx="6009">
                  <c:v>22907</c:v>
                </c:pt>
                <c:pt idx="6010">
                  <c:v>22908</c:v>
                </c:pt>
                <c:pt idx="6011">
                  <c:v>22909</c:v>
                </c:pt>
                <c:pt idx="6012">
                  <c:v>22910</c:v>
                </c:pt>
                <c:pt idx="6013">
                  <c:v>22911</c:v>
                </c:pt>
                <c:pt idx="6014">
                  <c:v>22912</c:v>
                </c:pt>
                <c:pt idx="6015">
                  <c:v>22913</c:v>
                </c:pt>
                <c:pt idx="6016">
                  <c:v>22914</c:v>
                </c:pt>
                <c:pt idx="6017">
                  <c:v>22915</c:v>
                </c:pt>
                <c:pt idx="6018">
                  <c:v>22916</c:v>
                </c:pt>
                <c:pt idx="6019">
                  <c:v>22917</c:v>
                </c:pt>
                <c:pt idx="6020">
                  <c:v>22918</c:v>
                </c:pt>
                <c:pt idx="6021">
                  <c:v>22919</c:v>
                </c:pt>
                <c:pt idx="6022">
                  <c:v>22920</c:v>
                </c:pt>
                <c:pt idx="6023">
                  <c:v>22921</c:v>
                </c:pt>
                <c:pt idx="6024">
                  <c:v>22922</c:v>
                </c:pt>
                <c:pt idx="6025">
                  <c:v>22923</c:v>
                </c:pt>
                <c:pt idx="6026">
                  <c:v>22924</c:v>
                </c:pt>
                <c:pt idx="6027">
                  <c:v>22925</c:v>
                </c:pt>
                <c:pt idx="6028">
                  <c:v>22926</c:v>
                </c:pt>
                <c:pt idx="6029">
                  <c:v>22927</c:v>
                </c:pt>
                <c:pt idx="6030">
                  <c:v>22928</c:v>
                </c:pt>
                <c:pt idx="6031">
                  <c:v>22929</c:v>
                </c:pt>
                <c:pt idx="6032">
                  <c:v>22930</c:v>
                </c:pt>
                <c:pt idx="6033">
                  <c:v>22931</c:v>
                </c:pt>
                <c:pt idx="6034">
                  <c:v>22932</c:v>
                </c:pt>
                <c:pt idx="6035">
                  <c:v>22933</c:v>
                </c:pt>
                <c:pt idx="6036">
                  <c:v>22934</c:v>
                </c:pt>
                <c:pt idx="6037">
                  <c:v>22935</c:v>
                </c:pt>
                <c:pt idx="6038">
                  <c:v>22936</c:v>
                </c:pt>
                <c:pt idx="6039">
                  <c:v>22937</c:v>
                </c:pt>
                <c:pt idx="6040">
                  <c:v>22938</c:v>
                </c:pt>
                <c:pt idx="6041">
                  <c:v>22939</c:v>
                </c:pt>
                <c:pt idx="6042">
                  <c:v>22940</c:v>
                </c:pt>
                <c:pt idx="6043">
                  <c:v>22941</c:v>
                </c:pt>
                <c:pt idx="6044">
                  <c:v>22942</c:v>
                </c:pt>
                <c:pt idx="6045">
                  <c:v>22943</c:v>
                </c:pt>
                <c:pt idx="6046">
                  <c:v>22944</c:v>
                </c:pt>
                <c:pt idx="6047">
                  <c:v>22945</c:v>
                </c:pt>
                <c:pt idx="6048">
                  <c:v>22946</c:v>
                </c:pt>
                <c:pt idx="6049">
                  <c:v>22947</c:v>
                </c:pt>
                <c:pt idx="6050">
                  <c:v>22948</c:v>
                </c:pt>
                <c:pt idx="6051">
                  <c:v>22949</c:v>
                </c:pt>
                <c:pt idx="6052">
                  <c:v>22950</c:v>
                </c:pt>
                <c:pt idx="6053">
                  <c:v>22951</c:v>
                </c:pt>
                <c:pt idx="6054">
                  <c:v>22952</c:v>
                </c:pt>
                <c:pt idx="6055">
                  <c:v>22953</c:v>
                </c:pt>
                <c:pt idx="6056">
                  <c:v>22954</c:v>
                </c:pt>
                <c:pt idx="6057">
                  <c:v>22955</c:v>
                </c:pt>
                <c:pt idx="6058">
                  <c:v>22956</c:v>
                </c:pt>
                <c:pt idx="6059">
                  <c:v>22957</c:v>
                </c:pt>
                <c:pt idx="6060">
                  <c:v>22958</c:v>
                </c:pt>
                <c:pt idx="6061">
                  <c:v>22959</c:v>
                </c:pt>
                <c:pt idx="6062">
                  <c:v>22960</c:v>
                </c:pt>
                <c:pt idx="6063">
                  <c:v>22961</c:v>
                </c:pt>
                <c:pt idx="6064">
                  <c:v>22962</c:v>
                </c:pt>
                <c:pt idx="6065">
                  <c:v>22963</c:v>
                </c:pt>
                <c:pt idx="6066">
                  <c:v>22964</c:v>
                </c:pt>
                <c:pt idx="6067">
                  <c:v>22965</c:v>
                </c:pt>
                <c:pt idx="6068">
                  <c:v>22966</c:v>
                </c:pt>
                <c:pt idx="6069">
                  <c:v>22967</c:v>
                </c:pt>
                <c:pt idx="6070">
                  <c:v>22968</c:v>
                </c:pt>
                <c:pt idx="6071">
                  <c:v>22969</c:v>
                </c:pt>
                <c:pt idx="6072">
                  <c:v>22970</c:v>
                </c:pt>
                <c:pt idx="6073">
                  <c:v>22971</c:v>
                </c:pt>
                <c:pt idx="6074">
                  <c:v>22972</c:v>
                </c:pt>
                <c:pt idx="6075">
                  <c:v>22973</c:v>
                </c:pt>
                <c:pt idx="6076">
                  <c:v>22974</c:v>
                </c:pt>
                <c:pt idx="6077">
                  <c:v>22975</c:v>
                </c:pt>
                <c:pt idx="6078">
                  <c:v>22976</c:v>
                </c:pt>
                <c:pt idx="6079">
                  <c:v>22977</c:v>
                </c:pt>
                <c:pt idx="6080">
                  <c:v>22978</c:v>
                </c:pt>
                <c:pt idx="6081">
                  <c:v>22979</c:v>
                </c:pt>
                <c:pt idx="6082">
                  <c:v>22980</c:v>
                </c:pt>
                <c:pt idx="6083">
                  <c:v>22981</c:v>
                </c:pt>
                <c:pt idx="6084">
                  <c:v>22982</c:v>
                </c:pt>
                <c:pt idx="6085">
                  <c:v>22983</c:v>
                </c:pt>
                <c:pt idx="6086">
                  <c:v>22984</c:v>
                </c:pt>
                <c:pt idx="6087">
                  <c:v>22985</c:v>
                </c:pt>
                <c:pt idx="6088">
                  <c:v>22986</c:v>
                </c:pt>
                <c:pt idx="6089">
                  <c:v>22987</c:v>
                </c:pt>
                <c:pt idx="6090">
                  <c:v>22988</c:v>
                </c:pt>
                <c:pt idx="6091">
                  <c:v>22989</c:v>
                </c:pt>
                <c:pt idx="6092">
                  <c:v>22990</c:v>
                </c:pt>
                <c:pt idx="6093">
                  <c:v>22991</c:v>
                </c:pt>
                <c:pt idx="6094">
                  <c:v>22992</c:v>
                </c:pt>
                <c:pt idx="6095">
                  <c:v>22993</c:v>
                </c:pt>
                <c:pt idx="6096">
                  <c:v>22994</c:v>
                </c:pt>
                <c:pt idx="6097">
                  <c:v>22995</c:v>
                </c:pt>
                <c:pt idx="6098">
                  <c:v>22996</c:v>
                </c:pt>
                <c:pt idx="6099">
                  <c:v>22997</c:v>
                </c:pt>
                <c:pt idx="6100">
                  <c:v>22998</c:v>
                </c:pt>
                <c:pt idx="6101">
                  <c:v>22999</c:v>
                </c:pt>
                <c:pt idx="6102">
                  <c:v>23000</c:v>
                </c:pt>
                <c:pt idx="6103">
                  <c:v>23001</c:v>
                </c:pt>
                <c:pt idx="6104">
                  <c:v>23002</c:v>
                </c:pt>
                <c:pt idx="6105">
                  <c:v>23003</c:v>
                </c:pt>
                <c:pt idx="6106">
                  <c:v>23004</c:v>
                </c:pt>
                <c:pt idx="6107">
                  <c:v>23005</c:v>
                </c:pt>
                <c:pt idx="6108">
                  <c:v>23006</c:v>
                </c:pt>
                <c:pt idx="6109">
                  <c:v>23007</c:v>
                </c:pt>
                <c:pt idx="6110">
                  <c:v>23008</c:v>
                </c:pt>
                <c:pt idx="6111">
                  <c:v>23009</c:v>
                </c:pt>
                <c:pt idx="6112">
                  <c:v>23010</c:v>
                </c:pt>
                <c:pt idx="6113">
                  <c:v>23011</c:v>
                </c:pt>
                <c:pt idx="6114">
                  <c:v>23012</c:v>
                </c:pt>
                <c:pt idx="6115">
                  <c:v>23013</c:v>
                </c:pt>
                <c:pt idx="6116">
                  <c:v>23014</c:v>
                </c:pt>
                <c:pt idx="6117">
                  <c:v>23015</c:v>
                </c:pt>
                <c:pt idx="6118">
                  <c:v>23016</c:v>
                </c:pt>
                <c:pt idx="6119">
                  <c:v>23017</c:v>
                </c:pt>
                <c:pt idx="6120">
                  <c:v>23018</c:v>
                </c:pt>
                <c:pt idx="6121">
                  <c:v>23019</c:v>
                </c:pt>
                <c:pt idx="6122">
                  <c:v>23020</c:v>
                </c:pt>
                <c:pt idx="6123">
                  <c:v>23021</c:v>
                </c:pt>
                <c:pt idx="6124">
                  <c:v>23022</c:v>
                </c:pt>
                <c:pt idx="6125">
                  <c:v>23023</c:v>
                </c:pt>
                <c:pt idx="6126">
                  <c:v>23024</c:v>
                </c:pt>
                <c:pt idx="6127">
                  <c:v>23025</c:v>
                </c:pt>
                <c:pt idx="6128">
                  <c:v>23026</c:v>
                </c:pt>
                <c:pt idx="6129">
                  <c:v>23027</c:v>
                </c:pt>
                <c:pt idx="6130">
                  <c:v>23028</c:v>
                </c:pt>
                <c:pt idx="6131">
                  <c:v>23029</c:v>
                </c:pt>
                <c:pt idx="6132">
                  <c:v>23030</c:v>
                </c:pt>
                <c:pt idx="6133">
                  <c:v>23031</c:v>
                </c:pt>
                <c:pt idx="6134">
                  <c:v>23032</c:v>
                </c:pt>
                <c:pt idx="6135">
                  <c:v>23033</c:v>
                </c:pt>
                <c:pt idx="6136">
                  <c:v>23034</c:v>
                </c:pt>
                <c:pt idx="6137">
                  <c:v>23035</c:v>
                </c:pt>
                <c:pt idx="6138">
                  <c:v>23036</c:v>
                </c:pt>
                <c:pt idx="6139">
                  <c:v>23037</c:v>
                </c:pt>
                <c:pt idx="6140">
                  <c:v>23038</c:v>
                </c:pt>
                <c:pt idx="6141">
                  <c:v>23039</c:v>
                </c:pt>
                <c:pt idx="6142">
                  <c:v>23040</c:v>
                </c:pt>
                <c:pt idx="6143">
                  <c:v>23041</c:v>
                </c:pt>
                <c:pt idx="6144">
                  <c:v>23042</c:v>
                </c:pt>
                <c:pt idx="6145">
                  <c:v>23043</c:v>
                </c:pt>
                <c:pt idx="6146">
                  <c:v>23044</c:v>
                </c:pt>
                <c:pt idx="6147">
                  <c:v>23045</c:v>
                </c:pt>
                <c:pt idx="6148">
                  <c:v>23046</c:v>
                </c:pt>
                <c:pt idx="6149">
                  <c:v>23047</c:v>
                </c:pt>
                <c:pt idx="6150">
                  <c:v>23048</c:v>
                </c:pt>
                <c:pt idx="6151">
                  <c:v>23049</c:v>
                </c:pt>
                <c:pt idx="6152">
                  <c:v>23050</c:v>
                </c:pt>
                <c:pt idx="6153">
                  <c:v>23051</c:v>
                </c:pt>
                <c:pt idx="6154">
                  <c:v>23052</c:v>
                </c:pt>
                <c:pt idx="6155">
                  <c:v>23053</c:v>
                </c:pt>
                <c:pt idx="6156">
                  <c:v>23054</c:v>
                </c:pt>
                <c:pt idx="6157">
                  <c:v>23055</c:v>
                </c:pt>
                <c:pt idx="6158">
                  <c:v>23056</c:v>
                </c:pt>
                <c:pt idx="6159">
                  <c:v>23057</c:v>
                </c:pt>
                <c:pt idx="6160">
                  <c:v>23058</c:v>
                </c:pt>
                <c:pt idx="6161">
                  <c:v>23059</c:v>
                </c:pt>
                <c:pt idx="6162">
                  <c:v>23060</c:v>
                </c:pt>
                <c:pt idx="6163">
                  <c:v>23061</c:v>
                </c:pt>
                <c:pt idx="6164">
                  <c:v>23062</c:v>
                </c:pt>
                <c:pt idx="6165">
                  <c:v>23063</c:v>
                </c:pt>
                <c:pt idx="6166">
                  <c:v>23064</c:v>
                </c:pt>
                <c:pt idx="6167">
                  <c:v>23065</c:v>
                </c:pt>
                <c:pt idx="6168">
                  <c:v>23066</c:v>
                </c:pt>
                <c:pt idx="6169">
                  <c:v>23067</c:v>
                </c:pt>
                <c:pt idx="6170">
                  <c:v>23068</c:v>
                </c:pt>
                <c:pt idx="6171">
                  <c:v>23069</c:v>
                </c:pt>
                <c:pt idx="6172">
                  <c:v>23070</c:v>
                </c:pt>
                <c:pt idx="6173">
                  <c:v>23071</c:v>
                </c:pt>
                <c:pt idx="6174">
                  <c:v>23072</c:v>
                </c:pt>
                <c:pt idx="6175">
                  <c:v>23073</c:v>
                </c:pt>
                <c:pt idx="6176">
                  <c:v>23074</c:v>
                </c:pt>
                <c:pt idx="6177">
                  <c:v>23075</c:v>
                </c:pt>
                <c:pt idx="6178">
                  <c:v>23076</c:v>
                </c:pt>
                <c:pt idx="6179">
                  <c:v>23077</c:v>
                </c:pt>
                <c:pt idx="6180">
                  <c:v>23078</c:v>
                </c:pt>
                <c:pt idx="6181">
                  <c:v>23079</c:v>
                </c:pt>
                <c:pt idx="6182">
                  <c:v>23080</c:v>
                </c:pt>
                <c:pt idx="6183">
                  <c:v>23081</c:v>
                </c:pt>
                <c:pt idx="6184">
                  <c:v>23082</c:v>
                </c:pt>
                <c:pt idx="6185">
                  <c:v>23083</c:v>
                </c:pt>
                <c:pt idx="6186">
                  <c:v>23084</c:v>
                </c:pt>
                <c:pt idx="6187">
                  <c:v>23085</c:v>
                </c:pt>
                <c:pt idx="6188">
                  <c:v>23086</c:v>
                </c:pt>
                <c:pt idx="6189">
                  <c:v>23087</c:v>
                </c:pt>
                <c:pt idx="6190">
                  <c:v>23088</c:v>
                </c:pt>
                <c:pt idx="6191">
                  <c:v>23089</c:v>
                </c:pt>
                <c:pt idx="6192">
                  <c:v>23090</c:v>
                </c:pt>
                <c:pt idx="6193">
                  <c:v>23091</c:v>
                </c:pt>
                <c:pt idx="6194">
                  <c:v>23092</c:v>
                </c:pt>
                <c:pt idx="6195">
                  <c:v>23093</c:v>
                </c:pt>
                <c:pt idx="6196">
                  <c:v>23094</c:v>
                </c:pt>
                <c:pt idx="6197">
                  <c:v>23095</c:v>
                </c:pt>
                <c:pt idx="6198">
                  <c:v>23096</c:v>
                </c:pt>
                <c:pt idx="6199">
                  <c:v>23097</c:v>
                </c:pt>
                <c:pt idx="6200">
                  <c:v>23098</c:v>
                </c:pt>
                <c:pt idx="6201">
                  <c:v>23099</c:v>
                </c:pt>
                <c:pt idx="6202">
                  <c:v>23100</c:v>
                </c:pt>
                <c:pt idx="6203">
                  <c:v>23101</c:v>
                </c:pt>
                <c:pt idx="6204">
                  <c:v>23102</c:v>
                </c:pt>
                <c:pt idx="6205">
                  <c:v>23103</c:v>
                </c:pt>
                <c:pt idx="6206">
                  <c:v>23104</c:v>
                </c:pt>
                <c:pt idx="6207">
                  <c:v>23105</c:v>
                </c:pt>
                <c:pt idx="6208">
                  <c:v>23106</c:v>
                </c:pt>
                <c:pt idx="6209">
                  <c:v>23107</c:v>
                </c:pt>
                <c:pt idx="6210">
                  <c:v>23108</c:v>
                </c:pt>
                <c:pt idx="6211">
                  <c:v>23109</c:v>
                </c:pt>
                <c:pt idx="6212">
                  <c:v>23110</c:v>
                </c:pt>
                <c:pt idx="6213">
                  <c:v>23111</c:v>
                </c:pt>
                <c:pt idx="6214">
                  <c:v>23112</c:v>
                </c:pt>
                <c:pt idx="6215">
                  <c:v>23113</c:v>
                </c:pt>
                <c:pt idx="6216">
                  <c:v>23114</c:v>
                </c:pt>
                <c:pt idx="6217">
                  <c:v>23115</c:v>
                </c:pt>
                <c:pt idx="6218">
                  <c:v>23116</c:v>
                </c:pt>
                <c:pt idx="6219">
                  <c:v>23117</c:v>
                </c:pt>
                <c:pt idx="6220">
                  <c:v>23118</c:v>
                </c:pt>
                <c:pt idx="6221">
                  <c:v>23119</c:v>
                </c:pt>
                <c:pt idx="6222">
                  <c:v>23120</c:v>
                </c:pt>
                <c:pt idx="6223">
                  <c:v>23121</c:v>
                </c:pt>
                <c:pt idx="6224">
                  <c:v>23122</c:v>
                </c:pt>
                <c:pt idx="6225">
                  <c:v>23123</c:v>
                </c:pt>
                <c:pt idx="6226">
                  <c:v>23124</c:v>
                </c:pt>
                <c:pt idx="6227">
                  <c:v>23125</c:v>
                </c:pt>
                <c:pt idx="6228">
                  <c:v>23126</c:v>
                </c:pt>
                <c:pt idx="6229">
                  <c:v>23127</c:v>
                </c:pt>
                <c:pt idx="6230">
                  <c:v>23128</c:v>
                </c:pt>
                <c:pt idx="6231">
                  <c:v>23129</c:v>
                </c:pt>
                <c:pt idx="6232">
                  <c:v>23130</c:v>
                </c:pt>
                <c:pt idx="6233">
                  <c:v>23131</c:v>
                </c:pt>
                <c:pt idx="6234">
                  <c:v>23132</c:v>
                </c:pt>
                <c:pt idx="6235">
                  <c:v>23133</c:v>
                </c:pt>
                <c:pt idx="6236">
                  <c:v>23134</c:v>
                </c:pt>
                <c:pt idx="6237">
                  <c:v>23135</c:v>
                </c:pt>
                <c:pt idx="6238">
                  <c:v>23136</c:v>
                </c:pt>
                <c:pt idx="6239">
                  <c:v>23137</c:v>
                </c:pt>
                <c:pt idx="6240">
                  <c:v>23138</c:v>
                </c:pt>
                <c:pt idx="6241">
                  <c:v>23139</c:v>
                </c:pt>
                <c:pt idx="6242">
                  <c:v>23140</c:v>
                </c:pt>
                <c:pt idx="6243">
                  <c:v>23141</c:v>
                </c:pt>
                <c:pt idx="6244">
                  <c:v>23142</c:v>
                </c:pt>
                <c:pt idx="6245">
                  <c:v>23143</c:v>
                </c:pt>
                <c:pt idx="6246">
                  <c:v>23144</c:v>
                </c:pt>
                <c:pt idx="6247">
                  <c:v>23145</c:v>
                </c:pt>
                <c:pt idx="6248">
                  <c:v>23146</c:v>
                </c:pt>
                <c:pt idx="6249">
                  <c:v>23147</c:v>
                </c:pt>
                <c:pt idx="6250">
                  <c:v>23148</c:v>
                </c:pt>
                <c:pt idx="6251">
                  <c:v>23149</c:v>
                </c:pt>
                <c:pt idx="6252">
                  <c:v>23150</c:v>
                </c:pt>
                <c:pt idx="6253">
                  <c:v>23151</c:v>
                </c:pt>
                <c:pt idx="6254">
                  <c:v>23152</c:v>
                </c:pt>
                <c:pt idx="6255">
                  <c:v>23153</c:v>
                </c:pt>
                <c:pt idx="6256">
                  <c:v>23154</c:v>
                </c:pt>
                <c:pt idx="6257">
                  <c:v>23155</c:v>
                </c:pt>
                <c:pt idx="6258">
                  <c:v>23156</c:v>
                </c:pt>
                <c:pt idx="6259">
                  <c:v>23157</c:v>
                </c:pt>
                <c:pt idx="6260">
                  <c:v>23158</c:v>
                </c:pt>
                <c:pt idx="6261">
                  <c:v>23159</c:v>
                </c:pt>
                <c:pt idx="6262">
                  <c:v>23160</c:v>
                </c:pt>
                <c:pt idx="6263">
                  <c:v>23161</c:v>
                </c:pt>
                <c:pt idx="6264">
                  <c:v>23162</c:v>
                </c:pt>
                <c:pt idx="6265">
                  <c:v>23163</c:v>
                </c:pt>
                <c:pt idx="6266">
                  <c:v>23164</c:v>
                </c:pt>
                <c:pt idx="6267">
                  <c:v>23165</c:v>
                </c:pt>
                <c:pt idx="6268">
                  <c:v>23166</c:v>
                </c:pt>
                <c:pt idx="6269">
                  <c:v>23167</c:v>
                </c:pt>
                <c:pt idx="6270">
                  <c:v>23168</c:v>
                </c:pt>
                <c:pt idx="6271">
                  <c:v>23169</c:v>
                </c:pt>
                <c:pt idx="6272">
                  <c:v>23170</c:v>
                </c:pt>
                <c:pt idx="6273">
                  <c:v>23171</c:v>
                </c:pt>
                <c:pt idx="6274">
                  <c:v>23172</c:v>
                </c:pt>
                <c:pt idx="6275">
                  <c:v>23173</c:v>
                </c:pt>
                <c:pt idx="6276">
                  <c:v>23174</c:v>
                </c:pt>
                <c:pt idx="6277">
                  <c:v>23175</c:v>
                </c:pt>
                <c:pt idx="6278">
                  <c:v>23176</c:v>
                </c:pt>
                <c:pt idx="6279">
                  <c:v>23177</c:v>
                </c:pt>
                <c:pt idx="6280">
                  <c:v>23178</c:v>
                </c:pt>
                <c:pt idx="6281">
                  <c:v>23179</c:v>
                </c:pt>
                <c:pt idx="6282">
                  <c:v>23180</c:v>
                </c:pt>
                <c:pt idx="6283">
                  <c:v>23181</c:v>
                </c:pt>
                <c:pt idx="6284">
                  <c:v>23182</c:v>
                </c:pt>
                <c:pt idx="6285">
                  <c:v>23183</c:v>
                </c:pt>
                <c:pt idx="6286">
                  <c:v>23184</c:v>
                </c:pt>
                <c:pt idx="6287">
                  <c:v>23185</c:v>
                </c:pt>
                <c:pt idx="6288">
                  <c:v>23186</c:v>
                </c:pt>
                <c:pt idx="6289">
                  <c:v>23187</c:v>
                </c:pt>
                <c:pt idx="6290">
                  <c:v>23188</c:v>
                </c:pt>
                <c:pt idx="6291">
                  <c:v>23189</c:v>
                </c:pt>
                <c:pt idx="6292">
                  <c:v>23190</c:v>
                </c:pt>
                <c:pt idx="6293">
                  <c:v>23191</c:v>
                </c:pt>
                <c:pt idx="6294">
                  <c:v>23192</c:v>
                </c:pt>
                <c:pt idx="6295">
                  <c:v>23193</c:v>
                </c:pt>
                <c:pt idx="6296">
                  <c:v>23194</c:v>
                </c:pt>
                <c:pt idx="6297">
                  <c:v>23195</c:v>
                </c:pt>
                <c:pt idx="6298">
                  <c:v>23196</c:v>
                </c:pt>
                <c:pt idx="6299">
                  <c:v>23197</c:v>
                </c:pt>
                <c:pt idx="6300">
                  <c:v>23198</c:v>
                </c:pt>
                <c:pt idx="6301">
                  <c:v>23199</c:v>
                </c:pt>
                <c:pt idx="6302">
                  <c:v>23200</c:v>
                </c:pt>
                <c:pt idx="6303">
                  <c:v>23201</c:v>
                </c:pt>
                <c:pt idx="6304">
                  <c:v>23202</c:v>
                </c:pt>
                <c:pt idx="6305">
                  <c:v>23203</c:v>
                </c:pt>
                <c:pt idx="6306">
                  <c:v>23204</c:v>
                </c:pt>
                <c:pt idx="6307">
                  <c:v>23205</c:v>
                </c:pt>
                <c:pt idx="6308">
                  <c:v>23206</c:v>
                </c:pt>
                <c:pt idx="6309">
                  <c:v>23207</c:v>
                </c:pt>
                <c:pt idx="6310">
                  <c:v>23208</c:v>
                </c:pt>
                <c:pt idx="6311">
                  <c:v>23209</c:v>
                </c:pt>
                <c:pt idx="6312">
                  <c:v>23210</c:v>
                </c:pt>
                <c:pt idx="6313">
                  <c:v>23211</c:v>
                </c:pt>
                <c:pt idx="6314">
                  <c:v>23212</c:v>
                </c:pt>
                <c:pt idx="6315">
                  <c:v>23213</c:v>
                </c:pt>
                <c:pt idx="6316">
                  <c:v>23214</c:v>
                </c:pt>
                <c:pt idx="6317">
                  <c:v>23215</c:v>
                </c:pt>
                <c:pt idx="6318">
                  <c:v>23216</c:v>
                </c:pt>
                <c:pt idx="6319">
                  <c:v>23217</c:v>
                </c:pt>
                <c:pt idx="6320">
                  <c:v>23218</c:v>
                </c:pt>
                <c:pt idx="6321">
                  <c:v>23219</c:v>
                </c:pt>
                <c:pt idx="6322">
                  <c:v>23220</c:v>
                </c:pt>
                <c:pt idx="6323">
                  <c:v>23221</c:v>
                </c:pt>
                <c:pt idx="6324">
                  <c:v>23222</c:v>
                </c:pt>
                <c:pt idx="6325">
                  <c:v>23223</c:v>
                </c:pt>
                <c:pt idx="6326">
                  <c:v>23224</c:v>
                </c:pt>
                <c:pt idx="6327">
                  <c:v>23225</c:v>
                </c:pt>
                <c:pt idx="6328">
                  <c:v>23226</c:v>
                </c:pt>
                <c:pt idx="6329">
                  <c:v>23227</c:v>
                </c:pt>
                <c:pt idx="6330">
                  <c:v>23228</c:v>
                </c:pt>
                <c:pt idx="6331">
                  <c:v>23229</c:v>
                </c:pt>
                <c:pt idx="6332">
                  <c:v>23230</c:v>
                </c:pt>
                <c:pt idx="6333">
                  <c:v>23231</c:v>
                </c:pt>
                <c:pt idx="6334">
                  <c:v>23232</c:v>
                </c:pt>
                <c:pt idx="6335">
                  <c:v>23233</c:v>
                </c:pt>
                <c:pt idx="6336">
                  <c:v>23234</c:v>
                </c:pt>
                <c:pt idx="6337">
                  <c:v>23235</c:v>
                </c:pt>
                <c:pt idx="6338">
                  <c:v>23236</c:v>
                </c:pt>
                <c:pt idx="6339">
                  <c:v>23237</c:v>
                </c:pt>
                <c:pt idx="6340">
                  <c:v>23238</c:v>
                </c:pt>
                <c:pt idx="6341">
                  <c:v>23239</c:v>
                </c:pt>
                <c:pt idx="6342">
                  <c:v>23240</c:v>
                </c:pt>
                <c:pt idx="6343">
                  <c:v>23241</c:v>
                </c:pt>
                <c:pt idx="6344">
                  <c:v>23242</c:v>
                </c:pt>
                <c:pt idx="6345">
                  <c:v>23243</c:v>
                </c:pt>
                <c:pt idx="6346">
                  <c:v>23244</c:v>
                </c:pt>
                <c:pt idx="6347">
                  <c:v>23245</c:v>
                </c:pt>
                <c:pt idx="6348">
                  <c:v>23246</c:v>
                </c:pt>
                <c:pt idx="6349">
                  <c:v>23247</c:v>
                </c:pt>
                <c:pt idx="6350">
                  <c:v>23248</c:v>
                </c:pt>
                <c:pt idx="6351">
                  <c:v>23249</c:v>
                </c:pt>
                <c:pt idx="6352">
                  <c:v>23250</c:v>
                </c:pt>
                <c:pt idx="6353">
                  <c:v>23251</c:v>
                </c:pt>
                <c:pt idx="6354">
                  <c:v>23252</c:v>
                </c:pt>
                <c:pt idx="6355">
                  <c:v>23253</c:v>
                </c:pt>
                <c:pt idx="6356">
                  <c:v>23254</c:v>
                </c:pt>
                <c:pt idx="6357">
                  <c:v>23255</c:v>
                </c:pt>
                <c:pt idx="6358">
                  <c:v>23256</c:v>
                </c:pt>
                <c:pt idx="6359">
                  <c:v>23257</c:v>
                </c:pt>
                <c:pt idx="6360">
                  <c:v>23258</c:v>
                </c:pt>
                <c:pt idx="6361">
                  <c:v>23259</c:v>
                </c:pt>
                <c:pt idx="6362">
                  <c:v>23260</c:v>
                </c:pt>
                <c:pt idx="6363">
                  <c:v>23261</c:v>
                </c:pt>
                <c:pt idx="6364">
                  <c:v>23262</c:v>
                </c:pt>
                <c:pt idx="6365">
                  <c:v>23263</c:v>
                </c:pt>
                <c:pt idx="6366">
                  <c:v>23264</c:v>
                </c:pt>
                <c:pt idx="6367">
                  <c:v>23265</c:v>
                </c:pt>
                <c:pt idx="6368">
                  <c:v>23266</c:v>
                </c:pt>
                <c:pt idx="6369">
                  <c:v>23267</c:v>
                </c:pt>
                <c:pt idx="6370">
                  <c:v>23268</c:v>
                </c:pt>
                <c:pt idx="6371">
                  <c:v>23269</c:v>
                </c:pt>
                <c:pt idx="6372">
                  <c:v>23270</c:v>
                </c:pt>
                <c:pt idx="6373">
                  <c:v>23271</c:v>
                </c:pt>
                <c:pt idx="6374">
                  <c:v>23272</c:v>
                </c:pt>
                <c:pt idx="6375">
                  <c:v>23273</c:v>
                </c:pt>
                <c:pt idx="6376">
                  <c:v>23274</c:v>
                </c:pt>
                <c:pt idx="6377">
                  <c:v>23275</c:v>
                </c:pt>
                <c:pt idx="6378">
                  <c:v>23276</c:v>
                </c:pt>
                <c:pt idx="6379">
                  <c:v>23277</c:v>
                </c:pt>
                <c:pt idx="6380">
                  <c:v>23278</c:v>
                </c:pt>
                <c:pt idx="6381">
                  <c:v>23279</c:v>
                </c:pt>
                <c:pt idx="6382">
                  <c:v>23280</c:v>
                </c:pt>
                <c:pt idx="6383">
                  <c:v>23281</c:v>
                </c:pt>
                <c:pt idx="6384">
                  <c:v>23282</c:v>
                </c:pt>
                <c:pt idx="6385">
                  <c:v>23283</c:v>
                </c:pt>
                <c:pt idx="6386">
                  <c:v>23284</c:v>
                </c:pt>
                <c:pt idx="6387">
                  <c:v>23285</c:v>
                </c:pt>
                <c:pt idx="6388">
                  <c:v>23286</c:v>
                </c:pt>
                <c:pt idx="6389">
                  <c:v>23287</c:v>
                </c:pt>
                <c:pt idx="6390">
                  <c:v>23288</c:v>
                </c:pt>
                <c:pt idx="6391">
                  <c:v>23289</c:v>
                </c:pt>
                <c:pt idx="6392">
                  <c:v>23290</c:v>
                </c:pt>
                <c:pt idx="6393">
                  <c:v>23291</c:v>
                </c:pt>
                <c:pt idx="6394">
                  <c:v>23292</c:v>
                </c:pt>
                <c:pt idx="6395">
                  <c:v>23293</c:v>
                </c:pt>
                <c:pt idx="6396">
                  <c:v>23294</c:v>
                </c:pt>
                <c:pt idx="6397">
                  <c:v>23295</c:v>
                </c:pt>
                <c:pt idx="6398">
                  <c:v>23296</c:v>
                </c:pt>
                <c:pt idx="6399">
                  <c:v>23297</c:v>
                </c:pt>
                <c:pt idx="6400">
                  <c:v>23298</c:v>
                </c:pt>
                <c:pt idx="6401">
                  <c:v>23299</c:v>
                </c:pt>
                <c:pt idx="6402">
                  <c:v>23300</c:v>
                </c:pt>
                <c:pt idx="6403">
                  <c:v>23301</c:v>
                </c:pt>
                <c:pt idx="6404">
                  <c:v>23302</c:v>
                </c:pt>
                <c:pt idx="6405">
                  <c:v>23303</c:v>
                </c:pt>
                <c:pt idx="6406">
                  <c:v>23304</c:v>
                </c:pt>
                <c:pt idx="6407">
                  <c:v>23305</c:v>
                </c:pt>
                <c:pt idx="6408">
                  <c:v>23306</c:v>
                </c:pt>
                <c:pt idx="6409">
                  <c:v>23307</c:v>
                </c:pt>
                <c:pt idx="6410">
                  <c:v>23308</c:v>
                </c:pt>
                <c:pt idx="6411">
                  <c:v>23309</c:v>
                </c:pt>
                <c:pt idx="6412">
                  <c:v>23310</c:v>
                </c:pt>
                <c:pt idx="6413">
                  <c:v>23311</c:v>
                </c:pt>
                <c:pt idx="6414">
                  <c:v>23312</c:v>
                </c:pt>
                <c:pt idx="6415">
                  <c:v>23313</c:v>
                </c:pt>
                <c:pt idx="6416">
                  <c:v>23314</c:v>
                </c:pt>
                <c:pt idx="6417">
                  <c:v>23315</c:v>
                </c:pt>
                <c:pt idx="6418">
                  <c:v>23316</c:v>
                </c:pt>
                <c:pt idx="6419">
                  <c:v>23317</c:v>
                </c:pt>
                <c:pt idx="6420">
                  <c:v>23318</c:v>
                </c:pt>
                <c:pt idx="6421">
                  <c:v>23319</c:v>
                </c:pt>
                <c:pt idx="6422">
                  <c:v>23320</c:v>
                </c:pt>
                <c:pt idx="6423">
                  <c:v>23321</c:v>
                </c:pt>
                <c:pt idx="6424">
                  <c:v>23322</c:v>
                </c:pt>
                <c:pt idx="6425">
                  <c:v>23323</c:v>
                </c:pt>
                <c:pt idx="6426">
                  <c:v>23324</c:v>
                </c:pt>
                <c:pt idx="6427">
                  <c:v>23325</c:v>
                </c:pt>
                <c:pt idx="6428">
                  <c:v>23326</c:v>
                </c:pt>
                <c:pt idx="6429">
                  <c:v>23327</c:v>
                </c:pt>
                <c:pt idx="6430">
                  <c:v>23328</c:v>
                </c:pt>
                <c:pt idx="6431">
                  <c:v>23329</c:v>
                </c:pt>
                <c:pt idx="6432">
                  <c:v>23330</c:v>
                </c:pt>
                <c:pt idx="6433">
                  <c:v>23331</c:v>
                </c:pt>
                <c:pt idx="6434">
                  <c:v>23332</c:v>
                </c:pt>
                <c:pt idx="6435">
                  <c:v>23333</c:v>
                </c:pt>
                <c:pt idx="6436">
                  <c:v>23334</c:v>
                </c:pt>
                <c:pt idx="6437">
                  <c:v>23335</c:v>
                </c:pt>
                <c:pt idx="6438">
                  <c:v>23336</c:v>
                </c:pt>
                <c:pt idx="6439">
                  <c:v>23337</c:v>
                </c:pt>
                <c:pt idx="6440">
                  <c:v>23338</c:v>
                </c:pt>
                <c:pt idx="6441">
                  <c:v>23339</c:v>
                </c:pt>
                <c:pt idx="6442">
                  <c:v>23340</c:v>
                </c:pt>
                <c:pt idx="6443">
                  <c:v>23341</c:v>
                </c:pt>
                <c:pt idx="6444">
                  <c:v>23342</c:v>
                </c:pt>
                <c:pt idx="6445">
                  <c:v>23343</c:v>
                </c:pt>
                <c:pt idx="6446">
                  <c:v>23344</c:v>
                </c:pt>
                <c:pt idx="6447">
                  <c:v>23345</c:v>
                </c:pt>
                <c:pt idx="6448">
                  <c:v>23346</c:v>
                </c:pt>
                <c:pt idx="6449">
                  <c:v>23347</c:v>
                </c:pt>
                <c:pt idx="6450">
                  <c:v>23348</c:v>
                </c:pt>
                <c:pt idx="6451">
                  <c:v>23349</c:v>
                </c:pt>
                <c:pt idx="6452">
                  <c:v>23350</c:v>
                </c:pt>
                <c:pt idx="6453">
                  <c:v>23351</c:v>
                </c:pt>
                <c:pt idx="6454">
                  <c:v>23352</c:v>
                </c:pt>
                <c:pt idx="6455">
                  <c:v>23353</c:v>
                </c:pt>
                <c:pt idx="6456">
                  <c:v>23354</c:v>
                </c:pt>
                <c:pt idx="6457">
                  <c:v>23355</c:v>
                </c:pt>
                <c:pt idx="6458">
                  <c:v>23356</c:v>
                </c:pt>
                <c:pt idx="6459">
                  <c:v>23357</c:v>
                </c:pt>
                <c:pt idx="6460">
                  <c:v>23358</c:v>
                </c:pt>
                <c:pt idx="6461">
                  <c:v>23359</c:v>
                </c:pt>
                <c:pt idx="6462">
                  <c:v>23360</c:v>
                </c:pt>
                <c:pt idx="6463">
                  <c:v>23361</c:v>
                </c:pt>
                <c:pt idx="6464">
                  <c:v>23362</c:v>
                </c:pt>
                <c:pt idx="6465">
                  <c:v>23363</c:v>
                </c:pt>
                <c:pt idx="6466">
                  <c:v>23364</c:v>
                </c:pt>
                <c:pt idx="6467">
                  <c:v>23365</c:v>
                </c:pt>
                <c:pt idx="6468">
                  <c:v>23366</c:v>
                </c:pt>
                <c:pt idx="6469">
                  <c:v>23367</c:v>
                </c:pt>
                <c:pt idx="6470">
                  <c:v>23368</c:v>
                </c:pt>
                <c:pt idx="6471">
                  <c:v>23369</c:v>
                </c:pt>
                <c:pt idx="6472">
                  <c:v>23370</c:v>
                </c:pt>
                <c:pt idx="6473">
                  <c:v>23371</c:v>
                </c:pt>
                <c:pt idx="6474">
                  <c:v>23372</c:v>
                </c:pt>
                <c:pt idx="6475">
                  <c:v>23373</c:v>
                </c:pt>
                <c:pt idx="6476">
                  <c:v>23374</c:v>
                </c:pt>
                <c:pt idx="6477">
                  <c:v>23375</c:v>
                </c:pt>
                <c:pt idx="6478">
                  <c:v>23376</c:v>
                </c:pt>
                <c:pt idx="6479">
                  <c:v>23377</c:v>
                </c:pt>
                <c:pt idx="6480">
                  <c:v>23378</c:v>
                </c:pt>
                <c:pt idx="6481">
                  <c:v>23379</c:v>
                </c:pt>
                <c:pt idx="6482">
                  <c:v>23380</c:v>
                </c:pt>
                <c:pt idx="6483">
                  <c:v>23381</c:v>
                </c:pt>
                <c:pt idx="6484">
                  <c:v>23382</c:v>
                </c:pt>
                <c:pt idx="6485">
                  <c:v>23383</c:v>
                </c:pt>
                <c:pt idx="6486">
                  <c:v>23384</c:v>
                </c:pt>
                <c:pt idx="6487">
                  <c:v>23385</c:v>
                </c:pt>
                <c:pt idx="6488">
                  <c:v>23386</c:v>
                </c:pt>
                <c:pt idx="6489">
                  <c:v>23387</c:v>
                </c:pt>
                <c:pt idx="6490">
                  <c:v>23388</c:v>
                </c:pt>
                <c:pt idx="6491">
                  <c:v>23389</c:v>
                </c:pt>
                <c:pt idx="6492">
                  <c:v>23390</c:v>
                </c:pt>
                <c:pt idx="6493">
                  <c:v>23391</c:v>
                </c:pt>
                <c:pt idx="6494">
                  <c:v>23392</c:v>
                </c:pt>
                <c:pt idx="6495">
                  <c:v>23393</c:v>
                </c:pt>
                <c:pt idx="6496">
                  <c:v>23394</c:v>
                </c:pt>
                <c:pt idx="6497">
                  <c:v>23395</c:v>
                </c:pt>
                <c:pt idx="6498">
                  <c:v>23396</c:v>
                </c:pt>
                <c:pt idx="6499">
                  <c:v>23397</c:v>
                </c:pt>
                <c:pt idx="6500">
                  <c:v>23398</c:v>
                </c:pt>
                <c:pt idx="6501">
                  <c:v>23399</c:v>
                </c:pt>
                <c:pt idx="6502">
                  <c:v>23400</c:v>
                </c:pt>
                <c:pt idx="6503">
                  <c:v>23401</c:v>
                </c:pt>
                <c:pt idx="6504">
                  <c:v>23402</c:v>
                </c:pt>
                <c:pt idx="6505">
                  <c:v>23403</c:v>
                </c:pt>
                <c:pt idx="6506">
                  <c:v>23404</c:v>
                </c:pt>
                <c:pt idx="6507">
                  <c:v>23405</c:v>
                </c:pt>
                <c:pt idx="6508">
                  <c:v>23406</c:v>
                </c:pt>
                <c:pt idx="6509">
                  <c:v>23407</c:v>
                </c:pt>
                <c:pt idx="6510">
                  <c:v>23408</c:v>
                </c:pt>
                <c:pt idx="6511">
                  <c:v>23409</c:v>
                </c:pt>
                <c:pt idx="6512">
                  <c:v>23410</c:v>
                </c:pt>
                <c:pt idx="6513">
                  <c:v>23411</c:v>
                </c:pt>
                <c:pt idx="6514">
                  <c:v>23412</c:v>
                </c:pt>
                <c:pt idx="6515">
                  <c:v>23413</c:v>
                </c:pt>
                <c:pt idx="6516">
                  <c:v>23414</c:v>
                </c:pt>
                <c:pt idx="6517">
                  <c:v>23415</c:v>
                </c:pt>
                <c:pt idx="6518">
                  <c:v>23416</c:v>
                </c:pt>
                <c:pt idx="6519">
                  <c:v>23417</c:v>
                </c:pt>
                <c:pt idx="6520">
                  <c:v>23418</c:v>
                </c:pt>
                <c:pt idx="6521">
                  <c:v>23419</c:v>
                </c:pt>
                <c:pt idx="6522">
                  <c:v>23420</c:v>
                </c:pt>
                <c:pt idx="6523">
                  <c:v>23421</c:v>
                </c:pt>
                <c:pt idx="6524">
                  <c:v>23422</c:v>
                </c:pt>
                <c:pt idx="6525">
                  <c:v>23423</c:v>
                </c:pt>
                <c:pt idx="6526">
                  <c:v>23424</c:v>
                </c:pt>
                <c:pt idx="6527">
                  <c:v>23425</c:v>
                </c:pt>
                <c:pt idx="6528">
                  <c:v>23426</c:v>
                </c:pt>
                <c:pt idx="6529">
                  <c:v>23427</c:v>
                </c:pt>
                <c:pt idx="6530">
                  <c:v>23428</c:v>
                </c:pt>
                <c:pt idx="6531">
                  <c:v>23429</c:v>
                </c:pt>
                <c:pt idx="6532">
                  <c:v>23430</c:v>
                </c:pt>
                <c:pt idx="6533">
                  <c:v>23431</c:v>
                </c:pt>
                <c:pt idx="6534">
                  <c:v>23432</c:v>
                </c:pt>
                <c:pt idx="6535">
                  <c:v>23433</c:v>
                </c:pt>
                <c:pt idx="6536">
                  <c:v>23434</c:v>
                </c:pt>
                <c:pt idx="6537">
                  <c:v>23435</c:v>
                </c:pt>
                <c:pt idx="6538">
                  <c:v>23436</c:v>
                </c:pt>
                <c:pt idx="6539">
                  <c:v>23437</c:v>
                </c:pt>
                <c:pt idx="6540">
                  <c:v>23438</c:v>
                </c:pt>
                <c:pt idx="6541">
                  <c:v>23439</c:v>
                </c:pt>
                <c:pt idx="6542">
                  <c:v>23440</c:v>
                </c:pt>
                <c:pt idx="6543">
                  <c:v>23441</c:v>
                </c:pt>
                <c:pt idx="6544">
                  <c:v>23442</c:v>
                </c:pt>
                <c:pt idx="6545">
                  <c:v>23443</c:v>
                </c:pt>
                <c:pt idx="6546">
                  <c:v>23444</c:v>
                </c:pt>
                <c:pt idx="6547">
                  <c:v>23445</c:v>
                </c:pt>
                <c:pt idx="6548">
                  <c:v>23446</c:v>
                </c:pt>
                <c:pt idx="6549">
                  <c:v>23447</c:v>
                </c:pt>
                <c:pt idx="6550">
                  <c:v>23448</c:v>
                </c:pt>
                <c:pt idx="6551">
                  <c:v>23449</c:v>
                </c:pt>
                <c:pt idx="6552">
                  <c:v>23450</c:v>
                </c:pt>
                <c:pt idx="6553">
                  <c:v>23451</c:v>
                </c:pt>
                <c:pt idx="6554">
                  <c:v>23452</c:v>
                </c:pt>
                <c:pt idx="6555">
                  <c:v>23453</c:v>
                </c:pt>
                <c:pt idx="6556">
                  <c:v>23454</c:v>
                </c:pt>
                <c:pt idx="6557">
                  <c:v>23455</c:v>
                </c:pt>
                <c:pt idx="6558">
                  <c:v>23456</c:v>
                </c:pt>
                <c:pt idx="6559">
                  <c:v>23457</c:v>
                </c:pt>
                <c:pt idx="6560">
                  <c:v>23458</c:v>
                </c:pt>
                <c:pt idx="6561">
                  <c:v>23459</c:v>
                </c:pt>
                <c:pt idx="6562">
                  <c:v>23460</c:v>
                </c:pt>
                <c:pt idx="6563">
                  <c:v>23461</c:v>
                </c:pt>
                <c:pt idx="6564">
                  <c:v>23462</c:v>
                </c:pt>
                <c:pt idx="6565">
                  <c:v>23463</c:v>
                </c:pt>
                <c:pt idx="6566">
                  <c:v>23464</c:v>
                </c:pt>
                <c:pt idx="6567">
                  <c:v>23465</c:v>
                </c:pt>
                <c:pt idx="6568">
                  <c:v>23466</c:v>
                </c:pt>
                <c:pt idx="6569">
                  <c:v>23467</c:v>
                </c:pt>
                <c:pt idx="6570">
                  <c:v>23468</c:v>
                </c:pt>
                <c:pt idx="6571">
                  <c:v>23469</c:v>
                </c:pt>
                <c:pt idx="6572">
                  <c:v>23470</c:v>
                </c:pt>
                <c:pt idx="6573">
                  <c:v>23471</c:v>
                </c:pt>
                <c:pt idx="6574">
                  <c:v>23472</c:v>
                </c:pt>
                <c:pt idx="6575">
                  <c:v>23473</c:v>
                </c:pt>
                <c:pt idx="6576">
                  <c:v>23474</c:v>
                </c:pt>
                <c:pt idx="6577">
                  <c:v>23475</c:v>
                </c:pt>
                <c:pt idx="6578">
                  <c:v>23476</c:v>
                </c:pt>
                <c:pt idx="6579">
                  <c:v>23477</c:v>
                </c:pt>
                <c:pt idx="6580">
                  <c:v>23478</c:v>
                </c:pt>
                <c:pt idx="6581">
                  <c:v>23479</c:v>
                </c:pt>
                <c:pt idx="6582">
                  <c:v>23480</c:v>
                </c:pt>
                <c:pt idx="6583">
                  <c:v>23481</c:v>
                </c:pt>
                <c:pt idx="6584">
                  <c:v>23482</c:v>
                </c:pt>
                <c:pt idx="6585">
                  <c:v>23483</c:v>
                </c:pt>
                <c:pt idx="6586">
                  <c:v>23484</c:v>
                </c:pt>
                <c:pt idx="6587">
                  <c:v>23485</c:v>
                </c:pt>
                <c:pt idx="6588">
                  <c:v>23486</c:v>
                </c:pt>
                <c:pt idx="6589">
                  <c:v>23487</c:v>
                </c:pt>
                <c:pt idx="6590">
                  <c:v>23488</c:v>
                </c:pt>
                <c:pt idx="6591">
                  <c:v>23489</c:v>
                </c:pt>
                <c:pt idx="6592">
                  <c:v>23490</c:v>
                </c:pt>
                <c:pt idx="6593">
                  <c:v>23491</c:v>
                </c:pt>
                <c:pt idx="6594">
                  <c:v>23492</c:v>
                </c:pt>
                <c:pt idx="6595">
                  <c:v>23493</c:v>
                </c:pt>
                <c:pt idx="6596">
                  <c:v>23494</c:v>
                </c:pt>
                <c:pt idx="6597">
                  <c:v>23495</c:v>
                </c:pt>
                <c:pt idx="6598">
                  <c:v>23496</c:v>
                </c:pt>
                <c:pt idx="6599">
                  <c:v>23497</c:v>
                </c:pt>
                <c:pt idx="6600">
                  <c:v>23498</c:v>
                </c:pt>
                <c:pt idx="6601">
                  <c:v>23499</c:v>
                </c:pt>
                <c:pt idx="6602">
                  <c:v>23500</c:v>
                </c:pt>
                <c:pt idx="6603">
                  <c:v>23501</c:v>
                </c:pt>
                <c:pt idx="6604">
                  <c:v>23502</c:v>
                </c:pt>
                <c:pt idx="6605">
                  <c:v>23503</c:v>
                </c:pt>
                <c:pt idx="6606">
                  <c:v>23504</c:v>
                </c:pt>
                <c:pt idx="6607">
                  <c:v>23505</c:v>
                </c:pt>
                <c:pt idx="6608">
                  <c:v>23506</c:v>
                </c:pt>
                <c:pt idx="6609">
                  <c:v>23507</c:v>
                </c:pt>
                <c:pt idx="6610">
                  <c:v>23508</c:v>
                </c:pt>
                <c:pt idx="6611">
                  <c:v>23509</c:v>
                </c:pt>
                <c:pt idx="6612">
                  <c:v>23510</c:v>
                </c:pt>
                <c:pt idx="6613">
                  <c:v>23511</c:v>
                </c:pt>
                <c:pt idx="6614">
                  <c:v>23512</c:v>
                </c:pt>
                <c:pt idx="6615">
                  <c:v>23513</c:v>
                </c:pt>
                <c:pt idx="6616">
                  <c:v>23514</c:v>
                </c:pt>
                <c:pt idx="6617">
                  <c:v>23515</c:v>
                </c:pt>
                <c:pt idx="6618">
                  <c:v>23516</c:v>
                </c:pt>
                <c:pt idx="6619">
                  <c:v>23517</c:v>
                </c:pt>
                <c:pt idx="6620">
                  <c:v>23518</c:v>
                </c:pt>
                <c:pt idx="6621">
                  <c:v>23519</c:v>
                </c:pt>
                <c:pt idx="6622">
                  <c:v>23520</c:v>
                </c:pt>
                <c:pt idx="6623">
                  <c:v>23521</c:v>
                </c:pt>
                <c:pt idx="6624">
                  <c:v>23522</c:v>
                </c:pt>
                <c:pt idx="6625">
                  <c:v>23523</c:v>
                </c:pt>
                <c:pt idx="6626">
                  <c:v>23524</c:v>
                </c:pt>
                <c:pt idx="6627">
                  <c:v>23525</c:v>
                </c:pt>
                <c:pt idx="6628">
                  <c:v>23526</c:v>
                </c:pt>
                <c:pt idx="6629">
                  <c:v>23527</c:v>
                </c:pt>
                <c:pt idx="6630">
                  <c:v>23528</c:v>
                </c:pt>
                <c:pt idx="6631">
                  <c:v>23529</c:v>
                </c:pt>
                <c:pt idx="6632">
                  <c:v>23530</c:v>
                </c:pt>
                <c:pt idx="6633">
                  <c:v>23531</c:v>
                </c:pt>
                <c:pt idx="6634">
                  <c:v>23532</c:v>
                </c:pt>
                <c:pt idx="6635">
                  <c:v>23533</c:v>
                </c:pt>
                <c:pt idx="6636">
                  <c:v>23534</c:v>
                </c:pt>
                <c:pt idx="6637">
                  <c:v>23535</c:v>
                </c:pt>
                <c:pt idx="6638">
                  <c:v>23536</c:v>
                </c:pt>
                <c:pt idx="6639">
                  <c:v>23537</c:v>
                </c:pt>
                <c:pt idx="6640">
                  <c:v>23538</c:v>
                </c:pt>
                <c:pt idx="6641">
                  <c:v>23539</c:v>
                </c:pt>
                <c:pt idx="6642">
                  <c:v>23540</c:v>
                </c:pt>
                <c:pt idx="6643">
                  <c:v>23541</c:v>
                </c:pt>
                <c:pt idx="6644">
                  <c:v>23542</c:v>
                </c:pt>
                <c:pt idx="6645">
                  <c:v>23543</c:v>
                </c:pt>
                <c:pt idx="6646">
                  <c:v>23544</c:v>
                </c:pt>
                <c:pt idx="6647">
                  <c:v>23545</c:v>
                </c:pt>
                <c:pt idx="6648">
                  <c:v>23546</c:v>
                </c:pt>
                <c:pt idx="6649">
                  <c:v>23547</c:v>
                </c:pt>
                <c:pt idx="6650">
                  <c:v>23548</c:v>
                </c:pt>
                <c:pt idx="6651">
                  <c:v>23549</c:v>
                </c:pt>
                <c:pt idx="6652">
                  <c:v>23550</c:v>
                </c:pt>
                <c:pt idx="6653">
                  <c:v>23551</c:v>
                </c:pt>
                <c:pt idx="6654">
                  <c:v>23552</c:v>
                </c:pt>
                <c:pt idx="6655">
                  <c:v>23553</c:v>
                </c:pt>
                <c:pt idx="6656">
                  <c:v>23554</c:v>
                </c:pt>
                <c:pt idx="6657">
                  <c:v>23555</c:v>
                </c:pt>
                <c:pt idx="6658">
                  <c:v>23556</c:v>
                </c:pt>
                <c:pt idx="6659">
                  <c:v>23557</c:v>
                </c:pt>
                <c:pt idx="6660">
                  <c:v>23558</c:v>
                </c:pt>
                <c:pt idx="6661">
                  <c:v>23559</c:v>
                </c:pt>
                <c:pt idx="6662">
                  <c:v>23560</c:v>
                </c:pt>
                <c:pt idx="6663">
                  <c:v>23561</c:v>
                </c:pt>
                <c:pt idx="6664">
                  <c:v>23562</c:v>
                </c:pt>
                <c:pt idx="6665">
                  <c:v>23563</c:v>
                </c:pt>
                <c:pt idx="6666">
                  <c:v>23564</c:v>
                </c:pt>
                <c:pt idx="6667">
                  <c:v>23565</c:v>
                </c:pt>
                <c:pt idx="6668">
                  <c:v>23566</c:v>
                </c:pt>
                <c:pt idx="6669">
                  <c:v>23567</c:v>
                </c:pt>
                <c:pt idx="6670">
                  <c:v>23568</c:v>
                </c:pt>
                <c:pt idx="6671">
                  <c:v>23569</c:v>
                </c:pt>
                <c:pt idx="6672">
                  <c:v>23570</c:v>
                </c:pt>
                <c:pt idx="6673">
                  <c:v>23571</c:v>
                </c:pt>
                <c:pt idx="6674">
                  <c:v>23572</c:v>
                </c:pt>
                <c:pt idx="6675">
                  <c:v>23573</c:v>
                </c:pt>
                <c:pt idx="6676">
                  <c:v>23574</c:v>
                </c:pt>
                <c:pt idx="6677">
                  <c:v>23575</c:v>
                </c:pt>
                <c:pt idx="6678">
                  <c:v>23576</c:v>
                </c:pt>
                <c:pt idx="6679">
                  <c:v>23577</c:v>
                </c:pt>
                <c:pt idx="6680">
                  <c:v>23578</c:v>
                </c:pt>
                <c:pt idx="6681">
                  <c:v>23579</c:v>
                </c:pt>
                <c:pt idx="6682">
                  <c:v>23580</c:v>
                </c:pt>
                <c:pt idx="6683">
                  <c:v>23581</c:v>
                </c:pt>
                <c:pt idx="6684">
                  <c:v>23582</c:v>
                </c:pt>
                <c:pt idx="6685">
                  <c:v>23583</c:v>
                </c:pt>
                <c:pt idx="6686">
                  <c:v>23584</c:v>
                </c:pt>
                <c:pt idx="6687">
                  <c:v>23585</c:v>
                </c:pt>
                <c:pt idx="6688">
                  <c:v>23586</c:v>
                </c:pt>
                <c:pt idx="6689">
                  <c:v>23587</c:v>
                </c:pt>
                <c:pt idx="6690">
                  <c:v>23588</c:v>
                </c:pt>
                <c:pt idx="6691">
                  <c:v>23589</c:v>
                </c:pt>
                <c:pt idx="6692">
                  <c:v>23590</c:v>
                </c:pt>
                <c:pt idx="6693">
                  <c:v>23591</c:v>
                </c:pt>
                <c:pt idx="6694">
                  <c:v>23592</c:v>
                </c:pt>
                <c:pt idx="6695">
                  <c:v>23593</c:v>
                </c:pt>
                <c:pt idx="6696">
                  <c:v>23594</c:v>
                </c:pt>
                <c:pt idx="6697">
                  <c:v>23595</c:v>
                </c:pt>
                <c:pt idx="6698">
                  <c:v>23596</c:v>
                </c:pt>
                <c:pt idx="6699">
                  <c:v>23597</c:v>
                </c:pt>
                <c:pt idx="6700">
                  <c:v>23598</c:v>
                </c:pt>
                <c:pt idx="6701">
                  <c:v>23599</c:v>
                </c:pt>
                <c:pt idx="6702">
                  <c:v>23600</c:v>
                </c:pt>
                <c:pt idx="6703">
                  <c:v>23601</c:v>
                </c:pt>
                <c:pt idx="6704">
                  <c:v>23602</c:v>
                </c:pt>
                <c:pt idx="6705">
                  <c:v>23603</c:v>
                </c:pt>
                <c:pt idx="6706">
                  <c:v>23604</c:v>
                </c:pt>
                <c:pt idx="6707">
                  <c:v>23605</c:v>
                </c:pt>
                <c:pt idx="6708">
                  <c:v>23606</c:v>
                </c:pt>
                <c:pt idx="6709">
                  <c:v>23607</c:v>
                </c:pt>
                <c:pt idx="6710">
                  <c:v>23608</c:v>
                </c:pt>
                <c:pt idx="6711">
                  <c:v>23609</c:v>
                </c:pt>
                <c:pt idx="6712">
                  <c:v>23610</c:v>
                </c:pt>
                <c:pt idx="6713">
                  <c:v>23611</c:v>
                </c:pt>
                <c:pt idx="6714">
                  <c:v>23612</c:v>
                </c:pt>
                <c:pt idx="6715">
                  <c:v>23613</c:v>
                </c:pt>
                <c:pt idx="6716">
                  <c:v>23614</c:v>
                </c:pt>
                <c:pt idx="6717">
                  <c:v>23615</c:v>
                </c:pt>
                <c:pt idx="6718">
                  <c:v>23616</c:v>
                </c:pt>
                <c:pt idx="6719">
                  <c:v>23617</c:v>
                </c:pt>
                <c:pt idx="6720">
                  <c:v>23618</c:v>
                </c:pt>
                <c:pt idx="6721">
                  <c:v>23619</c:v>
                </c:pt>
                <c:pt idx="6722">
                  <c:v>23620</c:v>
                </c:pt>
                <c:pt idx="6723">
                  <c:v>23621</c:v>
                </c:pt>
                <c:pt idx="6724">
                  <c:v>23622</c:v>
                </c:pt>
                <c:pt idx="6725">
                  <c:v>23623</c:v>
                </c:pt>
                <c:pt idx="6726">
                  <c:v>23624</c:v>
                </c:pt>
                <c:pt idx="6727">
                  <c:v>23625</c:v>
                </c:pt>
                <c:pt idx="6728">
                  <c:v>23626</c:v>
                </c:pt>
                <c:pt idx="6729">
                  <c:v>23627</c:v>
                </c:pt>
                <c:pt idx="6730">
                  <c:v>23628</c:v>
                </c:pt>
                <c:pt idx="6731">
                  <c:v>23629</c:v>
                </c:pt>
                <c:pt idx="6732">
                  <c:v>23630</c:v>
                </c:pt>
                <c:pt idx="6733">
                  <c:v>23631</c:v>
                </c:pt>
                <c:pt idx="6734">
                  <c:v>23632</c:v>
                </c:pt>
                <c:pt idx="6735">
                  <c:v>23633</c:v>
                </c:pt>
                <c:pt idx="6736">
                  <c:v>23634</c:v>
                </c:pt>
                <c:pt idx="6737">
                  <c:v>23635</c:v>
                </c:pt>
                <c:pt idx="6738">
                  <c:v>23636</c:v>
                </c:pt>
                <c:pt idx="6739">
                  <c:v>23637</c:v>
                </c:pt>
                <c:pt idx="6740">
                  <c:v>23638</c:v>
                </c:pt>
                <c:pt idx="6741">
                  <c:v>23639</c:v>
                </c:pt>
                <c:pt idx="6742">
                  <c:v>23640</c:v>
                </c:pt>
                <c:pt idx="6743">
                  <c:v>23641</c:v>
                </c:pt>
                <c:pt idx="6744">
                  <c:v>23642</c:v>
                </c:pt>
                <c:pt idx="6745">
                  <c:v>23643</c:v>
                </c:pt>
                <c:pt idx="6746">
                  <c:v>23644</c:v>
                </c:pt>
                <c:pt idx="6747">
                  <c:v>23645</c:v>
                </c:pt>
                <c:pt idx="6748">
                  <c:v>23646</c:v>
                </c:pt>
                <c:pt idx="6749">
                  <c:v>23647</c:v>
                </c:pt>
                <c:pt idx="6750">
                  <c:v>23648</c:v>
                </c:pt>
                <c:pt idx="6751">
                  <c:v>23649</c:v>
                </c:pt>
                <c:pt idx="6752">
                  <c:v>23650</c:v>
                </c:pt>
                <c:pt idx="6753">
                  <c:v>23651</c:v>
                </c:pt>
                <c:pt idx="6754">
                  <c:v>23652</c:v>
                </c:pt>
                <c:pt idx="6755">
                  <c:v>23653</c:v>
                </c:pt>
                <c:pt idx="6756">
                  <c:v>23654</c:v>
                </c:pt>
                <c:pt idx="6757">
                  <c:v>23655</c:v>
                </c:pt>
                <c:pt idx="6758">
                  <c:v>23656</c:v>
                </c:pt>
                <c:pt idx="6759">
                  <c:v>23657</c:v>
                </c:pt>
                <c:pt idx="6760">
                  <c:v>23658</c:v>
                </c:pt>
                <c:pt idx="6761">
                  <c:v>23659</c:v>
                </c:pt>
                <c:pt idx="6762">
                  <c:v>23660</c:v>
                </c:pt>
                <c:pt idx="6763">
                  <c:v>23661</c:v>
                </c:pt>
                <c:pt idx="6764">
                  <c:v>23662</c:v>
                </c:pt>
                <c:pt idx="6765">
                  <c:v>23663</c:v>
                </c:pt>
                <c:pt idx="6766">
                  <c:v>23664</c:v>
                </c:pt>
                <c:pt idx="6767">
                  <c:v>23665</c:v>
                </c:pt>
                <c:pt idx="6768">
                  <c:v>23666</c:v>
                </c:pt>
                <c:pt idx="6769">
                  <c:v>23667</c:v>
                </c:pt>
                <c:pt idx="6770">
                  <c:v>23668</c:v>
                </c:pt>
                <c:pt idx="6771">
                  <c:v>23669</c:v>
                </c:pt>
                <c:pt idx="6772">
                  <c:v>23670</c:v>
                </c:pt>
                <c:pt idx="6773">
                  <c:v>23671</c:v>
                </c:pt>
                <c:pt idx="6774">
                  <c:v>23672</c:v>
                </c:pt>
                <c:pt idx="6775">
                  <c:v>23673</c:v>
                </c:pt>
                <c:pt idx="6776">
                  <c:v>23674</c:v>
                </c:pt>
                <c:pt idx="6777">
                  <c:v>23675</c:v>
                </c:pt>
                <c:pt idx="6778">
                  <c:v>23676</c:v>
                </c:pt>
                <c:pt idx="6779">
                  <c:v>23677</c:v>
                </c:pt>
                <c:pt idx="6780">
                  <c:v>23678</c:v>
                </c:pt>
                <c:pt idx="6781">
                  <c:v>23679</c:v>
                </c:pt>
                <c:pt idx="6782">
                  <c:v>23680</c:v>
                </c:pt>
                <c:pt idx="6783">
                  <c:v>23681</c:v>
                </c:pt>
                <c:pt idx="6784">
                  <c:v>23682</c:v>
                </c:pt>
                <c:pt idx="6785">
                  <c:v>23683</c:v>
                </c:pt>
                <c:pt idx="6786">
                  <c:v>23684</c:v>
                </c:pt>
                <c:pt idx="6787">
                  <c:v>23685</c:v>
                </c:pt>
                <c:pt idx="6788">
                  <c:v>23686</c:v>
                </c:pt>
                <c:pt idx="6789">
                  <c:v>23687</c:v>
                </c:pt>
                <c:pt idx="6790">
                  <c:v>23688</c:v>
                </c:pt>
                <c:pt idx="6791">
                  <c:v>23689</c:v>
                </c:pt>
                <c:pt idx="6792">
                  <c:v>23690</c:v>
                </c:pt>
                <c:pt idx="6793">
                  <c:v>23691</c:v>
                </c:pt>
                <c:pt idx="6794">
                  <c:v>23692</c:v>
                </c:pt>
                <c:pt idx="6795">
                  <c:v>23693</c:v>
                </c:pt>
                <c:pt idx="6796">
                  <c:v>23694</c:v>
                </c:pt>
                <c:pt idx="6797">
                  <c:v>23695</c:v>
                </c:pt>
                <c:pt idx="6798">
                  <c:v>23696</c:v>
                </c:pt>
                <c:pt idx="6799">
                  <c:v>23697</c:v>
                </c:pt>
                <c:pt idx="6800">
                  <c:v>23698</c:v>
                </c:pt>
                <c:pt idx="6801">
                  <c:v>23699</c:v>
                </c:pt>
                <c:pt idx="6802">
                  <c:v>23700</c:v>
                </c:pt>
                <c:pt idx="6803">
                  <c:v>23701</c:v>
                </c:pt>
                <c:pt idx="6804">
                  <c:v>23702</c:v>
                </c:pt>
                <c:pt idx="6805">
                  <c:v>23703</c:v>
                </c:pt>
                <c:pt idx="6806">
                  <c:v>23704</c:v>
                </c:pt>
                <c:pt idx="6807">
                  <c:v>23705</c:v>
                </c:pt>
                <c:pt idx="6808">
                  <c:v>23706</c:v>
                </c:pt>
                <c:pt idx="6809">
                  <c:v>23707</c:v>
                </c:pt>
                <c:pt idx="6810">
                  <c:v>23708</c:v>
                </c:pt>
                <c:pt idx="6811">
                  <c:v>23709</c:v>
                </c:pt>
                <c:pt idx="6812">
                  <c:v>23710</c:v>
                </c:pt>
                <c:pt idx="6813">
                  <c:v>23711</c:v>
                </c:pt>
                <c:pt idx="6814">
                  <c:v>23712</c:v>
                </c:pt>
                <c:pt idx="6815">
                  <c:v>23713</c:v>
                </c:pt>
                <c:pt idx="6816">
                  <c:v>23714</c:v>
                </c:pt>
                <c:pt idx="6817">
                  <c:v>23715</c:v>
                </c:pt>
                <c:pt idx="6818">
                  <c:v>23716</c:v>
                </c:pt>
                <c:pt idx="6819">
                  <c:v>23717</c:v>
                </c:pt>
                <c:pt idx="6820">
                  <c:v>23718</c:v>
                </c:pt>
                <c:pt idx="6821">
                  <c:v>23719</c:v>
                </c:pt>
                <c:pt idx="6822">
                  <c:v>23720</c:v>
                </c:pt>
                <c:pt idx="6823">
                  <c:v>23721</c:v>
                </c:pt>
                <c:pt idx="6824">
                  <c:v>23722</c:v>
                </c:pt>
                <c:pt idx="6825">
                  <c:v>23723</c:v>
                </c:pt>
                <c:pt idx="6826">
                  <c:v>23724</c:v>
                </c:pt>
                <c:pt idx="6827">
                  <c:v>23725</c:v>
                </c:pt>
                <c:pt idx="6828">
                  <c:v>23726</c:v>
                </c:pt>
                <c:pt idx="6829">
                  <c:v>23727</c:v>
                </c:pt>
                <c:pt idx="6830">
                  <c:v>23728</c:v>
                </c:pt>
                <c:pt idx="6831">
                  <c:v>23729</c:v>
                </c:pt>
                <c:pt idx="6832">
                  <c:v>23730</c:v>
                </c:pt>
                <c:pt idx="6833">
                  <c:v>23731</c:v>
                </c:pt>
                <c:pt idx="6834">
                  <c:v>23732</c:v>
                </c:pt>
                <c:pt idx="6835">
                  <c:v>23733</c:v>
                </c:pt>
                <c:pt idx="6836">
                  <c:v>23734</c:v>
                </c:pt>
                <c:pt idx="6837">
                  <c:v>23735</c:v>
                </c:pt>
                <c:pt idx="6838">
                  <c:v>23736</c:v>
                </c:pt>
                <c:pt idx="6839">
                  <c:v>23737</c:v>
                </c:pt>
                <c:pt idx="6840">
                  <c:v>23738</c:v>
                </c:pt>
                <c:pt idx="6841">
                  <c:v>23739</c:v>
                </c:pt>
                <c:pt idx="6842">
                  <c:v>23740</c:v>
                </c:pt>
                <c:pt idx="6843">
                  <c:v>23741</c:v>
                </c:pt>
                <c:pt idx="6844">
                  <c:v>23742</c:v>
                </c:pt>
                <c:pt idx="6845">
                  <c:v>23743</c:v>
                </c:pt>
                <c:pt idx="6846">
                  <c:v>23744</c:v>
                </c:pt>
                <c:pt idx="6847">
                  <c:v>23745</c:v>
                </c:pt>
                <c:pt idx="6848">
                  <c:v>23746</c:v>
                </c:pt>
                <c:pt idx="6849">
                  <c:v>23747</c:v>
                </c:pt>
                <c:pt idx="6850">
                  <c:v>23748</c:v>
                </c:pt>
                <c:pt idx="6851">
                  <c:v>23749</c:v>
                </c:pt>
                <c:pt idx="6852">
                  <c:v>23750</c:v>
                </c:pt>
                <c:pt idx="6853">
                  <c:v>23751</c:v>
                </c:pt>
                <c:pt idx="6854">
                  <c:v>23752</c:v>
                </c:pt>
                <c:pt idx="6855">
                  <c:v>23753</c:v>
                </c:pt>
                <c:pt idx="6856">
                  <c:v>23754</c:v>
                </c:pt>
                <c:pt idx="6857">
                  <c:v>23755</c:v>
                </c:pt>
                <c:pt idx="6858">
                  <c:v>23756</c:v>
                </c:pt>
                <c:pt idx="6859">
                  <c:v>23757</c:v>
                </c:pt>
                <c:pt idx="6860">
                  <c:v>23758</c:v>
                </c:pt>
                <c:pt idx="6861">
                  <c:v>23759</c:v>
                </c:pt>
                <c:pt idx="6862">
                  <c:v>23760</c:v>
                </c:pt>
                <c:pt idx="6863">
                  <c:v>23761</c:v>
                </c:pt>
                <c:pt idx="6864">
                  <c:v>23762</c:v>
                </c:pt>
                <c:pt idx="6865">
                  <c:v>23763</c:v>
                </c:pt>
                <c:pt idx="6866">
                  <c:v>23764</c:v>
                </c:pt>
                <c:pt idx="6867">
                  <c:v>23765</c:v>
                </c:pt>
                <c:pt idx="6868">
                  <c:v>23766</c:v>
                </c:pt>
                <c:pt idx="6869">
                  <c:v>23767</c:v>
                </c:pt>
                <c:pt idx="6870">
                  <c:v>23768</c:v>
                </c:pt>
                <c:pt idx="6871">
                  <c:v>23769</c:v>
                </c:pt>
                <c:pt idx="6872">
                  <c:v>23770</c:v>
                </c:pt>
                <c:pt idx="6873">
                  <c:v>23771</c:v>
                </c:pt>
                <c:pt idx="6874">
                  <c:v>23772</c:v>
                </c:pt>
                <c:pt idx="6875">
                  <c:v>23773</c:v>
                </c:pt>
                <c:pt idx="6876">
                  <c:v>23774</c:v>
                </c:pt>
                <c:pt idx="6877">
                  <c:v>23775</c:v>
                </c:pt>
                <c:pt idx="6878">
                  <c:v>23776</c:v>
                </c:pt>
                <c:pt idx="6879">
                  <c:v>23777</c:v>
                </c:pt>
                <c:pt idx="6880">
                  <c:v>23778</c:v>
                </c:pt>
                <c:pt idx="6881">
                  <c:v>23779</c:v>
                </c:pt>
                <c:pt idx="6882">
                  <c:v>23780</c:v>
                </c:pt>
                <c:pt idx="6883">
                  <c:v>23781</c:v>
                </c:pt>
                <c:pt idx="6884">
                  <c:v>23782</c:v>
                </c:pt>
                <c:pt idx="6885">
                  <c:v>23783</c:v>
                </c:pt>
                <c:pt idx="6886">
                  <c:v>23784</c:v>
                </c:pt>
                <c:pt idx="6887">
                  <c:v>23785</c:v>
                </c:pt>
                <c:pt idx="6888">
                  <c:v>23786</c:v>
                </c:pt>
                <c:pt idx="6889">
                  <c:v>23787</c:v>
                </c:pt>
                <c:pt idx="6890">
                  <c:v>23788</c:v>
                </c:pt>
                <c:pt idx="6891">
                  <c:v>23789</c:v>
                </c:pt>
                <c:pt idx="6892">
                  <c:v>23790</c:v>
                </c:pt>
                <c:pt idx="6893">
                  <c:v>23791</c:v>
                </c:pt>
                <c:pt idx="6894">
                  <c:v>23792</c:v>
                </c:pt>
                <c:pt idx="6895">
                  <c:v>23793</c:v>
                </c:pt>
                <c:pt idx="6896">
                  <c:v>23794</c:v>
                </c:pt>
                <c:pt idx="6897">
                  <c:v>23795</c:v>
                </c:pt>
                <c:pt idx="6898">
                  <c:v>23796</c:v>
                </c:pt>
                <c:pt idx="6899">
                  <c:v>23797</c:v>
                </c:pt>
                <c:pt idx="6900">
                  <c:v>23798</c:v>
                </c:pt>
                <c:pt idx="6901">
                  <c:v>23799</c:v>
                </c:pt>
                <c:pt idx="6902">
                  <c:v>23800</c:v>
                </c:pt>
                <c:pt idx="6903">
                  <c:v>23801</c:v>
                </c:pt>
                <c:pt idx="6904">
                  <c:v>23802</c:v>
                </c:pt>
                <c:pt idx="6905">
                  <c:v>23803</c:v>
                </c:pt>
                <c:pt idx="6906">
                  <c:v>23804</c:v>
                </c:pt>
                <c:pt idx="6907">
                  <c:v>23805</c:v>
                </c:pt>
                <c:pt idx="6908">
                  <c:v>23806</c:v>
                </c:pt>
                <c:pt idx="6909">
                  <c:v>23807</c:v>
                </c:pt>
                <c:pt idx="6910">
                  <c:v>23808</c:v>
                </c:pt>
                <c:pt idx="6911">
                  <c:v>23809</c:v>
                </c:pt>
                <c:pt idx="6912">
                  <c:v>23810</c:v>
                </c:pt>
                <c:pt idx="6913">
                  <c:v>23811</c:v>
                </c:pt>
                <c:pt idx="6914">
                  <c:v>23812</c:v>
                </c:pt>
                <c:pt idx="6915">
                  <c:v>23813</c:v>
                </c:pt>
                <c:pt idx="6916">
                  <c:v>23814</c:v>
                </c:pt>
                <c:pt idx="6917">
                  <c:v>23815</c:v>
                </c:pt>
                <c:pt idx="6918">
                  <c:v>23816</c:v>
                </c:pt>
                <c:pt idx="6919">
                  <c:v>23817</c:v>
                </c:pt>
                <c:pt idx="6920">
                  <c:v>23818</c:v>
                </c:pt>
                <c:pt idx="6921">
                  <c:v>23819</c:v>
                </c:pt>
                <c:pt idx="6922">
                  <c:v>23820</c:v>
                </c:pt>
                <c:pt idx="6923">
                  <c:v>23821</c:v>
                </c:pt>
                <c:pt idx="6924">
                  <c:v>23822</c:v>
                </c:pt>
                <c:pt idx="6925">
                  <c:v>23823</c:v>
                </c:pt>
                <c:pt idx="6926">
                  <c:v>23824</c:v>
                </c:pt>
                <c:pt idx="6927">
                  <c:v>23825</c:v>
                </c:pt>
                <c:pt idx="6928">
                  <c:v>23826</c:v>
                </c:pt>
                <c:pt idx="6929">
                  <c:v>23827</c:v>
                </c:pt>
                <c:pt idx="6930">
                  <c:v>23828</c:v>
                </c:pt>
                <c:pt idx="6931">
                  <c:v>23829</c:v>
                </c:pt>
                <c:pt idx="6932">
                  <c:v>23830</c:v>
                </c:pt>
                <c:pt idx="6933">
                  <c:v>23831</c:v>
                </c:pt>
                <c:pt idx="6934">
                  <c:v>23832</c:v>
                </c:pt>
                <c:pt idx="6935">
                  <c:v>23833</c:v>
                </c:pt>
                <c:pt idx="6936">
                  <c:v>23834</c:v>
                </c:pt>
                <c:pt idx="6937">
                  <c:v>23835</c:v>
                </c:pt>
                <c:pt idx="6938">
                  <c:v>23836</c:v>
                </c:pt>
                <c:pt idx="6939">
                  <c:v>23837</c:v>
                </c:pt>
                <c:pt idx="6940">
                  <c:v>23838</c:v>
                </c:pt>
                <c:pt idx="6941">
                  <c:v>23839</c:v>
                </c:pt>
                <c:pt idx="6942">
                  <c:v>23840</c:v>
                </c:pt>
                <c:pt idx="6943">
                  <c:v>23841</c:v>
                </c:pt>
                <c:pt idx="6944">
                  <c:v>23842</c:v>
                </c:pt>
                <c:pt idx="6945">
                  <c:v>23843</c:v>
                </c:pt>
                <c:pt idx="6946">
                  <c:v>23844</c:v>
                </c:pt>
                <c:pt idx="6947">
                  <c:v>23845</c:v>
                </c:pt>
                <c:pt idx="6948">
                  <c:v>23846</c:v>
                </c:pt>
                <c:pt idx="6949">
                  <c:v>23847</c:v>
                </c:pt>
                <c:pt idx="6950">
                  <c:v>23848</c:v>
                </c:pt>
                <c:pt idx="6951">
                  <c:v>23849</c:v>
                </c:pt>
                <c:pt idx="6952">
                  <c:v>23850</c:v>
                </c:pt>
                <c:pt idx="6953">
                  <c:v>23851</c:v>
                </c:pt>
                <c:pt idx="6954">
                  <c:v>23852</c:v>
                </c:pt>
                <c:pt idx="6955">
                  <c:v>23853</c:v>
                </c:pt>
                <c:pt idx="6956">
                  <c:v>23854</c:v>
                </c:pt>
                <c:pt idx="6957">
                  <c:v>23855</c:v>
                </c:pt>
                <c:pt idx="6958">
                  <c:v>23856</c:v>
                </c:pt>
                <c:pt idx="6959">
                  <c:v>23857</c:v>
                </c:pt>
                <c:pt idx="6960">
                  <c:v>23858</c:v>
                </c:pt>
                <c:pt idx="6961">
                  <c:v>23859</c:v>
                </c:pt>
                <c:pt idx="6962">
                  <c:v>23860</c:v>
                </c:pt>
                <c:pt idx="6963">
                  <c:v>23861</c:v>
                </c:pt>
                <c:pt idx="6964">
                  <c:v>23862</c:v>
                </c:pt>
                <c:pt idx="6965">
                  <c:v>23863</c:v>
                </c:pt>
                <c:pt idx="6966">
                  <c:v>23864</c:v>
                </c:pt>
                <c:pt idx="6967">
                  <c:v>23865</c:v>
                </c:pt>
                <c:pt idx="6968">
                  <c:v>23866</c:v>
                </c:pt>
                <c:pt idx="6969">
                  <c:v>23867</c:v>
                </c:pt>
                <c:pt idx="6970">
                  <c:v>23868</c:v>
                </c:pt>
                <c:pt idx="6971">
                  <c:v>23869</c:v>
                </c:pt>
                <c:pt idx="6972">
                  <c:v>23870</c:v>
                </c:pt>
                <c:pt idx="6973">
                  <c:v>23871</c:v>
                </c:pt>
                <c:pt idx="6974">
                  <c:v>23872</c:v>
                </c:pt>
                <c:pt idx="6975">
                  <c:v>23873</c:v>
                </c:pt>
                <c:pt idx="6976">
                  <c:v>23874</c:v>
                </c:pt>
                <c:pt idx="6977">
                  <c:v>23875</c:v>
                </c:pt>
                <c:pt idx="6978">
                  <c:v>23876</c:v>
                </c:pt>
                <c:pt idx="6979">
                  <c:v>23877</c:v>
                </c:pt>
                <c:pt idx="6980">
                  <c:v>23878</c:v>
                </c:pt>
                <c:pt idx="6981">
                  <c:v>23879</c:v>
                </c:pt>
                <c:pt idx="6982">
                  <c:v>23880</c:v>
                </c:pt>
                <c:pt idx="6983">
                  <c:v>23881</c:v>
                </c:pt>
                <c:pt idx="6984">
                  <c:v>23882</c:v>
                </c:pt>
                <c:pt idx="6985">
                  <c:v>23883</c:v>
                </c:pt>
                <c:pt idx="6986">
                  <c:v>23884</c:v>
                </c:pt>
                <c:pt idx="6987">
                  <c:v>23885</c:v>
                </c:pt>
                <c:pt idx="6988">
                  <c:v>23886</c:v>
                </c:pt>
                <c:pt idx="6989">
                  <c:v>23887</c:v>
                </c:pt>
                <c:pt idx="6990">
                  <c:v>23888</c:v>
                </c:pt>
                <c:pt idx="6991">
                  <c:v>23889</c:v>
                </c:pt>
                <c:pt idx="6992">
                  <c:v>23890</c:v>
                </c:pt>
                <c:pt idx="6993">
                  <c:v>23891</c:v>
                </c:pt>
                <c:pt idx="6994">
                  <c:v>23892</c:v>
                </c:pt>
                <c:pt idx="6995">
                  <c:v>23893</c:v>
                </c:pt>
                <c:pt idx="6996">
                  <c:v>23894</c:v>
                </c:pt>
                <c:pt idx="6997">
                  <c:v>23895</c:v>
                </c:pt>
                <c:pt idx="6998">
                  <c:v>23896</c:v>
                </c:pt>
                <c:pt idx="6999">
                  <c:v>23897</c:v>
                </c:pt>
                <c:pt idx="7000">
                  <c:v>23898</c:v>
                </c:pt>
                <c:pt idx="7001">
                  <c:v>23899</c:v>
                </c:pt>
                <c:pt idx="7002">
                  <c:v>23900</c:v>
                </c:pt>
                <c:pt idx="7003">
                  <c:v>23901</c:v>
                </c:pt>
                <c:pt idx="7004">
                  <c:v>23902</c:v>
                </c:pt>
                <c:pt idx="7005">
                  <c:v>23903</c:v>
                </c:pt>
                <c:pt idx="7006">
                  <c:v>23904</c:v>
                </c:pt>
                <c:pt idx="7007">
                  <c:v>23905</c:v>
                </c:pt>
                <c:pt idx="7008">
                  <c:v>23906</c:v>
                </c:pt>
                <c:pt idx="7009">
                  <c:v>23907</c:v>
                </c:pt>
                <c:pt idx="7010">
                  <c:v>23908</c:v>
                </c:pt>
                <c:pt idx="7011">
                  <c:v>23909</c:v>
                </c:pt>
                <c:pt idx="7012">
                  <c:v>23910</c:v>
                </c:pt>
                <c:pt idx="7013">
                  <c:v>23911</c:v>
                </c:pt>
                <c:pt idx="7014">
                  <c:v>23912</c:v>
                </c:pt>
                <c:pt idx="7015">
                  <c:v>23913</c:v>
                </c:pt>
                <c:pt idx="7016">
                  <c:v>23914</c:v>
                </c:pt>
                <c:pt idx="7017">
                  <c:v>23915</c:v>
                </c:pt>
                <c:pt idx="7018">
                  <c:v>23916</c:v>
                </c:pt>
                <c:pt idx="7019">
                  <c:v>23917</c:v>
                </c:pt>
                <c:pt idx="7020">
                  <c:v>23918</c:v>
                </c:pt>
                <c:pt idx="7021">
                  <c:v>23919</c:v>
                </c:pt>
                <c:pt idx="7022">
                  <c:v>23920</c:v>
                </c:pt>
                <c:pt idx="7023">
                  <c:v>23921</c:v>
                </c:pt>
                <c:pt idx="7024">
                  <c:v>23922</c:v>
                </c:pt>
                <c:pt idx="7025">
                  <c:v>23923</c:v>
                </c:pt>
                <c:pt idx="7026">
                  <c:v>23924</c:v>
                </c:pt>
                <c:pt idx="7027">
                  <c:v>23925</c:v>
                </c:pt>
                <c:pt idx="7028">
                  <c:v>23926</c:v>
                </c:pt>
                <c:pt idx="7029">
                  <c:v>23927</c:v>
                </c:pt>
                <c:pt idx="7030">
                  <c:v>23928</c:v>
                </c:pt>
                <c:pt idx="7031">
                  <c:v>23929</c:v>
                </c:pt>
                <c:pt idx="7032">
                  <c:v>23930</c:v>
                </c:pt>
                <c:pt idx="7033">
                  <c:v>23931</c:v>
                </c:pt>
                <c:pt idx="7034">
                  <c:v>23932</c:v>
                </c:pt>
                <c:pt idx="7035">
                  <c:v>23933</c:v>
                </c:pt>
                <c:pt idx="7036">
                  <c:v>23934</c:v>
                </c:pt>
                <c:pt idx="7037">
                  <c:v>23935</c:v>
                </c:pt>
                <c:pt idx="7038">
                  <c:v>23936</c:v>
                </c:pt>
                <c:pt idx="7039">
                  <c:v>23937</c:v>
                </c:pt>
                <c:pt idx="7040">
                  <c:v>23938</c:v>
                </c:pt>
                <c:pt idx="7041">
                  <c:v>23939</c:v>
                </c:pt>
                <c:pt idx="7042">
                  <c:v>23940</c:v>
                </c:pt>
                <c:pt idx="7043">
                  <c:v>23941</c:v>
                </c:pt>
                <c:pt idx="7044">
                  <c:v>23942</c:v>
                </c:pt>
                <c:pt idx="7045">
                  <c:v>23943</c:v>
                </c:pt>
                <c:pt idx="7046">
                  <c:v>23944</c:v>
                </c:pt>
                <c:pt idx="7047">
                  <c:v>23945</c:v>
                </c:pt>
                <c:pt idx="7048">
                  <c:v>23946</c:v>
                </c:pt>
                <c:pt idx="7049">
                  <c:v>23947</c:v>
                </c:pt>
                <c:pt idx="7050">
                  <c:v>23948</c:v>
                </c:pt>
                <c:pt idx="7051">
                  <c:v>23949</c:v>
                </c:pt>
                <c:pt idx="7052">
                  <c:v>23950</c:v>
                </c:pt>
                <c:pt idx="7053">
                  <c:v>23951</c:v>
                </c:pt>
                <c:pt idx="7054">
                  <c:v>23952</c:v>
                </c:pt>
                <c:pt idx="7055">
                  <c:v>23953</c:v>
                </c:pt>
                <c:pt idx="7056">
                  <c:v>23954</c:v>
                </c:pt>
                <c:pt idx="7057">
                  <c:v>23955</c:v>
                </c:pt>
                <c:pt idx="7058">
                  <c:v>23956</c:v>
                </c:pt>
                <c:pt idx="7059">
                  <c:v>23957</c:v>
                </c:pt>
                <c:pt idx="7060">
                  <c:v>23958</c:v>
                </c:pt>
                <c:pt idx="7061">
                  <c:v>23959</c:v>
                </c:pt>
                <c:pt idx="7062">
                  <c:v>23960</c:v>
                </c:pt>
                <c:pt idx="7063">
                  <c:v>23961</c:v>
                </c:pt>
                <c:pt idx="7064">
                  <c:v>23962</c:v>
                </c:pt>
                <c:pt idx="7065">
                  <c:v>23963</c:v>
                </c:pt>
                <c:pt idx="7066">
                  <c:v>23964</c:v>
                </c:pt>
                <c:pt idx="7067">
                  <c:v>23965</c:v>
                </c:pt>
                <c:pt idx="7068">
                  <c:v>23966</c:v>
                </c:pt>
                <c:pt idx="7069">
                  <c:v>23967</c:v>
                </c:pt>
                <c:pt idx="7070">
                  <c:v>23968</c:v>
                </c:pt>
                <c:pt idx="7071">
                  <c:v>23969</c:v>
                </c:pt>
                <c:pt idx="7072">
                  <c:v>23970</c:v>
                </c:pt>
                <c:pt idx="7073">
                  <c:v>23971</c:v>
                </c:pt>
                <c:pt idx="7074">
                  <c:v>23972</c:v>
                </c:pt>
                <c:pt idx="7075">
                  <c:v>23973</c:v>
                </c:pt>
                <c:pt idx="7076">
                  <c:v>23974</c:v>
                </c:pt>
                <c:pt idx="7077">
                  <c:v>23975</c:v>
                </c:pt>
                <c:pt idx="7078">
                  <c:v>23976</c:v>
                </c:pt>
                <c:pt idx="7079">
                  <c:v>23977</c:v>
                </c:pt>
                <c:pt idx="7080">
                  <c:v>23978</c:v>
                </c:pt>
                <c:pt idx="7081">
                  <c:v>23979</c:v>
                </c:pt>
                <c:pt idx="7082">
                  <c:v>23980</c:v>
                </c:pt>
                <c:pt idx="7083">
                  <c:v>23981</c:v>
                </c:pt>
                <c:pt idx="7084">
                  <c:v>23982</c:v>
                </c:pt>
                <c:pt idx="7085">
                  <c:v>23983</c:v>
                </c:pt>
                <c:pt idx="7086">
                  <c:v>23984</c:v>
                </c:pt>
                <c:pt idx="7087">
                  <c:v>23985</c:v>
                </c:pt>
                <c:pt idx="7088">
                  <c:v>23986</c:v>
                </c:pt>
                <c:pt idx="7089">
                  <c:v>23987</c:v>
                </c:pt>
                <c:pt idx="7090">
                  <c:v>23988</c:v>
                </c:pt>
                <c:pt idx="7091">
                  <c:v>23989</c:v>
                </c:pt>
                <c:pt idx="7092">
                  <c:v>23990</c:v>
                </c:pt>
                <c:pt idx="7093">
                  <c:v>23991</c:v>
                </c:pt>
                <c:pt idx="7094">
                  <c:v>23992</c:v>
                </c:pt>
                <c:pt idx="7095">
                  <c:v>23993</c:v>
                </c:pt>
                <c:pt idx="7096">
                  <c:v>23994</c:v>
                </c:pt>
                <c:pt idx="7097">
                  <c:v>23995</c:v>
                </c:pt>
                <c:pt idx="7098">
                  <c:v>23996</c:v>
                </c:pt>
                <c:pt idx="7099">
                  <c:v>23997</c:v>
                </c:pt>
                <c:pt idx="7100">
                  <c:v>23998</c:v>
                </c:pt>
                <c:pt idx="7101">
                  <c:v>23999</c:v>
                </c:pt>
                <c:pt idx="7102">
                  <c:v>24000</c:v>
                </c:pt>
                <c:pt idx="7103">
                  <c:v>24001</c:v>
                </c:pt>
                <c:pt idx="7104">
                  <c:v>24002</c:v>
                </c:pt>
                <c:pt idx="7105">
                  <c:v>24003</c:v>
                </c:pt>
                <c:pt idx="7106">
                  <c:v>24004</c:v>
                </c:pt>
                <c:pt idx="7107">
                  <c:v>24005</c:v>
                </c:pt>
                <c:pt idx="7108">
                  <c:v>24006</c:v>
                </c:pt>
                <c:pt idx="7109">
                  <c:v>24007</c:v>
                </c:pt>
                <c:pt idx="7110">
                  <c:v>24008</c:v>
                </c:pt>
                <c:pt idx="7111">
                  <c:v>24009</c:v>
                </c:pt>
                <c:pt idx="7112">
                  <c:v>24010</c:v>
                </c:pt>
                <c:pt idx="7113">
                  <c:v>24011</c:v>
                </c:pt>
                <c:pt idx="7114">
                  <c:v>24012</c:v>
                </c:pt>
                <c:pt idx="7115">
                  <c:v>24013</c:v>
                </c:pt>
                <c:pt idx="7116">
                  <c:v>24014</c:v>
                </c:pt>
                <c:pt idx="7117">
                  <c:v>24015</c:v>
                </c:pt>
                <c:pt idx="7118">
                  <c:v>24016</c:v>
                </c:pt>
                <c:pt idx="7119">
                  <c:v>24017</c:v>
                </c:pt>
                <c:pt idx="7120">
                  <c:v>24018</c:v>
                </c:pt>
                <c:pt idx="7121">
                  <c:v>24019</c:v>
                </c:pt>
                <c:pt idx="7122">
                  <c:v>24020</c:v>
                </c:pt>
                <c:pt idx="7123">
                  <c:v>24021</c:v>
                </c:pt>
                <c:pt idx="7124">
                  <c:v>24022</c:v>
                </c:pt>
                <c:pt idx="7125">
                  <c:v>24023</c:v>
                </c:pt>
                <c:pt idx="7126">
                  <c:v>24024</c:v>
                </c:pt>
                <c:pt idx="7127">
                  <c:v>24025</c:v>
                </c:pt>
                <c:pt idx="7128">
                  <c:v>24026</c:v>
                </c:pt>
                <c:pt idx="7129">
                  <c:v>24027</c:v>
                </c:pt>
                <c:pt idx="7130">
                  <c:v>24028</c:v>
                </c:pt>
                <c:pt idx="7131">
                  <c:v>24029</c:v>
                </c:pt>
                <c:pt idx="7132">
                  <c:v>24030</c:v>
                </c:pt>
                <c:pt idx="7133">
                  <c:v>24031</c:v>
                </c:pt>
                <c:pt idx="7134">
                  <c:v>24032</c:v>
                </c:pt>
                <c:pt idx="7135">
                  <c:v>24033</c:v>
                </c:pt>
                <c:pt idx="7136">
                  <c:v>24034</c:v>
                </c:pt>
                <c:pt idx="7137">
                  <c:v>24035</c:v>
                </c:pt>
                <c:pt idx="7138">
                  <c:v>24036</c:v>
                </c:pt>
                <c:pt idx="7139">
                  <c:v>24037</c:v>
                </c:pt>
                <c:pt idx="7140">
                  <c:v>24038</c:v>
                </c:pt>
                <c:pt idx="7141">
                  <c:v>24039</c:v>
                </c:pt>
                <c:pt idx="7142">
                  <c:v>24040</c:v>
                </c:pt>
                <c:pt idx="7143">
                  <c:v>24041</c:v>
                </c:pt>
                <c:pt idx="7144">
                  <c:v>24042</c:v>
                </c:pt>
                <c:pt idx="7145">
                  <c:v>24043</c:v>
                </c:pt>
                <c:pt idx="7146">
                  <c:v>24044</c:v>
                </c:pt>
                <c:pt idx="7147">
                  <c:v>24045</c:v>
                </c:pt>
                <c:pt idx="7148">
                  <c:v>24046</c:v>
                </c:pt>
                <c:pt idx="7149">
                  <c:v>24047</c:v>
                </c:pt>
                <c:pt idx="7150">
                  <c:v>24048</c:v>
                </c:pt>
                <c:pt idx="7151">
                  <c:v>24049</c:v>
                </c:pt>
                <c:pt idx="7152">
                  <c:v>24050</c:v>
                </c:pt>
                <c:pt idx="7153">
                  <c:v>24051</c:v>
                </c:pt>
                <c:pt idx="7154">
                  <c:v>24052</c:v>
                </c:pt>
                <c:pt idx="7155">
                  <c:v>24053</c:v>
                </c:pt>
                <c:pt idx="7156">
                  <c:v>24054</c:v>
                </c:pt>
                <c:pt idx="7157">
                  <c:v>24055</c:v>
                </c:pt>
                <c:pt idx="7158">
                  <c:v>24056</c:v>
                </c:pt>
                <c:pt idx="7159">
                  <c:v>24057</c:v>
                </c:pt>
                <c:pt idx="7160">
                  <c:v>24058</c:v>
                </c:pt>
                <c:pt idx="7161">
                  <c:v>24059</c:v>
                </c:pt>
                <c:pt idx="7162">
                  <c:v>24060</c:v>
                </c:pt>
                <c:pt idx="7163">
                  <c:v>24061</c:v>
                </c:pt>
                <c:pt idx="7164">
                  <c:v>24062</c:v>
                </c:pt>
                <c:pt idx="7165">
                  <c:v>24063</c:v>
                </c:pt>
                <c:pt idx="7166">
                  <c:v>24064</c:v>
                </c:pt>
                <c:pt idx="7167">
                  <c:v>24065</c:v>
                </c:pt>
                <c:pt idx="7168">
                  <c:v>24066</c:v>
                </c:pt>
                <c:pt idx="7169">
                  <c:v>24067</c:v>
                </c:pt>
                <c:pt idx="7170">
                  <c:v>24068</c:v>
                </c:pt>
                <c:pt idx="7171">
                  <c:v>24069</c:v>
                </c:pt>
                <c:pt idx="7172">
                  <c:v>24070</c:v>
                </c:pt>
                <c:pt idx="7173">
                  <c:v>24071</c:v>
                </c:pt>
                <c:pt idx="7174">
                  <c:v>24072</c:v>
                </c:pt>
                <c:pt idx="7175">
                  <c:v>24073</c:v>
                </c:pt>
                <c:pt idx="7176">
                  <c:v>24074</c:v>
                </c:pt>
                <c:pt idx="7177">
                  <c:v>24075</c:v>
                </c:pt>
                <c:pt idx="7178">
                  <c:v>24076</c:v>
                </c:pt>
                <c:pt idx="7179">
                  <c:v>24077</c:v>
                </c:pt>
                <c:pt idx="7180">
                  <c:v>24078</c:v>
                </c:pt>
                <c:pt idx="7181">
                  <c:v>24079</c:v>
                </c:pt>
                <c:pt idx="7182">
                  <c:v>24080</c:v>
                </c:pt>
                <c:pt idx="7183">
                  <c:v>24081</c:v>
                </c:pt>
                <c:pt idx="7184">
                  <c:v>24082</c:v>
                </c:pt>
                <c:pt idx="7185">
                  <c:v>24083</c:v>
                </c:pt>
                <c:pt idx="7186">
                  <c:v>24084</c:v>
                </c:pt>
                <c:pt idx="7187">
                  <c:v>24085</c:v>
                </c:pt>
                <c:pt idx="7188">
                  <c:v>24086</c:v>
                </c:pt>
                <c:pt idx="7189">
                  <c:v>24087</c:v>
                </c:pt>
                <c:pt idx="7190">
                  <c:v>24088</c:v>
                </c:pt>
                <c:pt idx="7191">
                  <c:v>24089</c:v>
                </c:pt>
                <c:pt idx="7192">
                  <c:v>24090</c:v>
                </c:pt>
                <c:pt idx="7193">
                  <c:v>24091</c:v>
                </c:pt>
                <c:pt idx="7194">
                  <c:v>24092</c:v>
                </c:pt>
                <c:pt idx="7195">
                  <c:v>24093</c:v>
                </c:pt>
                <c:pt idx="7196">
                  <c:v>24094</c:v>
                </c:pt>
                <c:pt idx="7197">
                  <c:v>24095</c:v>
                </c:pt>
                <c:pt idx="7198">
                  <c:v>24096</c:v>
                </c:pt>
                <c:pt idx="7199">
                  <c:v>24097</c:v>
                </c:pt>
                <c:pt idx="7200">
                  <c:v>24098</c:v>
                </c:pt>
                <c:pt idx="7201">
                  <c:v>24099</c:v>
                </c:pt>
                <c:pt idx="7202">
                  <c:v>24100</c:v>
                </c:pt>
                <c:pt idx="7203">
                  <c:v>24101</c:v>
                </c:pt>
                <c:pt idx="7204">
                  <c:v>24102</c:v>
                </c:pt>
                <c:pt idx="7205">
                  <c:v>24103</c:v>
                </c:pt>
                <c:pt idx="7206">
                  <c:v>24104</c:v>
                </c:pt>
                <c:pt idx="7207">
                  <c:v>24105</c:v>
                </c:pt>
                <c:pt idx="7208">
                  <c:v>24106</c:v>
                </c:pt>
                <c:pt idx="7209">
                  <c:v>24107</c:v>
                </c:pt>
              </c:numCache>
            </c:numRef>
          </c:cat>
          <c:val>
            <c:numRef>
              <c:f>Feuil2!$J$4:$J$7213</c:f>
              <c:numCache>
                <c:formatCode>0.0%</c:formatCode>
                <c:ptCount val="7210"/>
                <c:pt idx="0">
                  <c:v>1.25E-3</c:v>
                </c:pt>
                <c:pt idx="1">
                  <c:v>1.25E-3</c:v>
                </c:pt>
                <c:pt idx="2">
                  <c:v>1.25E-3</c:v>
                </c:pt>
                <c:pt idx="3">
                  <c:v>1.25E-3</c:v>
                </c:pt>
                <c:pt idx="4">
                  <c:v>1.25E-3</c:v>
                </c:pt>
                <c:pt idx="5">
                  <c:v>1.25E-3</c:v>
                </c:pt>
                <c:pt idx="6">
                  <c:v>1.25E-3</c:v>
                </c:pt>
                <c:pt idx="7">
                  <c:v>1.25E-3</c:v>
                </c:pt>
                <c:pt idx="8">
                  <c:v>1.25E-3</c:v>
                </c:pt>
                <c:pt idx="9">
                  <c:v>1.25E-3</c:v>
                </c:pt>
                <c:pt idx="10">
                  <c:v>1.25E-3</c:v>
                </c:pt>
                <c:pt idx="11">
                  <c:v>1.25E-3</c:v>
                </c:pt>
                <c:pt idx="12">
                  <c:v>1.25E-3</c:v>
                </c:pt>
                <c:pt idx="13">
                  <c:v>1.25E-3</c:v>
                </c:pt>
                <c:pt idx="14">
                  <c:v>1.25E-3</c:v>
                </c:pt>
                <c:pt idx="15">
                  <c:v>1.25E-3</c:v>
                </c:pt>
                <c:pt idx="16">
                  <c:v>1.25E-3</c:v>
                </c:pt>
                <c:pt idx="17">
                  <c:v>1.25E-3</c:v>
                </c:pt>
                <c:pt idx="18">
                  <c:v>1.25E-3</c:v>
                </c:pt>
                <c:pt idx="19">
                  <c:v>1.25E-3</c:v>
                </c:pt>
                <c:pt idx="20">
                  <c:v>1.25E-3</c:v>
                </c:pt>
                <c:pt idx="21">
                  <c:v>1.25E-3</c:v>
                </c:pt>
                <c:pt idx="22">
                  <c:v>1.25E-3</c:v>
                </c:pt>
                <c:pt idx="23">
                  <c:v>1.25E-3</c:v>
                </c:pt>
                <c:pt idx="24">
                  <c:v>1.25E-3</c:v>
                </c:pt>
                <c:pt idx="25">
                  <c:v>1.25E-3</c:v>
                </c:pt>
                <c:pt idx="26">
                  <c:v>1.25E-3</c:v>
                </c:pt>
                <c:pt idx="27">
                  <c:v>1.25E-3</c:v>
                </c:pt>
                <c:pt idx="28">
                  <c:v>1.25E-3</c:v>
                </c:pt>
                <c:pt idx="29">
                  <c:v>1.25E-3</c:v>
                </c:pt>
                <c:pt idx="30">
                  <c:v>1.25E-3</c:v>
                </c:pt>
                <c:pt idx="31">
                  <c:v>1.25E-3</c:v>
                </c:pt>
                <c:pt idx="32">
                  <c:v>1.25E-3</c:v>
                </c:pt>
                <c:pt idx="33">
                  <c:v>1.25E-3</c:v>
                </c:pt>
                <c:pt idx="34">
                  <c:v>1.25E-3</c:v>
                </c:pt>
                <c:pt idx="35">
                  <c:v>1.25E-3</c:v>
                </c:pt>
                <c:pt idx="36">
                  <c:v>1.25E-3</c:v>
                </c:pt>
                <c:pt idx="37">
                  <c:v>1.25E-3</c:v>
                </c:pt>
                <c:pt idx="38">
                  <c:v>1.25E-3</c:v>
                </c:pt>
                <c:pt idx="39">
                  <c:v>1.25E-3</c:v>
                </c:pt>
                <c:pt idx="40">
                  <c:v>1.25E-3</c:v>
                </c:pt>
                <c:pt idx="41">
                  <c:v>1.25E-3</c:v>
                </c:pt>
                <c:pt idx="42">
                  <c:v>1.25E-3</c:v>
                </c:pt>
                <c:pt idx="43">
                  <c:v>1.25E-3</c:v>
                </c:pt>
                <c:pt idx="44">
                  <c:v>1.25E-3</c:v>
                </c:pt>
                <c:pt idx="45">
                  <c:v>1.25E-3</c:v>
                </c:pt>
                <c:pt idx="46">
                  <c:v>1.25E-3</c:v>
                </c:pt>
                <c:pt idx="47">
                  <c:v>1.25E-3</c:v>
                </c:pt>
                <c:pt idx="48">
                  <c:v>1.25E-3</c:v>
                </c:pt>
                <c:pt idx="49">
                  <c:v>1.25E-3</c:v>
                </c:pt>
                <c:pt idx="50">
                  <c:v>1.25E-3</c:v>
                </c:pt>
                <c:pt idx="51">
                  <c:v>1.25E-3</c:v>
                </c:pt>
                <c:pt idx="52">
                  <c:v>1.25E-3</c:v>
                </c:pt>
                <c:pt idx="53">
                  <c:v>1.25E-3</c:v>
                </c:pt>
                <c:pt idx="54">
                  <c:v>1.25E-3</c:v>
                </c:pt>
                <c:pt idx="55">
                  <c:v>1.25E-3</c:v>
                </c:pt>
                <c:pt idx="56">
                  <c:v>1.25E-3</c:v>
                </c:pt>
                <c:pt idx="57">
                  <c:v>1.25E-3</c:v>
                </c:pt>
                <c:pt idx="58">
                  <c:v>1.25E-3</c:v>
                </c:pt>
                <c:pt idx="59">
                  <c:v>1.25E-3</c:v>
                </c:pt>
                <c:pt idx="60">
                  <c:v>1.25E-3</c:v>
                </c:pt>
                <c:pt idx="61">
                  <c:v>1.25E-3</c:v>
                </c:pt>
                <c:pt idx="62">
                  <c:v>1.25E-3</c:v>
                </c:pt>
                <c:pt idx="63">
                  <c:v>1.25E-3</c:v>
                </c:pt>
                <c:pt idx="64">
                  <c:v>1.25E-3</c:v>
                </c:pt>
                <c:pt idx="65">
                  <c:v>1.25E-3</c:v>
                </c:pt>
                <c:pt idx="66">
                  <c:v>1.25E-3</c:v>
                </c:pt>
                <c:pt idx="67">
                  <c:v>1.25E-3</c:v>
                </c:pt>
                <c:pt idx="68">
                  <c:v>1.25E-3</c:v>
                </c:pt>
                <c:pt idx="69">
                  <c:v>1.25E-3</c:v>
                </c:pt>
                <c:pt idx="70">
                  <c:v>1.25E-3</c:v>
                </c:pt>
                <c:pt idx="71">
                  <c:v>1.25E-3</c:v>
                </c:pt>
                <c:pt idx="72">
                  <c:v>1.25E-3</c:v>
                </c:pt>
                <c:pt idx="73">
                  <c:v>1.25E-3</c:v>
                </c:pt>
                <c:pt idx="74">
                  <c:v>1.25E-3</c:v>
                </c:pt>
                <c:pt idx="75">
                  <c:v>1.25E-3</c:v>
                </c:pt>
                <c:pt idx="76">
                  <c:v>1.25E-3</c:v>
                </c:pt>
                <c:pt idx="77">
                  <c:v>1.25E-3</c:v>
                </c:pt>
                <c:pt idx="78">
                  <c:v>1.25E-3</c:v>
                </c:pt>
                <c:pt idx="79">
                  <c:v>1.25E-3</c:v>
                </c:pt>
                <c:pt idx="80">
                  <c:v>1.25E-3</c:v>
                </c:pt>
                <c:pt idx="81">
                  <c:v>1.25E-3</c:v>
                </c:pt>
                <c:pt idx="82">
                  <c:v>1.25E-3</c:v>
                </c:pt>
                <c:pt idx="83">
                  <c:v>1.25E-3</c:v>
                </c:pt>
                <c:pt idx="84">
                  <c:v>1.25E-3</c:v>
                </c:pt>
                <c:pt idx="85">
                  <c:v>1.25E-3</c:v>
                </c:pt>
                <c:pt idx="86">
                  <c:v>1.25E-3</c:v>
                </c:pt>
                <c:pt idx="87">
                  <c:v>1.25E-3</c:v>
                </c:pt>
                <c:pt idx="88">
                  <c:v>1.25E-3</c:v>
                </c:pt>
                <c:pt idx="89">
                  <c:v>1.25E-3</c:v>
                </c:pt>
                <c:pt idx="90">
                  <c:v>1.25E-3</c:v>
                </c:pt>
                <c:pt idx="91">
                  <c:v>1.25E-3</c:v>
                </c:pt>
                <c:pt idx="92">
                  <c:v>1.25E-3</c:v>
                </c:pt>
                <c:pt idx="93">
                  <c:v>1.25E-3</c:v>
                </c:pt>
                <c:pt idx="94">
                  <c:v>1.25E-3</c:v>
                </c:pt>
                <c:pt idx="95">
                  <c:v>1.25E-3</c:v>
                </c:pt>
                <c:pt idx="96">
                  <c:v>1.25E-3</c:v>
                </c:pt>
                <c:pt idx="97">
                  <c:v>1.25E-3</c:v>
                </c:pt>
                <c:pt idx="98">
                  <c:v>1.25E-3</c:v>
                </c:pt>
                <c:pt idx="99">
                  <c:v>1.25E-3</c:v>
                </c:pt>
                <c:pt idx="100">
                  <c:v>1.25E-3</c:v>
                </c:pt>
                <c:pt idx="101">
                  <c:v>1.25E-3</c:v>
                </c:pt>
                <c:pt idx="102">
                  <c:v>1.25E-3</c:v>
                </c:pt>
                <c:pt idx="103">
                  <c:v>1.25E-3</c:v>
                </c:pt>
                <c:pt idx="104">
                  <c:v>1.25E-3</c:v>
                </c:pt>
                <c:pt idx="105">
                  <c:v>1.25E-3</c:v>
                </c:pt>
                <c:pt idx="106">
                  <c:v>1.25E-3</c:v>
                </c:pt>
                <c:pt idx="107">
                  <c:v>1.25E-3</c:v>
                </c:pt>
                <c:pt idx="108">
                  <c:v>1.25E-3</c:v>
                </c:pt>
                <c:pt idx="109">
                  <c:v>1.25E-3</c:v>
                </c:pt>
                <c:pt idx="110">
                  <c:v>1.25E-3</c:v>
                </c:pt>
                <c:pt idx="111">
                  <c:v>1.25E-3</c:v>
                </c:pt>
                <c:pt idx="112">
                  <c:v>1.25E-3</c:v>
                </c:pt>
                <c:pt idx="113">
                  <c:v>1.25E-3</c:v>
                </c:pt>
                <c:pt idx="114">
                  <c:v>1.25E-3</c:v>
                </c:pt>
                <c:pt idx="115">
                  <c:v>1.25E-3</c:v>
                </c:pt>
                <c:pt idx="116">
                  <c:v>1.25E-3</c:v>
                </c:pt>
                <c:pt idx="117">
                  <c:v>1.25E-3</c:v>
                </c:pt>
                <c:pt idx="118">
                  <c:v>1.25E-3</c:v>
                </c:pt>
                <c:pt idx="119">
                  <c:v>1.25E-3</c:v>
                </c:pt>
                <c:pt idx="120">
                  <c:v>1.25E-3</c:v>
                </c:pt>
                <c:pt idx="121">
                  <c:v>1.25E-3</c:v>
                </c:pt>
                <c:pt idx="122">
                  <c:v>1.25E-3</c:v>
                </c:pt>
                <c:pt idx="123">
                  <c:v>1.25E-3</c:v>
                </c:pt>
                <c:pt idx="124">
                  <c:v>1.25E-3</c:v>
                </c:pt>
                <c:pt idx="125">
                  <c:v>1.25E-3</c:v>
                </c:pt>
                <c:pt idx="126">
                  <c:v>1.25E-3</c:v>
                </c:pt>
                <c:pt idx="127">
                  <c:v>1.25E-3</c:v>
                </c:pt>
                <c:pt idx="128">
                  <c:v>1.25E-3</c:v>
                </c:pt>
                <c:pt idx="129">
                  <c:v>1.25E-3</c:v>
                </c:pt>
                <c:pt idx="130">
                  <c:v>1.25E-3</c:v>
                </c:pt>
                <c:pt idx="131">
                  <c:v>1.25E-3</c:v>
                </c:pt>
                <c:pt idx="132">
                  <c:v>1.25E-3</c:v>
                </c:pt>
                <c:pt idx="133">
                  <c:v>1.25E-3</c:v>
                </c:pt>
                <c:pt idx="134">
                  <c:v>1.25E-3</c:v>
                </c:pt>
                <c:pt idx="135">
                  <c:v>1.25E-3</c:v>
                </c:pt>
                <c:pt idx="136">
                  <c:v>1.25E-3</c:v>
                </c:pt>
                <c:pt idx="137">
                  <c:v>1.25E-3</c:v>
                </c:pt>
                <c:pt idx="138">
                  <c:v>1.25E-3</c:v>
                </c:pt>
                <c:pt idx="139">
                  <c:v>1.25E-3</c:v>
                </c:pt>
                <c:pt idx="140">
                  <c:v>1.25E-3</c:v>
                </c:pt>
                <c:pt idx="141">
                  <c:v>1.25E-3</c:v>
                </c:pt>
                <c:pt idx="142">
                  <c:v>1.25E-3</c:v>
                </c:pt>
                <c:pt idx="143">
                  <c:v>1.25E-3</c:v>
                </c:pt>
                <c:pt idx="144">
                  <c:v>1.25E-3</c:v>
                </c:pt>
                <c:pt idx="145">
                  <c:v>1.25E-3</c:v>
                </c:pt>
                <c:pt idx="146">
                  <c:v>1.25E-3</c:v>
                </c:pt>
                <c:pt idx="147">
                  <c:v>1.25E-3</c:v>
                </c:pt>
                <c:pt idx="148">
                  <c:v>1.25E-3</c:v>
                </c:pt>
                <c:pt idx="149">
                  <c:v>1.25E-3</c:v>
                </c:pt>
                <c:pt idx="150">
                  <c:v>1.25E-3</c:v>
                </c:pt>
                <c:pt idx="151">
                  <c:v>1.25E-3</c:v>
                </c:pt>
                <c:pt idx="152">
                  <c:v>1.25E-3</c:v>
                </c:pt>
                <c:pt idx="153">
                  <c:v>1.25E-3</c:v>
                </c:pt>
                <c:pt idx="154">
                  <c:v>1.25E-3</c:v>
                </c:pt>
                <c:pt idx="155">
                  <c:v>1.25E-3</c:v>
                </c:pt>
                <c:pt idx="156">
                  <c:v>1.25E-3</c:v>
                </c:pt>
                <c:pt idx="157">
                  <c:v>1.25E-3</c:v>
                </c:pt>
                <c:pt idx="158">
                  <c:v>1.25E-3</c:v>
                </c:pt>
                <c:pt idx="159">
                  <c:v>1.25E-3</c:v>
                </c:pt>
                <c:pt idx="160">
                  <c:v>1.25E-3</c:v>
                </c:pt>
                <c:pt idx="161">
                  <c:v>1.25E-3</c:v>
                </c:pt>
                <c:pt idx="162">
                  <c:v>1.25E-3</c:v>
                </c:pt>
                <c:pt idx="163">
                  <c:v>1.25E-3</c:v>
                </c:pt>
                <c:pt idx="164">
                  <c:v>1.25E-3</c:v>
                </c:pt>
                <c:pt idx="165">
                  <c:v>1.25E-3</c:v>
                </c:pt>
                <c:pt idx="166">
                  <c:v>1.25E-3</c:v>
                </c:pt>
                <c:pt idx="167">
                  <c:v>1.25E-3</c:v>
                </c:pt>
                <c:pt idx="168">
                  <c:v>1.25E-3</c:v>
                </c:pt>
                <c:pt idx="169">
                  <c:v>1.25E-3</c:v>
                </c:pt>
                <c:pt idx="170">
                  <c:v>1.25E-3</c:v>
                </c:pt>
                <c:pt idx="171">
                  <c:v>1.25E-3</c:v>
                </c:pt>
                <c:pt idx="172">
                  <c:v>1.25E-3</c:v>
                </c:pt>
                <c:pt idx="173">
                  <c:v>1.25E-3</c:v>
                </c:pt>
                <c:pt idx="174">
                  <c:v>1.25E-3</c:v>
                </c:pt>
                <c:pt idx="175">
                  <c:v>1.25E-3</c:v>
                </c:pt>
                <c:pt idx="176">
                  <c:v>1.25E-3</c:v>
                </c:pt>
                <c:pt idx="177">
                  <c:v>1.25E-3</c:v>
                </c:pt>
                <c:pt idx="178">
                  <c:v>1.25E-3</c:v>
                </c:pt>
                <c:pt idx="179">
                  <c:v>1.25E-3</c:v>
                </c:pt>
                <c:pt idx="180">
                  <c:v>1.25E-3</c:v>
                </c:pt>
                <c:pt idx="181">
                  <c:v>1.25E-3</c:v>
                </c:pt>
                <c:pt idx="182">
                  <c:v>1.25E-3</c:v>
                </c:pt>
                <c:pt idx="183">
                  <c:v>1.25E-3</c:v>
                </c:pt>
                <c:pt idx="184">
                  <c:v>1.25E-3</c:v>
                </c:pt>
                <c:pt idx="185">
                  <c:v>1.25E-3</c:v>
                </c:pt>
                <c:pt idx="186">
                  <c:v>1.25E-3</c:v>
                </c:pt>
                <c:pt idx="187">
                  <c:v>1.25E-3</c:v>
                </c:pt>
                <c:pt idx="188">
                  <c:v>1.25E-3</c:v>
                </c:pt>
                <c:pt idx="189">
                  <c:v>1.25E-3</c:v>
                </c:pt>
                <c:pt idx="190">
                  <c:v>1.25E-3</c:v>
                </c:pt>
                <c:pt idx="191">
                  <c:v>1.25E-3</c:v>
                </c:pt>
                <c:pt idx="192">
                  <c:v>1.25E-3</c:v>
                </c:pt>
                <c:pt idx="193">
                  <c:v>1.25E-3</c:v>
                </c:pt>
                <c:pt idx="194">
                  <c:v>1.25E-3</c:v>
                </c:pt>
                <c:pt idx="195">
                  <c:v>1.25E-3</c:v>
                </c:pt>
                <c:pt idx="196">
                  <c:v>1.25E-3</c:v>
                </c:pt>
                <c:pt idx="197">
                  <c:v>1.25E-3</c:v>
                </c:pt>
                <c:pt idx="198">
                  <c:v>1.25E-3</c:v>
                </c:pt>
                <c:pt idx="199">
                  <c:v>1.25E-3</c:v>
                </c:pt>
                <c:pt idx="200">
                  <c:v>1.25E-3</c:v>
                </c:pt>
                <c:pt idx="201">
                  <c:v>1.25E-3</c:v>
                </c:pt>
                <c:pt idx="202">
                  <c:v>1.25E-3</c:v>
                </c:pt>
                <c:pt idx="203">
                  <c:v>1.25E-3</c:v>
                </c:pt>
                <c:pt idx="204">
                  <c:v>1.25E-3</c:v>
                </c:pt>
                <c:pt idx="205">
                  <c:v>1.25E-3</c:v>
                </c:pt>
                <c:pt idx="206">
                  <c:v>1.25E-3</c:v>
                </c:pt>
                <c:pt idx="207">
                  <c:v>1.25E-3</c:v>
                </c:pt>
                <c:pt idx="208">
                  <c:v>1.25E-3</c:v>
                </c:pt>
                <c:pt idx="209">
                  <c:v>1.25E-3</c:v>
                </c:pt>
                <c:pt idx="210">
                  <c:v>1.25E-3</c:v>
                </c:pt>
                <c:pt idx="211">
                  <c:v>1.25E-3</c:v>
                </c:pt>
                <c:pt idx="212">
                  <c:v>1.25E-3</c:v>
                </c:pt>
                <c:pt idx="213">
                  <c:v>1.25E-3</c:v>
                </c:pt>
                <c:pt idx="214">
                  <c:v>1.25E-3</c:v>
                </c:pt>
                <c:pt idx="215">
                  <c:v>1.25E-3</c:v>
                </c:pt>
                <c:pt idx="216">
                  <c:v>1.25E-3</c:v>
                </c:pt>
                <c:pt idx="217">
                  <c:v>1.25E-3</c:v>
                </c:pt>
                <c:pt idx="218">
                  <c:v>1.25E-3</c:v>
                </c:pt>
                <c:pt idx="219">
                  <c:v>1.25E-3</c:v>
                </c:pt>
                <c:pt idx="220">
                  <c:v>1.25E-3</c:v>
                </c:pt>
                <c:pt idx="221">
                  <c:v>1.25E-3</c:v>
                </c:pt>
                <c:pt idx="222">
                  <c:v>1.25E-3</c:v>
                </c:pt>
                <c:pt idx="223">
                  <c:v>1.25E-3</c:v>
                </c:pt>
                <c:pt idx="224">
                  <c:v>1.25E-3</c:v>
                </c:pt>
                <c:pt idx="225">
                  <c:v>1.25E-3</c:v>
                </c:pt>
                <c:pt idx="226">
                  <c:v>1.25E-3</c:v>
                </c:pt>
                <c:pt idx="227">
                  <c:v>1.25E-3</c:v>
                </c:pt>
                <c:pt idx="228">
                  <c:v>1.25E-3</c:v>
                </c:pt>
                <c:pt idx="229">
                  <c:v>1.25E-3</c:v>
                </c:pt>
                <c:pt idx="230">
                  <c:v>1.25E-3</c:v>
                </c:pt>
                <c:pt idx="231">
                  <c:v>1.25E-3</c:v>
                </c:pt>
                <c:pt idx="232">
                  <c:v>1.25E-3</c:v>
                </c:pt>
                <c:pt idx="233">
                  <c:v>1.25E-3</c:v>
                </c:pt>
                <c:pt idx="234">
                  <c:v>1.25E-3</c:v>
                </c:pt>
                <c:pt idx="235">
                  <c:v>1.25E-3</c:v>
                </c:pt>
                <c:pt idx="236">
                  <c:v>1.25E-3</c:v>
                </c:pt>
                <c:pt idx="237">
                  <c:v>1.25E-3</c:v>
                </c:pt>
                <c:pt idx="238">
                  <c:v>1.25E-3</c:v>
                </c:pt>
                <c:pt idx="239">
                  <c:v>1.25E-3</c:v>
                </c:pt>
                <c:pt idx="240">
                  <c:v>1.25E-3</c:v>
                </c:pt>
                <c:pt idx="241">
                  <c:v>1.25E-3</c:v>
                </c:pt>
                <c:pt idx="242">
                  <c:v>1.25E-3</c:v>
                </c:pt>
                <c:pt idx="243">
                  <c:v>1.25E-3</c:v>
                </c:pt>
                <c:pt idx="244">
                  <c:v>1.25E-3</c:v>
                </c:pt>
                <c:pt idx="245">
                  <c:v>1.25E-3</c:v>
                </c:pt>
                <c:pt idx="246">
                  <c:v>1.25E-3</c:v>
                </c:pt>
                <c:pt idx="247">
                  <c:v>1.25E-3</c:v>
                </c:pt>
                <c:pt idx="248">
                  <c:v>1.25E-3</c:v>
                </c:pt>
                <c:pt idx="249">
                  <c:v>1.25E-3</c:v>
                </c:pt>
                <c:pt idx="250">
                  <c:v>1.25E-3</c:v>
                </c:pt>
                <c:pt idx="251">
                  <c:v>1.25E-3</c:v>
                </c:pt>
                <c:pt idx="252">
                  <c:v>1.25E-3</c:v>
                </c:pt>
                <c:pt idx="253">
                  <c:v>1.25E-3</c:v>
                </c:pt>
                <c:pt idx="254">
                  <c:v>1.25E-3</c:v>
                </c:pt>
                <c:pt idx="255">
                  <c:v>1.25E-3</c:v>
                </c:pt>
                <c:pt idx="256">
                  <c:v>1.25E-3</c:v>
                </c:pt>
                <c:pt idx="257">
                  <c:v>1.25E-3</c:v>
                </c:pt>
                <c:pt idx="258">
                  <c:v>1.25E-3</c:v>
                </c:pt>
                <c:pt idx="259">
                  <c:v>1.25E-3</c:v>
                </c:pt>
                <c:pt idx="260">
                  <c:v>1.25E-3</c:v>
                </c:pt>
                <c:pt idx="261">
                  <c:v>1.25E-3</c:v>
                </c:pt>
                <c:pt idx="262">
                  <c:v>1.25E-3</c:v>
                </c:pt>
                <c:pt idx="263">
                  <c:v>1.25E-3</c:v>
                </c:pt>
                <c:pt idx="264">
                  <c:v>1.25E-3</c:v>
                </c:pt>
                <c:pt idx="265">
                  <c:v>1.25E-3</c:v>
                </c:pt>
                <c:pt idx="266">
                  <c:v>1.25E-3</c:v>
                </c:pt>
                <c:pt idx="267">
                  <c:v>1.25E-3</c:v>
                </c:pt>
                <c:pt idx="268">
                  <c:v>1.25E-3</c:v>
                </c:pt>
                <c:pt idx="269">
                  <c:v>1.25E-3</c:v>
                </c:pt>
                <c:pt idx="270">
                  <c:v>1.25E-3</c:v>
                </c:pt>
                <c:pt idx="271">
                  <c:v>1.25E-3</c:v>
                </c:pt>
                <c:pt idx="272">
                  <c:v>1.25E-3</c:v>
                </c:pt>
                <c:pt idx="273">
                  <c:v>1.25E-3</c:v>
                </c:pt>
                <c:pt idx="274">
                  <c:v>1.25E-3</c:v>
                </c:pt>
                <c:pt idx="275">
                  <c:v>1.25E-3</c:v>
                </c:pt>
                <c:pt idx="276">
                  <c:v>1.25E-3</c:v>
                </c:pt>
                <c:pt idx="277">
                  <c:v>1.25E-3</c:v>
                </c:pt>
                <c:pt idx="278">
                  <c:v>1.25E-3</c:v>
                </c:pt>
                <c:pt idx="279">
                  <c:v>1.25E-3</c:v>
                </c:pt>
                <c:pt idx="280">
                  <c:v>1.25E-3</c:v>
                </c:pt>
                <c:pt idx="281">
                  <c:v>1.25E-3</c:v>
                </c:pt>
                <c:pt idx="282">
                  <c:v>1.25E-3</c:v>
                </c:pt>
                <c:pt idx="283">
                  <c:v>1.25E-3</c:v>
                </c:pt>
                <c:pt idx="284">
                  <c:v>1.25E-3</c:v>
                </c:pt>
                <c:pt idx="285">
                  <c:v>1.25E-3</c:v>
                </c:pt>
                <c:pt idx="286">
                  <c:v>1.25E-3</c:v>
                </c:pt>
                <c:pt idx="287">
                  <c:v>1.25E-3</c:v>
                </c:pt>
                <c:pt idx="288">
                  <c:v>1.25E-3</c:v>
                </c:pt>
                <c:pt idx="289">
                  <c:v>1.25E-3</c:v>
                </c:pt>
                <c:pt idx="290">
                  <c:v>1.25E-3</c:v>
                </c:pt>
                <c:pt idx="291">
                  <c:v>1.25E-3</c:v>
                </c:pt>
                <c:pt idx="292">
                  <c:v>1.25E-3</c:v>
                </c:pt>
                <c:pt idx="293">
                  <c:v>1.25E-3</c:v>
                </c:pt>
                <c:pt idx="294">
                  <c:v>1.25E-3</c:v>
                </c:pt>
                <c:pt idx="295">
                  <c:v>1.25E-3</c:v>
                </c:pt>
                <c:pt idx="296">
                  <c:v>1.25E-3</c:v>
                </c:pt>
                <c:pt idx="297">
                  <c:v>1.25E-3</c:v>
                </c:pt>
                <c:pt idx="298">
                  <c:v>1.25E-3</c:v>
                </c:pt>
                <c:pt idx="299">
                  <c:v>1.25E-3</c:v>
                </c:pt>
                <c:pt idx="300">
                  <c:v>1.25E-3</c:v>
                </c:pt>
                <c:pt idx="301">
                  <c:v>1.25E-3</c:v>
                </c:pt>
                <c:pt idx="302">
                  <c:v>1.25E-3</c:v>
                </c:pt>
                <c:pt idx="303">
                  <c:v>1.25E-3</c:v>
                </c:pt>
                <c:pt idx="304">
                  <c:v>1.25E-3</c:v>
                </c:pt>
                <c:pt idx="305">
                  <c:v>2.5000000000000001E-3</c:v>
                </c:pt>
                <c:pt idx="306">
                  <c:v>2.5000000000000001E-3</c:v>
                </c:pt>
                <c:pt idx="307">
                  <c:v>2.5000000000000001E-3</c:v>
                </c:pt>
                <c:pt idx="308">
                  <c:v>2.5000000000000001E-3</c:v>
                </c:pt>
                <c:pt idx="309">
                  <c:v>2.5000000000000001E-3</c:v>
                </c:pt>
                <c:pt idx="310">
                  <c:v>2.5000000000000001E-3</c:v>
                </c:pt>
                <c:pt idx="311">
                  <c:v>2.5000000000000001E-3</c:v>
                </c:pt>
                <c:pt idx="312">
                  <c:v>2.5000000000000001E-3</c:v>
                </c:pt>
                <c:pt idx="313">
                  <c:v>2.5000000000000001E-3</c:v>
                </c:pt>
                <c:pt idx="314">
                  <c:v>2.5000000000000001E-3</c:v>
                </c:pt>
                <c:pt idx="315">
                  <c:v>2.5000000000000001E-3</c:v>
                </c:pt>
                <c:pt idx="316">
                  <c:v>2.5000000000000001E-3</c:v>
                </c:pt>
                <c:pt idx="317">
                  <c:v>2.5000000000000001E-3</c:v>
                </c:pt>
                <c:pt idx="318">
                  <c:v>2.5000000000000001E-3</c:v>
                </c:pt>
                <c:pt idx="319">
                  <c:v>2.5000000000000001E-3</c:v>
                </c:pt>
                <c:pt idx="320">
                  <c:v>2.5000000000000001E-3</c:v>
                </c:pt>
                <c:pt idx="321">
                  <c:v>2.5000000000000001E-3</c:v>
                </c:pt>
                <c:pt idx="322">
                  <c:v>2.5000000000000001E-3</c:v>
                </c:pt>
                <c:pt idx="323">
                  <c:v>2.5000000000000001E-3</c:v>
                </c:pt>
                <c:pt idx="324">
                  <c:v>2.5000000000000001E-3</c:v>
                </c:pt>
                <c:pt idx="325">
                  <c:v>2.5000000000000001E-3</c:v>
                </c:pt>
                <c:pt idx="326">
                  <c:v>2.5000000000000001E-3</c:v>
                </c:pt>
                <c:pt idx="327">
                  <c:v>2.5000000000000001E-3</c:v>
                </c:pt>
                <c:pt idx="328">
                  <c:v>2.5000000000000001E-3</c:v>
                </c:pt>
                <c:pt idx="329">
                  <c:v>2.5000000000000001E-3</c:v>
                </c:pt>
                <c:pt idx="330">
                  <c:v>2.5000000000000001E-3</c:v>
                </c:pt>
                <c:pt idx="331">
                  <c:v>2.5000000000000001E-3</c:v>
                </c:pt>
                <c:pt idx="332">
                  <c:v>2.5000000000000001E-3</c:v>
                </c:pt>
                <c:pt idx="333">
                  <c:v>2.5000000000000001E-3</c:v>
                </c:pt>
                <c:pt idx="334">
                  <c:v>2.5000000000000001E-3</c:v>
                </c:pt>
                <c:pt idx="335">
                  <c:v>2.5000000000000001E-3</c:v>
                </c:pt>
                <c:pt idx="336">
                  <c:v>2.5000000000000001E-3</c:v>
                </c:pt>
                <c:pt idx="337">
                  <c:v>2.5000000000000001E-3</c:v>
                </c:pt>
                <c:pt idx="338">
                  <c:v>2.5000000000000001E-3</c:v>
                </c:pt>
                <c:pt idx="339">
                  <c:v>2.5000000000000001E-3</c:v>
                </c:pt>
                <c:pt idx="340">
                  <c:v>2.5000000000000001E-3</c:v>
                </c:pt>
                <c:pt idx="341">
                  <c:v>2.5000000000000001E-3</c:v>
                </c:pt>
                <c:pt idx="342">
                  <c:v>2.5000000000000001E-3</c:v>
                </c:pt>
                <c:pt idx="343">
                  <c:v>2.5000000000000001E-3</c:v>
                </c:pt>
                <c:pt idx="344">
                  <c:v>2.5000000000000001E-3</c:v>
                </c:pt>
                <c:pt idx="345">
                  <c:v>2.5000000000000001E-3</c:v>
                </c:pt>
                <c:pt idx="346">
                  <c:v>2.5000000000000001E-3</c:v>
                </c:pt>
                <c:pt idx="347">
                  <c:v>2.5000000000000001E-3</c:v>
                </c:pt>
                <c:pt idx="348">
                  <c:v>2.5000000000000001E-3</c:v>
                </c:pt>
                <c:pt idx="349">
                  <c:v>2.5000000000000001E-3</c:v>
                </c:pt>
                <c:pt idx="350">
                  <c:v>2.5000000000000001E-3</c:v>
                </c:pt>
                <c:pt idx="351">
                  <c:v>2.5000000000000001E-3</c:v>
                </c:pt>
                <c:pt idx="352">
                  <c:v>2.5000000000000001E-3</c:v>
                </c:pt>
                <c:pt idx="353">
                  <c:v>2.5000000000000001E-3</c:v>
                </c:pt>
                <c:pt idx="354">
                  <c:v>2.5000000000000001E-3</c:v>
                </c:pt>
                <c:pt idx="355">
                  <c:v>2.5000000000000001E-3</c:v>
                </c:pt>
                <c:pt idx="356">
                  <c:v>2.5000000000000001E-3</c:v>
                </c:pt>
                <c:pt idx="357">
                  <c:v>2.5000000000000001E-3</c:v>
                </c:pt>
                <c:pt idx="358">
                  <c:v>2.5000000000000001E-3</c:v>
                </c:pt>
                <c:pt idx="359">
                  <c:v>2.5000000000000001E-3</c:v>
                </c:pt>
                <c:pt idx="360">
                  <c:v>2.5000000000000001E-3</c:v>
                </c:pt>
                <c:pt idx="361">
                  <c:v>2.5000000000000001E-3</c:v>
                </c:pt>
                <c:pt idx="362">
                  <c:v>2.5000000000000001E-3</c:v>
                </c:pt>
                <c:pt idx="363">
                  <c:v>2.5000000000000001E-3</c:v>
                </c:pt>
                <c:pt idx="364">
                  <c:v>2.5000000000000001E-3</c:v>
                </c:pt>
                <c:pt idx="365">
                  <c:v>2.5000000000000001E-3</c:v>
                </c:pt>
                <c:pt idx="366">
                  <c:v>2.5000000000000001E-3</c:v>
                </c:pt>
                <c:pt idx="367">
                  <c:v>2.5000000000000001E-3</c:v>
                </c:pt>
                <c:pt idx="368">
                  <c:v>2.5000000000000001E-3</c:v>
                </c:pt>
                <c:pt idx="369">
                  <c:v>2.5000000000000001E-3</c:v>
                </c:pt>
                <c:pt idx="370">
                  <c:v>2.5000000000000001E-3</c:v>
                </c:pt>
                <c:pt idx="371">
                  <c:v>2.5000000000000001E-3</c:v>
                </c:pt>
                <c:pt idx="372">
                  <c:v>2.5000000000000001E-3</c:v>
                </c:pt>
                <c:pt idx="373">
                  <c:v>2.5000000000000001E-3</c:v>
                </c:pt>
                <c:pt idx="374">
                  <c:v>2.5000000000000001E-3</c:v>
                </c:pt>
                <c:pt idx="375">
                  <c:v>2.5000000000000001E-3</c:v>
                </c:pt>
                <c:pt idx="376">
                  <c:v>2.5000000000000001E-3</c:v>
                </c:pt>
                <c:pt idx="377">
                  <c:v>2.5000000000000001E-3</c:v>
                </c:pt>
                <c:pt idx="378">
                  <c:v>2.5000000000000001E-3</c:v>
                </c:pt>
                <c:pt idx="379">
                  <c:v>2.5000000000000001E-3</c:v>
                </c:pt>
                <c:pt idx="380">
                  <c:v>2.5000000000000001E-3</c:v>
                </c:pt>
                <c:pt idx="381">
                  <c:v>2.5000000000000001E-3</c:v>
                </c:pt>
                <c:pt idx="382">
                  <c:v>2.5000000000000001E-3</c:v>
                </c:pt>
                <c:pt idx="383">
                  <c:v>2.5000000000000001E-3</c:v>
                </c:pt>
                <c:pt idx="384">
                  <c:v>2.5000000000000001E-3</c:v>
                </c:pt>
                <c:pt idx="385">
                  <c:v>2.5000000000000001E-3</c:v>
                </c:pt>
                <c:pt idx="386">
                  <c:v>2.5000000000000001E-3</c:v>
                </c:pt>
                <c:pt idx="387">
                  <c:v>2.5000000000000001E-3</c:v>
                </c:pt>
                <c:pt idx="388">
                  <c:v>2.5000000000000001E-3</c:v>
                </c:pt>
                <c:pt idx="389">
                  <c:v>2.5000000000000001E-3</c:v>
                </c:pt>
                <c:pt idx="390">
                  <c:v>2.5000000000000001E-3</c:v>
                </c:pt>
                <c:pt idx="391">
                  <c:v>2.5000000000000001E-3</c:v>
                </c:pt>
                <c:pt idx="392">
                  <c:v>2.5000000000000001E-3</c:v>
                </c:pt>
                <c:pt idx="393">
                  <c:v>2.5000000000000001E-3</c:v>
                </c:pt>
                <c:pt idx="394">
                  <c:v>2.5000000000000001E-3</c:v>
                </c:pt>
                <c:pt idx="395">
                  <c:v>2.5000000000000001E-3</c:v>
                </c:pt>
                <c:pt idx="396">
                  <c:v>2.5000000000000001E-3</c:v>
                </c:pt>
                <c:pt idx="397">
                  <c:v>2.5000000000000001E-3</c:v>
                </c:pt>
                <c:pt idx="398">
                  <c:v>2.5000000000000001E-3</c:v>
                </c:pt>
                <c:pt idx="399">
                  <c:v>2.5000000000000001E-3</c:v>
                </c:pt>
                <c:pt idx="400">
                  <c:v>2.5000000000000001E-3</c:v>
                </c:pt>
                <c:pt idx="401">
                  <c:v>2.5000000000000001E-3</c:v>
                </c:pt>
                <c:pt idx="402">
                  <c:v>2.5000000000000001E-3</c:v>
                </c:pt>
                <c:pt idx="403">
                  <c:v>2.5000000000000001E-3</c:v>
                </c:pt>
                <c:pt idx="404">
                  <c:v>2.5000000000000001E-3</c:v>
                </c:pt>
                <c:pt idx="405">
                  <c:v>2.5000000000000001E-3</c:v>
                </c:pt>
                <c:pt idx="406">
                  <c:v>2.5000000000000001E-3</c:v>
                </c:pt>
                <c:pt idx="407">
                  <c:v>2.5000000000000001E-3</c:v>
                </c:pt>
                <c:pt idx="408">
                  <c:v>2.5000000000000001E-3</c:v>
                </c:pt>
                <c:pt idx="409">
                  <c:v>2.5000000000000001E-3</c:v>
                </c:pt>
                <c:pt idx="410">
                  <c:v>2.5000000000000001E-3</c:v>
                </c:pt>
                <c:pt idx="411">
                  <c:v>2.5000000000000001E-3</c:v>
                </c:pt>
                <c:pt idx="412">
                  <c:v>2.5000000000000001E-3</c:v>
                </c:pt>
                <c:pt idx="413">
                  <c:v>2.5000000000000001E-3</c:v>
                </c:pt>
                <c:pt idx="414">
                  <c:v>2.5000000000000001E-3</c:v>
                </c:pt>
                <c:pt idx="415">
                  <c:v>2.5000000000000001E-3</c:v>
                </c:pt>
                <c:pt idx="416">
                  <c:v>2.5000000000000001E-3</c:v>
                </c:pt>
                <c:pt idx="417">
                  <c:v>2.5000000000000001E-3</c:v>
                </c:pt>
                <c:pt idx="418">
                  <c:v>2.5000000000000001E-3</c:v>
                </c:pt>
                <c:pt idx="419">
                  <c:v>2.5000000000000001E-3</c:v>
                </c:pt>
                <c:pt idx="420">
                  <c:v>2.5000000000000001E-3</c:v>
                </c:pt>
                <c:pt idx="421">
                  <c:v>2.5000000000000001E-3</c:v>
                </c:pt>
                <c:pt idx="422">
                  <c:v>2.5000000000000001E-3</c:v>
                </c:pt>
                <c:pt idx="423">
                  <c:v>2.5000000000000001E-3</c:v>
                </c:pt>
                <c:pt idx="424">
                  <c:v>2.5000000000000001E-3</c:v>
                </c:pt>
                <c:pt idx="425">
                  <c:v>2.5000000000000001E-3</c:v>
                </c:pt>
                <c:pt idx="426">
                  <c:v>2.5000000000000001E-3</c:v>
                </c:pt>
                <c:pt idx="427">
                  <c:v>2.5000000000000001E-3</c:v>
                </c:pt>
                <c:pt idx="428">
                  <c:v>2.5000000000000001E-3</c:v>
                </c:pt>
                <c:pt idx="429">
                  <c:v>2.5000000000000001E-3</c:v>
                </c:pt>
                <c:pt idx="430">
                  <c:v>2.5000000000000001E-3</c:v>
                </c:pt>
                <c:pt idx="431">
                  <c:v>2.5000000000000001E-3</c:v>
                </c:pt>
                <c:pt idx="432">
                  <c:v>2.5000000000000001E-3</c:v>
                </c:pt>
                <c:pt idx="433">
                  <c:v>2.5000000000000001E-3</c:v>
                </c:pt>
                <c:pt idx="434">
                  <c:v>2.5000000000000001E-3</c:v>
                </c:pt>
                <c:pt idx="435">
                  <c:v>2.5000000000000001E-3</c:v>
                </c:pt>
                <c:pt idx="436">
                  <c:v>2.5000000000000001E-3</c:v>
                </c:pt>
                <c:pt idx="437">
                  <c:v>2.5000000000000001E-3</c:v>
                </c:pt>
                <c:pt idx="438">
                  <c:v>2.5000000000000001E-3</c:v>
                </c:pt>
                <c:pt idx="439">
                  <c:v>2.5000000000000001E-3</c:v>
                </c:pt>
                <c:pt idx="440">
                  <c:v>2.5000000000000001E-3</c:v>
                </c:pt>
                <c:pt idx="441">
                  <c:v>2.5000000000000001E-3</c:v>
                </c:pt>
                <c:pt idx="442">
                  <c:v>2.5000000000000001E-3</c:v>
                </c:pt>
                <c:pt idx="443">
                  <c:v>2.5000000000000001E-3</c:v>
                </c:pt>
                <c:pt idx="444">
                  <c:v>2.5000000000000001E-3</c:v>
                </c:pt>
                <c:pt idx="445">
                  <c:v>2.5000000000000001E-3</c:v>
                </c:pt>
                <c:pt idx="446">
                  <c:v>2.5000000000000001E-3</c:v>
                </c:pt>
                <c:pt idx="447">
                  <c:v>2.5000000000000001E-3</c:v>
                </c:pt>
                <c:pt idx="448">
                  <c:v>2.5000000000000001E-3</c:v>
                </c:pt>
                <c:pt idx="449">
                  <c:v>2.5000000000000001E-3</c:v>
                </c:pt>
                <c:pt idx="450">
                  <c:v>2.5000000000000001E-3</c:v>
                </c:pt>
                <c:pt idx="451">
                  <c:v>2.5000000000000001E-3</c:v>
                </c:pt>
                <c:pt idx="452">
                  <c:v>2.5000000000000001E-3</c:v>
                </c:pt>
                <c:pt idx="453">
                  <c:v>2.5000000000000001E-3</c:v>
                </c:pt>
                <c:pt idx="454">
                  <c:v>2.5000000000000001E-3</c:v>
                </c:pt>
                <c:pt idx="455">
                  <c:v>2.5000000000000001E-3</c:v>
                </c:pt>
                <c:pt idx="456">
                  <c:v>2.5000000000000001E-3</c:v>
                </c:pt>
                <c:pt idx="457">
                  <c:v>2.5000000000000001E-3</c:v>
                </c:pt>
                <c:pt idx="458">
                  <c:v>2.5000000000000001E-3</c:v>
                </c:pt>
                <c:pt idx="459">
                  <c:v>2.5000000000000001E-3</c:v>
                </c:pt>
                <c:pt idx="460">
                  <c:v>2.5000000000000001E-3</c:v>
                </c:pt>
                <c:pt idx="461">
                  <c:v>2.5000000000000001E-3</c:v>
                </c:pt>
                <c:pt idx="462">
                  <c:v>2.5000000000000001E-3</c:v>
                </c:pt>
                <c:pt idx="463">
                  <c:v>2.5000000000000001E-3</c:v>
                </c:pt>
                <c:pt idx="464">
                  <c:v>2.5000000000000001E-3</c:v>
                </c:pt>
                <c:pt idx="465">
                  <c:v>2.5000000000000001E-3</c:v>
                </c:pt>
                <c:pt idx="466">
                  <c:v>2.5000000000000001E-3</c:v>
                </c:pt>
                <c:pt idx="467">
                  <c:v>2.5000000000000001E-3</c:v>
                </c:pt>
                <c:pt idx="468">
                  <c:v>2.5000000000000001E-3</c:v>
                </c:pt>
                <c:pt idx="469">
                  <c:v>2.5000000000000001E-3</c:v>
                </c:pt>
                <c:pt idx="470">
                  <c:v>2.5000000000000001E-3</c:v>
                </c:pt>
                <c:pt idx="471">
                  <c:v>2.5000000000000001E-3</c:v>
                </c:pt>
                <c:pt idx="472">
                  <c:v>2.5000000000000001E-3</c:v>
                </c:pt>
                <c:pt idx="473">
                  <c:v>2.5000000000000001E-3</c:v>
                </c:pt>
                <c:pt idx="474">
                  <c:v>2.5000000000000001E-3</c:v>
                </c:pt>
                <c:pt idx="475">
                  <c:v>2.5000000000000001E-3</c:v>
                </c:pt>
                <c:pt idx="476">
                  <c:v>2.5000000000000001E-3</c:v>
                </c:pt>
                <c:pt idx="477">
                  <c:v>2.5000000000000001E-3</c:v>
                </c:pt>
                <c:pt idx="478">
                  <c:v>2.5000000000000001E-3</c:v>
                </c:pt>
                <c:pt idx="479">
                  <c:v>2.5000000000000001E-3</c:v>
                </c:pt>
                <c:pt idx="480">
                  <c:v>2.5000000000000001E-3</c:v>
                </c:pt>
                <c:pt idx="481">
                  <c:v>2.5000000000000001E-3</c:v>
                </c:pt>
                <c:pt idx="482">
                  <c:v>2.5000000000000001E-3</c:v>
                </c:pt>
                <c:pt idx="483">
                  <c:v>2.5000000000000001E-3</c:v>
                </c:pt>
                <c:pt idx="484">
                  <c:v>2.5000000000000001E-3</c:v>
                </c:pt>
                <c:pt idx="485">
                  <c:v>2.5000000000000001E-3</c:v>
                </c:pt>
                <c:pt idx="486">
                  <c:v>2.5000000000000001E-3</c:v>
                </c:pt>
                <c:pt idx="487">
                  <c:v>2.5000000000000001E-3</c:v>
                </c:pt>
                <c:pt idx="488">
                  <c:v>2.5000000000000001E-3</c:v>
                </c:pt>
                <c:pt idx="489">
                  <c:v>2.5000000000000001E-3</c:v>
                </c:pt>
                <c:pt idx="490">
                  <c:v>2.5000000000000001E-3</c:v>
                </c:pt>
                <c:pt idx="491">
                  <c:v>2.5000000000000001E-3</c:v>
                </c:pt>
                <c:pt idx="492">
                  <c:v>2.5000000000000001E-3</c:v>
                </c:pt>
                <c:pt idx="493">
                  <c:v>2.5000000000000001E-3</c:v>
                </c:pt>
                <c:pt idx="494">
                  <c:v>2.5000000000000001E-3</c:v>
                </c:pt>
                <c:pt idx="495">
                  <c:v>2.5000000000000001E-3</c:v>
                </c:pt>
                <c:pt idx="496">
                  <c:v>2.5000000000000001E-3</c:v>
                </c:pt>
                <c:pt idx="497">
                  <c:v>2.5000000000000001E-3</c:v>
                </c:pt>
                <c:pt idx="498">
                  <c:v>2.5000000000000001E-3</c:v>
                </c:pt>
                <c:pt idx="499">
                  <c:v>2.5000000000000001E-3</c:v>
                </c:pt>
                <c:pt idx="500">
                  <c:v>2.5000000000000001E-3</c:v>
                </c:pt>
                <c:pt idx="501">
                  <c:v>2.5000000000000001E-3</c:v>
                </c:pt>
                <c:pt idx="502">
                  <c:v>2.5000000000000001E-3</c:v>
                </c:pt>
                <c:pt idx="503">
                  <c:v>2.5000000000000001E-3</c:v>
                </c:pt>
                <c:pt idx="504">
                  <c:v>2.5000000000000001E-3</c:v>
                </c:pt>
                <c:pt idx="505">
                  <c:v>2.5000000000000001E-3</c:v>
                </c:pt>
                <c:pt idx="506">
                  <c:v>2.5000000000000001E-3</c:v>
                </c:pt>
                <c:pt idx="507">
                  <c:v>2.5000000000000001E-3</c:v>
                </c:pt>
                <c:pt idx="508">
                  <c:v>2.5000000000000001E-3</c:v>
                </c:pt>
                <c:pt idx="509">
                  <c:v>2.5000000000000001E-3</c:v>
                </c:pt>
                <c:pt idx="510">
                  <c:v>2.5000000000000001E-3</c:v>
                </c:pt>
                <c:pt idx="511">
                  <c:v>2.5000000000000001E-3</c:v>
                </c:pt>
                <c:pt idx="512">
                  <c:v>2.5000000000000001E-3</c:v>
                </c:pt>
                <c:pt idx="513">
                  <c:v>2.5000000000000001E-3</c:v>
                </c:pt>
                <c:pt idx="514">
                  <c:v>2.5000000000000001E-3</c:v>
                </c:pt>
                <c:pt idx="515">
                  <c:v>2.5000000000000001E-3</c:v>
                </c:pt>
                <c:pt idx="516">
                  <c:v>2.5000000000000001E-3</c:v>
                </c:pt>
                <c:pt idx="517">
                  <c:v>2.5000000000000001E-3</c:v>
                </c:pt>
                <c:pt idx="518">
                  <c:v>2.5000000000000001E-3</c:v>
                </c:pt>
                <c:pt idx="519">
                  <c:v>2.5000000000000001E-3</c:v>
                </c:pt>
                <c:pt idx="520">
                  <c:v>2.5000000000000001E-3</c:v>
                </c:pt>
                <c:pt idx="521">
                  <c:v>2.5000000000000001E-3</c:v>
                </c:pt>
                <c:pt idx="522">
                  <c:v>2.5000000000000001E-3</c:v>
                </c:pt>
                <c:pt idx="523">
                  <c:v>2.5000000000000001E-3</c:v>
                </c:pt>
                <c:pt idx="524">
                  <c:v>2.5000000000000001E-3</c:v>
                </c:pt>
                <c:pt idx="525">
                  <c:v>2.5000000000000001E-3</c:v>
                </c:pt>
                <c:pt idx="526">
                  <c:v>2.5000000000000001E-3</c:v>
                </c:pt>
                <c:pt idx="527">
                  <c:v>2.5000000000000001E-3</c:v>
                </c:pt>
                <c:pt idx="528">
                  <c:v>2.5000000000000001E-3</c:v>
                </c:pt>
                <c:pt idx="529">
                  <c:v>2.5000000000000001E-3</c:v>
                </c:pt>
                <c:pt idx="530">
                  <c:v>2.5000000000000001E-3</c:v>
                </c:pt>
                <c:pt idx="531">
                  <c:v>2.5000000000000001E-3</c:v>
                </c:pt>
                <c:pt idx="532">
                  <c:v>2.5000000000000001E-3</c:v>
                </c:pt>
                <c:pt idx="533">
                  <c:v>2.5000000000000001E-3</c:v>
                </c:pt>
                <c:pt idx="534">
                  <c:v>2.5000000000000001E-3</c:v>
                </c:pt>
                <c:pt idx="535">
                  <c:v>2.5000000000000001E-3</c:v>
                </c:pt>
                <c:pt idx="536">
                  <c:v>2.5000000000000001E-3</c:v>
                </c:pt>
                <c:pt idx="537">
                  <c:v>2.5000000000000001E-3</c:v>
                </c:pt>
                <c:pt idx="538">
                  <c:v>2.5000000000000001E-3</c:v>
                </c:pt>
                <c:pt idx="539">
                  <c:v>2.5000000000000001E-3</c:v>
                </c:pt>
                <c:pt idx="540">
                  <c:v>2.5000000000000001E-3</c:v>
                </c:pt>
                <c:pt idx="541">
                  <c:v>2.5000000000000001E-3</c:v>
                </c:pt>
                <c:pt idx="542">
                  <c:v>2.5000000000000001E-3</c:v>
                </c:pt>
                <c:pt idx="543">
                  <c:v>2.5000000000000001E-3</c:v>
                </c:pt>
                <c:pt idx="544">
                  <c:v>2.5000000000000001E-3</c:v>
                </c:pt>
                <c:pt idx="545">
                  <c:v>2.5000000000000001E-3</c:v>
                </c:pt>
                <c:pt idx="546">
                  <c:v>2.5000000000000001E-3</c:v>
                </c:pt>
                <c:pt idx="547">
                  <c:v>2.5000000000000001E-3</c:v>
                </c:pt>
                <c:pt idx="548">
                  <c:v>2.5000000000000001E-3</c:v>
                </c:pt>
                <c:pt idx="549">
                  <c:v>2.5000000000000001E-3</c:v>
                </c:pt>
                <c:pt idx="550">
                  <c:v>2.5000000000000001E-3</c:v>
                </c:pt>
                <c:pt idx="551">
                  <c:v>2.5000000000000001E-3</c:v>
                </c:pt>
                <c:pt idx="552">
                  <c:v>2.5000000000000001E-3</c:v>
                </c:pt>
                <c:pt idx="553">
                  <c:v>2.5000000000000001E-3</c:v>
                </c:pt>
                <c:pt idx="554">
                  <c:v>2.5000000000000001E-3</c:v>
                </c:pt>
                <c:pt idx="555">
                  <c:v>2.5000000000000001E-3</c:v>
                </c:pt>
                <c:pt idx="556">
                  <c:v>2.5000000000000001E-3</c:v>
                </c:pt>
                <c:pt idx="557">
                  <c:v>2.5000000000000001E-3</c:v>
                </c:pt>
                <c:pt idx="558">
                  <c:v>2.5000000000000001E-3</c:v>
                </c:pt>
                <c:pt idx="559">
                  <c:v>2.5000000000000001E-3</c:v>
                </c:pt>
                <c:pt idx="560">
                  <c:v>2.5000000000000001E-3</c:v>
                </c:pt>
                <c:pt idx="561">
                  <c:v>2.5000000000000001E-3</c:v>
                </c:pt>
                <c:pt idx="562">
                  <c:v>2.5000000000000001E-3</c:v>
                </c:pt>
                <c:pt idx="563">
                  <c:v>2.5000000000000001E-3</c:v>
                </c:pt>
                <c:pt idx="564">
                  <c:v>2.5000000000000001E-3</c:v>
                </c:pt>
                <c:pt idx="565">
                  <c:v>2.5000000000000001E-3</c:v>
                </c:pt>
                <c:pt idx="566">
                  <c:v>2.5000000000000001E-3</c:v>
                </c:pt>
                <c:pt idx="567">
                  <c:v>2.5000000000000001E-3</c:v>
                </c:pt>
                <c:pt idx="568">
                  <c:v>2.5000000000000001E-3</c:v>
                </c:pt>
                <c:pt idx="569">
                  <c:v>2.5000000000000001E-3</c:v>
                </c:pt>
                <c:pt idx="570">
                  <c:v>2.5000000000000001E-3</c:v>
                </c:pt>
                <c:pt idx="571">
                  <c:v>2.5000000000000001E-3</c:v>
                </c:pt>
                <c:pt idx="572">
                  <c:v>2.5000000000000001E-3</c:v>
                </c:pt>
                <c:pt idx="573">
                  <c:v>2.5000000000000001E-3</c:v>
                </c:pt>
                <c:pt idx="574">
                  <c:v>2.5000000000000001E-3</c:v>
                </c:pt>
                <c:pt idx="575">
                  <c:v>2.5000000000000001E-3</c:v>
                </c:pt>
                <c:pt idx="576">
                  <c:v>2.5000000000000001E-3</c:v>
                </c:pt>
                <c:pt idx="577">
                  <c:v>2.5000000000000001E-3</c:v>
                </c:pt>
                <c:pt idx="578">
                  <c:v>2.5000000000000001E-3</c:v>
                </c:pt>
                <c:pt idx="579">
                  <c:v>2.5000000000000001E-3</c:v>
                </c:pt>
                <c:pt idx="580">
                  <c:v>2.5000000000000001E-3</c:v>
                </c:pt>
                <c:pt idx="581">
                  <c:v>2.5000000000000001E-3</c:v>
                </c:pt>
                <c:pt idx="582">
                  <c:v>2.5000000000000001E-3</c:v>
                </c:pt>
                <c:pt idx="583">
                  <c:v>2.5000000000000001E-3</c:v>
                </c:pt>
                <c:pt idx="584">
                  <c:v>2.5000000000000001E-3</c:v>
                </c:pt>
                <c:pt idx="585">
                  <c:v>2.5000000000000001E-3</c:v>
                </c:pt>
                <c:pt idx="586">
                  <c:v>2.5000000000000001E-3</c:v>
                </c:pt>
                <c:pt idx="587">
                  <c:v>2.5000000000000001E-3</c:v>
                </c:pt>
                <c:pt idx="588">
                  <c:v>2.5000000000000001E-3</c:v>
                </c:pt>
                <c:pt idx="589">
                  <c:v>2.5000000000000001E-3</c:v>
                </c:pt>
                <c:pt idx="590">
                  <c:v>2.5000000000000001E-3</c:v>
                </c:pt>
                <c:pt idx="591">
                  <c:v>2.5000000000000001E-3</c:v>
                </c:pt>
                <c:pt idx="592">
                  <c:v>2.5000000000000001E-3</c:v>
                </c:pt>
                <c:pt idx="593">
                  <c:v>2.5000000000000001E-3</c:v>
                </c:pt>
                <c:pt idx="594">
                  <c:v>2.5000000000000001E-3</c:v>
                </c:pt>
                <c:pt idx="595">
                  <c:v>2.5000000000000001E-3</c:v>
                </c:pt>
                <c:pt idx="596">
                  <c:v>2.5000000000000001E-3</c:v>
                </c:pt>
                <c:pt idx="597">
                  <c:v>2.5000000000000001E-3</c:v>
                </c:pt>
                <c:pt idx="598">
                  <c:v>2.5000000000000001E-3</c:v>
                </c:pt>
                <c:pt idx="599">
                  <c:v>2.5000000000000001E-3</c:v>
                </c:pt>
                <c:pt idx="600">
                  <c:v>2.5000000000000001E-3</c:v>
                </c:pt>
                <c:pt idx="601">
                  <c:v>2.5000000000000001E-3</c:v>
                </c:pt>
                <c:pt idx="602">
                  <c:v>2.5000000000000001E-3</c:v>
                </c:pt>
                <c:pt idx="603">
                  <c:v>2.5000000000000001E-3</c:v>
                </c:pt>
                <c:pt idx="604">
                  <c:v>2.5000000000000001E-3</c:v>
                </c:pt>
                <c:pt idx="605">
                  <c:v>2.5000000000000001E-3</c:v>
                </c:pt>
                <c:pt idx="606">
                  <c:v>2.5000000000000001E-3</c:v>
                </c:pt>
                <c:pt idx="607">
                  <c:v>2.5000000000000001E-3</c:v>
                </c:pt>
                <c:pt idx="608">
                  <c:v>2.5000000000000001E-3</c:v>
                </c:pt>
                <c:pt idx="609">
                  <c:v>2.5000000000000001E-3</c:v>
                </c:pt>
                <c:pt idx="610">
                  <c:v>2.5000000000000001E-3</c:v>
                </c:pt>
                <c:pt idx="611">
                  <c:v>2.5000000000000001E-3</c:v>
                </c:pt>
                <c:pt idx="612">
                  <c:v>2.5000000000000001E-3</c:v>
                </c:pt>
                <c:pt idx="613">
                  <c:v>2.5000000000000001E-3</c:v>
                </c:pt>
                <c:pt idx="614">
                  <c:v>2.5000000000000001E-3</c:v>
                </c:pt>
                <c:pt idx="615">
                  <c:v>2.5000000000000001E-3</c:v>
                </c:pt>
                <c:pt idx="616">
                  <c:v>2.5000000000000001E-3</c:v>
                </c:pt>
                <c:pt idx="617">
                  <c:v>2.5000000000000001E-3</c:v>
                </c:pt>
                <c:pt idx="618">
                  <c:v>2.5000000000000001E-3</c:v>
                </c:pt>
                <c:pt idx="619">
                  <c:v>2.5000000000000001E-3</c:v>
                </c:pt>
                <c:pt idx="620">
                  <c:v>2.5000000000000001E-3</c:v>
                </c:pt>
                <c:pt idx="621">
                  <c:v>2.5000000000000001E-3</c:v>
                </c:pt>
                <c:pt idx="622">
                  <c:v>2.5000000000000001E-3</c:v>
                </c:pt>
                <c:pt idx="623">
                  <c:v>2.5000000000000001E-3</c:v>
                </c:pt>
                <c:pt idx="624">
                  <c:v>2.5000000000000001E-3</c:v>
                </c:pt>
                <c:pt idx="625">
                  <c:v>2.5000000000000001E-3</c:v>
                </c:pt>
                <c:pt idx="626">
                  <c:v>2.5000000000000001E-3</c:v>
                </c:pt>
                <c:pt idx="627">
                  <c:v>2.5000000000000001E-3</c:v>
                </c:pt>
                <c:pt idx="628">
                  <c:v>2.5000000000000001E-3</c:v>
                </c:pt>
                <c:pt idx="629">
                  <c:v>2.5000000000000001E-3</c:v>
                </c:pt>
                <c:pt idx="630">
                  <c:v>2.5000000000000001E-3</c:v>
                </c:pt>
                <c:pt idx="631">
                  <c:v>2.5000000000000001E-3</c:v>
                </c:pt>
                <c:pt idx="632">
                  <c:v>2.5000000000000001E-3</c:v>
                </c:pt>
                <c:pt idx="633">
                  <c:v>2.5000000000000001E-3</c:v>
                </c:pt>
                <c:pt idx="634">
                  <c:v>2.5000000000000001E-3</c:v>
                </c:pt>
                <c:pt idx="635">
                  <c:v>2.5000000000000001E-3</c:v>
                </c:pt>
                <c:pt idx="636">
                  <c:v>2.5000000000000001E-3</c:v>
                </c:pt>
                <c:pt idx="637">
                  <c:v>2.5000000000000001E-3</c:v>
                </c:pt>
                <c:pt idx="638">
                  <c:v>2.5000000000000001E-3</c:v>
                </c:pt>
                <c:pt idx="639">
                  <c:v>2.5000000000000001E-3</c:v>
                </c:pt>
                <c:pt idx="640">
                  <c:v>2.5000000000000001E-3</c:v>
                </c:pt>
                <c:pt idx="641">
                  <c:v>3.7499999999999999E-3</c:v>
                </c:pt>
                <c:pt idx="642">
                  <c:v>3.7499999999999999E-3</c:v>
                </c:pt>
                <c:pt idx="643">
                  <c:v>3.7499999999999999E-3</c:v>
                </c:pt>
                <c:pt idx="644">
                  <c:v>3.7499999999999999E-3</c:v>
                </c:pt>
                <c:pt idx="645">
                  <c:v>3.7499999999999999E-3</c:v>
                </c:pt>
                <c:pt idx="646">
                  <c:v>3.7499999999999999E-3</c:v>
                </c:pt>
                <c:pt idx="647">
                  <c:v>3.7499999999999999E-3</c:v>
                </c:pt>
                <c:pt idx="648">
                  <c:v>3.7499999999999999E-3</c:v>
                </c:pt>
                <c:pt idx="649">
                  <c:v>3.7499999999999999E-3</c:v>
                </c:pt>
                <c:pt idx="650">
                  <c:v>3.7499999999999999E-3</c:v>
                </c:pt>
                <c:pt idx="651">
                  <c:v>3.7499999999999999E-3</c:v>
                </c:pt>
                <c:pt idx="652">
                  <c:v>3.7499999999999999E-3</c:v>
                </c:pt>
                <c:pt idx="653">
                  <c:v>3.7499999999999999E-3</c:v>
                </c:pt>
                <c:pt idx="654">
                  <c:v>3.7499999999999999E-3</c:v>
                </c:pt>
                <c:pt idx="655">
                  <c:v>3.7499999999999999E-3</c:v>
                </c:pt>
                <c:pt idx="656">
                  <c:v>3.7499999999999999E-3</c:v>
                </c:pt>
                <c:pt idx="657">
                  <c:v>3.7499999999999999E-3</c:v>
                </c:pt>
                <c:pt idx="658">
                  <c:v>3.7499999999999999E-3</c:v>
                </c:pt>
                <c:pt idx="659">
                  <c:v>3.7499999999999999E-3</c:v>
                </c:pt>
                <c:pt idx="660">
                  <c:v>3.7499999999999999E-3</c:v>
                </c:pt>
                <c:pt idx="661">
                  <c:v>3.7499999999999999E-3</c:v>
                </c:pt>
                <c:pt idx="662">
                  <c:v>3.7499999999999999E-3</c:v>
                </c:pt>
                <c:pt idx="663">
                  <c:v>3.7499999999999999E-3</c:v>
                </c:pt>
                <c:pt idx="664">
                  <c:v>3.7499999999999999E-3</c:v>
                </c:pt>
                <c:pt idx="665">
                  <c:v>3.7499999999999999E-3</c:v>
                </c:pt>
                <c:pt idx="666">
                  <c:v>3.7499999999999999E-3</c:v>
                </c:pt>
                <c:pt idx="667">
                  <c:v>3.7499999999999999E-3</c:v>
                </c:pt>
                <c:pt idx="668">
                  <c:v>3.7499999999999999E-3</c:v>
                </c:pt>
                <c:pt idx="669">
                  <c:v>3.7499999999999999E-3</c:v>
                </c:pt>
                <c:pt idx="670">
                  <c:v>3.7499999999999999E-3</c:v>
                </c:pt>
                <c:pt idx="671">
                  <c:v>3.7499999999999999E-3</c:v>
                </c:pt>
                <c:pt idx="672">
                  <c:v>3.7499999999999999E-3</c:v>
                </c:pt>
                <c:pt idx="673">
                  <c:v>3.7499999999999999E-3</c:v>
                </c:pt>
                <c:pt idx="674">
                  <c:v>3.7499999999999999E-3</c:v>
                </c:pt>
                <c:pt idx="675">
                  <c:v>3.7499999999999999E-3</c:v>
                </c:pt>
                <c:pt idx="676">
                  <c:v>3.7499999999999999E-3</c:v>
                </c:pt>
                <c:pt idx="677">
                  <c:v>3.7499999999999999E-3</c:v>
                </c:pt>
                <c:pt idx="678">
                  <c:v>3.7499999999999999E-3</c:v>
                </c:pt>
                <c:pt idx="679">
                  <c:v>3.7499999999999999E-3</c:v>
                </c:pt>
                <c:pt idx="680">
                  <c:v>3.7499999999999999E-3</c:v>
                </c:pt>
                <c:pt idx="681">
                  <c:v>3.7499999999999999E-3</c:v>
                </c:pt>
                <c:pt idx="682">
                  <c:v>3.7499999999999999E-3</c:v>
                </c:pt>
                <c:pt idx="683">
                  <c:v>3.7499999999999999E-3</c:v>
                </c:pt>
                <c:pt idx="684">
                  <c:v>3.7499999999999999E-3</c:v>
                </c:pt>
                <c:pt idx="685">
                  <c:v>3.7499999999999999E-3</c:v>
                </c:pt>
                <c:pt idx="686">
                  <c:v>3.7499999999999999E-3</c:v>
                </c:pt>
                <c:pt idx="687">
                  <c:v>3.7499999999999999E-3</c:v>
                </c:pt>
                <c:pt idx="688">
                  <c:v>3.7499999999999999E-3</c:v>
                </c:pt>
                <c:pt idx="689">
                  <c:v>3.7499999999999999E-3</c:v>
                </c:pt>
                <c:pt idx="690">
                  <c:v>3.7499999999999999E-3</c:v>
                </c:pt>
                <c:pt idx="691">
                  <c:v>3.7499999999999999E-3</c:v>
                </c:pt>
                <c:pt idx="692">
                  <c:v>3.7499999999999999E-3</c:v>
                </c:pt>
                <c:pt idx="693">
                  <c:v>3.7499999999999999E-3</c:v>
                </c:pt>
                <c:pt idx="694">
                  <c:v>3.7499999999999999E-3</c:v>
                </c:pt>
                <c:pt idx="695">
                  <c:v>3.7499999999999999E-3</c:v>
                </c:pt>
                <c:pt idx="696">
                  <c:v>3.7499999999999999E-3</c:v>
                </c:pt>
                <c:pt idx="697">
                  <c:v>3.7499999999999999E-3</c:v>
                </c:pt>
                <c:pt idx="698">
                  <c:v>3.7499999999999999E-3</c:v>
                </c:pt>
                <c:pt idx="699">
                  <c:v>3.7499999999999999E-3</c:v>
                </c:pt>
                <c:pt idx="700">
                  <c:v>3.7499999999999999E-3</c:v>
                </c:pt>
                <c:pt idx="701">
                  <c:v>3.7499999999999999E-3</c:v>
                </c:pt>
                <c:pt idx="702">
                  <c:v>3.7499999999999999E-3</c:v>
                </c:pt>
                <c:pt idx="703">
                  <c:v>3.7499999999999999E-3</c:v>
                </c:pt>
                <c:pt idx="704">
                  <c:v>3.7499999999999999E-3</c:v>
                </c:pt>
                <c:pt idx="705">
                  <c:v>3.7499999999999999E-3</c:v>
                </c:pt>
                <c:pt idx="706">
                  <c:v>3.7499999999999999E-3</c:v>
                </c:pt>
                <c:pt idx="707">
                  <c:v>3.7499999999999999E-3</c:v>
                </c:pt>
                <c:pt idx="708">
                  <c:v>3.7499999999999999E-3</c:v>
                </c:pt>
                <c:pt idx="709">
                  <c:v>3.7499999999999999E-3</c:v>
                </c:pt>
                <c:pt idx="710">
                  <c:v>3.7499999999999999E-3</c:v>
                </c:pt>
                <c:pt idx="711">
                  <c:v>3.7499999999999999E-3</c:v>
                </c:pt>
                <c:pt idx="712">
                  <c:v>3.7499999999999999E-3</c:v>
                </c:pt>
                <c:pt idx="713">
                  <c:v>3.7499999999999999E-3</c:v>
                </c:pt>
                <c:pt idx="714">
                  <c:v>3.7499999999999999E-3</c:v>
                </c:pt>
                <c:pt idx="715">
                  <c:v>3.7499999999999999E-3</c:v>
                </c:pt>
                <c:pt idx="716">
                  <c:v>3.7499999999999999E-3</c:v>
                </c:pt>
                <c:pt idx="717">
                  <c:v>3.7499999999999999E-3</c:v>
                </c:pt>
                <c:pt idx="718">
                  <c:v>3.7499999999999999E-3</c:v>
                </c:pt>
                <c:pt idx="719">
                  <c:v>3.7499999999999999E-3</c:v>
                </c:pt>
                <c:pt idx="720">
                  <c:v>3.7499999999999999E-3</c:v>
                </c:pt>
                <c:pt idx="721">
                  <c:v>3.7499999999999999E-3</c:v>
                </c:pt>
                <c:pt idx="722">
                  <c:v>3.7499999999999999E-3</c:v>
                </c:pt>
                <c:pt idx="723">
                  <c:v>3.7499999999999999E-3</c:v>
                </c:pt>
                <c:pt idx="724">
                  <c:v>3.7499999999999999E-3</c:v>
                </c:pt>
                <c:pt idx="725">
                  <c:v>3.7499999999999999E-3</c:v>
                </c:pt>
                <c:pt idx="726">
                  <c:v>3.7499999999999999E-3</c:v>
                </c:pt>
                <c:pt idx="727">
                  <c:v>3.7499999999999999E-3</c:v>
                </c:pt>
                <c:pt idx="728">
                  <c:v>3.7499999999999999E-3</c:v>
                </c:pt>
                <c:pt idx="729">
                  <c:v>3.7499999999999999E-3</c:v>
                </c:pt>
                <c:pt idx="730">
                  <c:v>3.7499999999999999E-3</c:v>
                </c:pt>
                <c:pt idx="731">
                  <c:v>3.7499999999999999E-3</c:v>
                </c:pt>
                <c:pt idx="732">
                  <c:v>3.7499999999999999E-3</c:v>
                </c:pt>
                <c:pt idx="733">
                  <c:v>3.7499999999999999E-3</c:v>
                </c:pt>
                <c:pt idx="734">
                  <c:v>3.7499999999999999E-3</c:v>
                </c:pt>
                <c:pt idx="735">
                  <c:v>3.7499999999999999E-3</c:v>
                </c:pt>
                <c:pt idx="736">
                  <c:v>3.7499999999999999E-3</c:v>
                </c:pt>
                <c:pt idx="737">
                  <c:v>3.7499999999999999E-3</c:v>
                </c:pt>
                <c:pt idx="738">
                  <c:v>3.7499999999999999E-3</c:v>
                </c:pt>
                <c:pt idx="739">
                  <c:v>3.7499999999999999E-3</c:v>
                </c:pt>
                <c:pt idx="740">
                  <c:v>3.7499999999999999E-3</c:v>
                </c:pt>
                <c:pt idx="741">
                  <c:v>3.7499999999999999E-3</c:v>
                </c:pt>
                <c:pt idx="742">
                  <c:v>3.7499999999999999E-3</c:v>
                </c:pt>
                <c:pt idx="743">
                  <c:v>3.7499999999999999E-3</c:v>
                </c:pt>
                <c:pt idx="744">
                  <c:v>3.7499999999999999E-3</c:v>
                </c:pt>
                <c:pt idx="745">
                  <c:v>3.7499999999999999E-3</c:v>
                </c:pt>
                <c:pt idx="746">
                  <c:v>3.7499999999999999E-3</c:v>
                </c:pt>
                <c:pt idx="747">
                  <c:v>3.7499999999999999E-3</c:v>
                </c:pt>
                <c:pt idx="748">
                  <c:v>3.7499999999999999E-3</c:v>
                </c:pt>
                <c:pt idx="749">
                  <c:v>3.7499999999999999E-3</c:v>
                </c:pt>
                <c:pt idx="750">
                  <c:v>3.7499999999999999E-3</c:v>
                </c:pt>
                <c:pt idx="751">
                  <c:v>3.7499999999999999E-3</c:v>
                </c:pt>
                <c:pt idx="752">
                  <c:v>3.7499999999999999E-3</c:v>
                </c:pt>
                <c:pt idx="753">
                  <c:v>3.7499999999999999E-3</c:v>
                </c:pt>
                <c:pt idx="754">
                  <c:v>3.7499999999999999E-3</c:v>
                </c:pt>
                <c:pt idx="755">
                  <c:v>3.7499999999999999E-3</c:v>
                </c:pt>
                <c:pt idx="756">
                  <c:v>3.7499999999999999E-3</c:v>
                </c:pt>
                <c:pt idx="757">
                  <c:v>3.7499999999999999E-3</c:v>
                </c:pt>
                <c:pt idx="758">
                  <c:v>3.7499999999999999E-3</c:v>
                </c:pt>
                <c:pt idx="759">
                  <c:v>3.7499999999999999E-3</c:v>
                </c:pt>
                <c:pt idx="760">
                  <c:v>3.7499999999999999E-3</c:v>
                </c:pt>
                <c:pt idx="761">
                  <c:v>3.7499999999999999E-3</c:v>
                </c:pt>
                <c:pt idx="762">
                  <c:v>3.7499999999999999E-3</c:v>
                </c:pt>
                <c:pt idx="763">
                  <c:v>3.7499999999999999E-3</c:v>
                </c:pt>
                <c:pt idx="764">
                  <c:v>3.7499999999999999E-3</c:v>
                </c:pt>
                <c:pt idx="765">
                  <c:v>3.7499999999999999E-3</c:v>
                </c:pt>
                <c:pt idx="766">
                  <c:v>3.7499999999999999E-3</c:v>
                </c:pt>
                <c:pt idx="767">
                  <c:v>3.7499999999999999E-3</c:v>
                </c:pt>
                <c:pt idx="768">
                  <c:v>3.7499999999999999E-3</c:v>
                </c:pt>
                <c:pt idx="769">
                  <c:v>3.7499999999999999E-3</c:v>
                </c:pt>
                <c:pt idx="770">
                  <c:v>3.7499999999999999E-3</c:v>
                </c:pt>
                <c:pt idx="771">
                  <c:v>3.7499999999999999E-3</c:v>
                </c:pt>
                <c:pt idx="772">
                  <c:v>3.7499999999999999E-3</c:v>
                </c:pt>
                <c:pt idx="773">
                  <c:v>3.7499999999999999E-3</c:v>
                </c:pt>
                <c:pt idx="774">
                  <c:v>3.7499999999999999E-3</c:v>
                </c:pt>
                <c:pt idx="775">
                  <c:v>3.7499999999999999E-3</c:v>
                </c:pt>
                <c:pt idx="776">
                  <c:v>3.7499999999999999E-3</c:v>
                </c:pt>
                <c:pt idx="777">
                  <c:v>3.7499999999999999E-3</c:v>
                </c:pt>
                <c:pt idx="778">
                  <c:v>3.7499999999999999E-3</c:v>
                </c:pt>
                <c:pt idx="779">
                  <c:v>3.7499999999999999E-3</c:v>
                </c:pt>
                <c:pt idx="780">
                  <c:v>3.7499999999999999E-3</c:v>
                </c:pt>
                <c:pt idx="781">
                  <c:v>3.7499999999999999E-3</c:v>
                </c:pt>
                <c:pt idx="782">
                  <c:v>3.7499999999999999E-3</c:v>
                </c:pt>
                <c:pt idx="783">
                  <c:v>3.7499999999999999E-3</c:v>
                </c:pt>
                <c:pt idx="784">
                  <c:v>3.7499999999999999E-3</c:v>
                </c:pt>
                <c:pt idx="785">
                  <c:v>3.7499999999999999E-3</c:v>
                </c:pt>
                <c:pt idx="786">
                  <c:v>3.7499999999999999E-3</c:v>
                </c:pt>
                <c:pt idx="787">
                  <c:v>3.7499999999999999E-3</c:v>
                </c:pt>
                <c:pt idx="788">
                  <c:v>3.7499999999999999E-3</c:v>
                </c:pt>
                <c:pt idx="789">
                  <c:v>3.7499999999999999E-3</c:v>
                </c:pt>
                <c:pt idx="790">
                  <c:v>3.7499999999999999E-3</c:v>
                </c:pt>
                <c:pt idx="791">
                  <c:v>3.7499999999999999E-3</c:v>
                </c:pt>
                <c:pt idx="792">
                  <c:v>3.7499999999999999E-3</c:v>
                </c:pt>
                <c:pt idx="793">
                  <c:v>3.7499999999999999E-3</c:v>
                </c:pt>
                <c:pt idx="794">
                  <c:v>3.7499999999999999E-3</c:v>
                </c:pt>
                <c:pt idx="795">
                  <c:v>3.7499999999999999E-3</c:v>
                </c:pt>
                <c:pt idx="796">
                  <c:v>3.7499999999999999E-3</c:v>
                </c:pt>
                <c:pt idx="797">
                  <c:v>3.7499999999999999E-3</c:v>
                </c:pt>
                <c:pt idx="798">
                  <c:v>3.7499999999999999E-3</c:v>
                </c:pt>
                <c:pt idx="799">
                  <c:v>3.7499999999999999E-3</c:v>
                </c:pt>
                <c:pt idx="800">
                  <c:v>3.7499999999999999E-3</c:v>
                </c:pt>
                <c:pt idx="801">
                  <c:v>3.7499999999999999E-3</c:v>
                </c:pt>
                <c:pt idx="802">
                  <c:v>3.7499999999999999E-3</c:v>
                </c:pt>
                <c:pt idx="803">
                  <c:v>3.7499999999999999E-3</c:v>
                </c:pt>
                <c:pt idx="804">
                  <c:v>3.7499999999999999E-3</c:v>
                </c:pt>
                <c:pt idx="805">
                  <c:v>3.7499999999999999E-3</c:v>
                </c:pt>
                <c:pt idx="806">
                  <c:v>3.7499999999999999E-3</c:v>
                </c:pt>
                <c:pt idx="807">
                  <c:v>3.7499999999999999E-3</c:v>
                </c:pt>
                <c:pt idx="808">
                  <c:v>3.7499999999999999E-3</c:v>
                </c:pt>
                <c:pt idx="809">
                  <c:v>3.7499999999999999E-3</c:v>
                </c:pt>
                <c:pt idx="810">
                  <c:v>3.7499999999999999E-3</c:v>
                </c:pt>
                <c:pt idx="811">
                  <c:v>3.7499999999999999E-3</c:v>
                </c:pt>
                <c:pt idx="812">
                  <c:v>3.7499999999999999E-3</c:v>
                </c:pt>
                <c:pt idx="813">
                  <c:v>3.7499999999999999E-3</c:v>
                </c:pt>
                <c:pt idx="814">
                  <c:v>3.7499999999999999E-3</c:v>
                </c:pt>
                <c:pt idx="815">
                  <c:v>3.7499999999999999E-3</c:v>
                </c:pt>
                <c:pt idx="816">
                  <c:v>3.7499999999999999E-3</c:v>
                </c:pt>
                <c:pt idx="817">
                  <c:v>3.7499999999999999E-3</c:v>
                </c:pt>
                <c:pt idx="818">
                  <c:v>3.7499999999999999E-3</c:v>
                </c:pt>
                <c:pt idx="819">
                  <c:v>3.7499999999999999E-3</c:v>
                </c:pt>
                <c:pt idx="820">
                  <c:v>3.7499999999999999E-3</c:v>
                </c:pt>
                <c:pt idx="821">
                  <c:v>3.7499999999999999E-3</c:v>
                </c:pt>
                <c:pt idx="822">
                  <c:v>3.7499999999999999E-3</c:v>
                </c:pt>
                <c:pt idx="823">
                  <c:v>3.7499999999999999E-3</c:v>
                </c:pt>
                <c:pt idx="824">
                  <c:v>3.7499999999999999E-3</c:v>
                </c:pt>
                <c:pt idx="825">
                  <c:v>3.7499999999999999E-3</c:v>
                </c:pt>
                <c:pt idx="826">
                  <c:v>3.7499999999999999E-3</c:v>
                </c:pt>
                <c:pt idx="827">
                  <c:v>3.7499999999999999E-3</c:v>
                </c:pt>
                <c:pt idx="828">
                  <c:v>3.7499999999999999E-3</c:v>
                </c:pt>
                <c:pt idx="829">
                  <c:v>3.7499999999999999E-3</c:v>
                </c:pt>
                <c:pt idx="830">
                  <c:v>3.7499999999999999E-3</c:v>
                </c:pt>
                <c:pt idx="831">
                  <c:v>3.7499999999999999E-3</c:v>
                </c:pt>
                <c:pt idx="832">
                  <c:v>3.7499999999999999E-3</c:v>
                </c:pt>
                <c:pt idx="833">
                  <c:v>3.7499999999999999E-3</c:v>
                </c:pt>
                <c:pt idx="834">
                  <c:v>3.7499999999999999E-3</c:v>
                </c:pt>
                <c:pt idx="835">
                  <c:v>3.7499999999999999E-3</c:v>
                </c:pt>
                <c:pt idx="836">
                  <c:v>3.7499999999999999E-3</c:v>
                </c:pt>
                <c:pt idx="837">
                  <c:v>3.7499999999999999E-3</c:v>
                </c:pt>
                <c:pt idx="838">
                  <c:v>3.7499999999999999E-3</c:v>
                </c:pt>
                <c:pt idx="839">
                  <c:v>3.7499999999999999E-3</c:v>
                </c:pt>
                <c:pt idx="840">
                  <c:v>3.7499999999999999E-3</c:v>
                </c:pt>
                <c:pt idx="841">
                  <c:v>3.7499999999999999E-3</c:v>
                </c:pt>
                <c:pt idx="842">
                  <c:v>3.7499999999999999E-3</c:v>
                </c:pt>
                <c:pt idx="843">
                  <c:v>3.7499999999999999E-3</c:v>
                </c:pt>
                <c:pt idx="844">
                  <c:v>3.7499999999999999E-3</c:v>
                </c:pt>
                <c:pt idx="845">
                  <c:v>3.7499999999999999E-3</c:v>
                </c:pt>
                <c:pt idx="846">
                  <c:v>3.7499999999999999E-3</c:v>
                </c:pt>
                <c:pt idx="847">
                  <c:v>3.7499999999999999E-3</c:v>
                </c:pt>
                <c:pt idx="848">
                  <c:v>3.7499999999999999E-3</c:v>
                </c:pt>
                <c:pt idx="849">
                  <c:v>3.7499999999999999E-3</c:v>
                </c:pt>
                <c:pt idx="850">
                  <c:v>3.7499999999999999E-3</c:v>
                </c:pt>
                <c:pt idx="851">
                  <c:v>3.7499999999999999E-3</c:v>
                </c:pt>
                <c:pt idx="852">
                  <c:v>3.7499999999999999E-3</c:v>
                </c:pt>
                <c:pt idx="853">
                  <c:v>3.7499999999999999E-3</c:v>
                </c:pt>
                <c:pt idx="854">
                  <c:v>3.7499999999999999E-3</c:v>
                </c:pt>
                <c:pt idx="855">
                  <c:v>3.7499999999999999E-3</c:v>
                </c:pt>
                <c:pt idx="856">
                  <c:v>3.7499999999999999E-3</c:v>
                </c:pt>
                <c:pt idx="857">
                  <c:v>3.7499999999999999E-3</c:v>
                </c:pt>
                <c:pt idx="858">
                  <c:v>3.7499999999999999E-3</c:v>
                </c:pt>
                <c:pt idx="859">
                  <c:v>3.7499999999999999E-3</c:v>
                </c:pt>
                <c:pt idx="860">
                  <c:v>3.7499999999999999E-3</c:v>
                </c:pt>
                <c:pt idx="861">
                  <c:v>3.7499999999999999E-3</c:v>
                </c:pt>
                <c:pt idx="862">
                  <c:v>3.7499999999999999E-3</c:v>
                </c:pt>
                <c:pt idx="863">
                  <c:v>3.7499999999999999E-3</c:v>
                </c:pt>
                <c:pt idx="864">
                  <c:v>3.7499999999999999E-3</c:v>
                </c:pt>
                <c:pt idx="865">
                  <c:v>3.7499999999999999E-3</c:v>
                </c:pt>
                <c:pt idx="866">
                  <c:v>3.7499999999999999E-3</c:v>
                </c:pt>
                <c:pt idx="867">
                  <c:v>3.7499999999999999E-3</c:v>
                </c:pt>
                <c:pt idx="868">
                  <c:v>3.7499999999999999E-3</c:v>
                </c:pt>
                <c:pt idx="869">
                  <c:v>3.7499999999999999E-3</c:v>
                </c:pt>
                <c:pt idx="870">
                  <c:v>3.7499999999999999E-3</c:v>
                </c:pt>
                <c:pt idx="871">
                  <c:v>3.7499999999999999E-3</c:v>
                </c:pt>
                <c:pt idx="872">
                  <c:v>3.7499999999999999E-3</c:v>
                </c:pt>
                <c:pt idx="873">
                  <c:v>3.7499999999999999E-3</c:v>
                </c:pt>
                <c:pt idx="874">
                  <c:v>3.7499999999999999E-3</c:v>
                </c:pt>
                <c:pt idx="875">
                  <c:v>3.7499999999999999E-3</c:v>
                </c:pt>
                <c:pt idx="876">
                  <c:v>3.7499999999999999E-3</c:v>
                </c:pt>
                <c:pt idx="877">
                  <c:v>3.7499999999999999E-3</c:v>
                </c:pt>
                <c:pt idx="878">
                  <c:v>3.7499999999999999E-3</c:v>
                </c:pt>
                <c:pt idx="879">
                  <c:v>3.7499999999999999E-3</c:v>
                </c:pt>
                <c:pt idx="880">
                  <c:v>3.7499999999999999E-3</c:v>
                </c:pt>
                <c:pt idx="881">
                  <c:v>3.7499999999999999E-3</c:v>
                </c:pt>
                <c:pt idx="882">
                  <c:v>3.7499999999999999E-3</c:v>
                </c:pt>
                <c:pt idx="883">
                  <c:v>3.7499999999999999E-3</c:v>
                </c:pt>
                <c:pt idx="884">
                  <c:v>3.7499999999999999E-3</c:v>
                </c:pt>
                <c:pt idx="885">
                  <c:v>3.7499999999999999E-3</c:v>
                </c:pt>
                <c:pt idx="886">
                  <c:v>3.7499999999999999E-3</c:v>
                </c:pt>
                <c:pt idx="887">
                  <c:v>3.7499999999999999E-3</c:v>
                </c:pt>
                <c:pt idx="888">
                  <c:v>3.7499999999999999E-3</c:v>
                </c:pt>
                <c:pt idx="889">
                  <c:v>3.7499999999999999E-3</c:v>
                </c:pt>
                <c:pt idx="890">
                  <c:v>3.7499999999999999E-3</c:v>
                </c:pt>
                <c:pt idx="891">
                  <c:v>3.7499999999999999E-3</c:v>
                </c:pt>
                <c:pt idx="892">
                  <c:v>3.7499999999999999E-3</c:v>
                </c:pt>
                <c:pt idx="893">
                  <c:v>3.7499999999999999E-3</c:v>
                </c:pt>
                <c:pt idx="894">
                  <c:v>3.7499999999999999E-3</c:v>
                </c:pt>
                <c:pt idx="895">
                  <c:v>3.7499999999999999E-3</c:v>
                </c:pt>
                <c:pt idx="896">
                  <c:v>3.7499999999999999E-3</c:v>
                </c:pt>
                <c:pt idx="897">
                  <c:v>3.7499999999999999E-3</c:v>
                </c:pt>
                <c:pt idx="898">
                  <c:v>3.7499999999999999E-3</c:v>
                </c:pt>
                <c:pt idx="899">
                  <c:v>3.7499999999999999E-3</c:v>
                </c:pt>
                <c:pt idx="900">
                  <c:v>3.7499999999999999E-3</c:v>
                </c:pt>
                <c:pt idx="901">
                  <c:v>3.7499999999999999E-3</c:v>
                </c:pt>
                <c:pt idx="902">
                  <c:v>3.7499999999999999E-3</c:v>
                </c:pt>
                <c:pt idx="903">
                  <c:v>3.7499999999999999E-3</c:v>
                </c:pt>
                <c:pt idx="904">
                  <c:v>3.7499999999999999E-3</c:v>
                </c:pt>
                <c:pt idx="905">
                  <c:v>3.7499999999999999E-3</c:v>
                </c:pt>
                <c:pt idx="906">
                  <c:v>3.7499999999999999E-3</c:v>
                </c:pt>
                <c:pt idx="907">
                  <c:v>3.7499999999999999E-3</c:v>
                </c:pt>
                <c:pt idx="908">
                  <c:v>3.7499999999999999E-3</c:v>
                </c:pt>
                <c:pt idx="909">
                  <c:v>3.7499999999999999E-3</c:v>
                </c:pt>
                <c:pt idx="910">
                  <c:v>3.7499999999999999E-3</c:v>
                </c:pt>
                <c:pt idx="911">
                  <c:v>3.7499999999999999E-3</c:v>
                </c:pt>
                <c:pt idx="912">
                  <c:v>3.7499999999999999E-3</c:v>
                </c:pt>
                <c:pt idx="913">
                  <c:v>3.7499999999999999E-3</c:v>
                </c:pt>
                <c:pt idx="914">
                  <c:v>3.7499999999999999E-3</c:v>
                </c:pt>
                <c:pt idx="915">
                  <c:v>3.7499999999999999E-3</c:v>
                </c:pt>
                <c:pt idx="916">
                  <c:v>3.7499999999999999E-3</c:v>
                </c:pt>
                <c:pt idx="917">
                  <c:v>3.7499999999999999E-3</c:v>
                </c:pt>
                <c:pt idx="918">
                  <c:v>3.7499999999999999E-3</c:v>
                </c:pt>
                <c:pt idx="919">
                  <c:v>3.7499999999999999E-3</c:v>
                </c:pt>
                <c:pt idx="920">
                  <c:v>3.7499999999999999E-3</c:v>
                </c:pt>
                <c:pt idx="921">
                  <c:v>3.7499999999999999E-3</c:v>
                </c:pt>
                <c:pt idx="922">
                  <c:v>3.7499999999999999E-3</c:v>
                </c:pt>
                <c:pt idx="923">
                  <c:v>3.7499999999999999E-3</c:v>
                </c:pt>
                <c:pt idx="924">
                  <c:v>3.7499999999999999E-3</c:v>
                </c:pt>
                <c:pt idx="925">
                  <c:v>3.7499999999999999E-3</c:v>
                </c:pt>
                <c:pt idx="926">
                  <c:v>3.7499999999999999E-3</c:v>
                </c:pt>
                <c:pt idx="927">
                  <c:v>3.7499999999999999E-3</c:v>
                </c:pt>
                <c:pt idx="928">
                  <c:v>3.7499999999999999E-3</c:v>
                </c:pt>
                <c:pt idx="929">
                  <c:v>3.7499999999999999E-3</c:v>
                </c:pt>
                <c:pt idx="930">
                  <c:v>3.7499999999999999E-3</c:v>
                </c:pt>
                <c:pt idx="931">
                  <c:v>3.7499999999999999E-3</c:v>
                </c:pt>
                <c:pt idx="932">
                  <c:v>3.7499999999999999E-3</c:v>
                </c:pt>
                <c:pt idx="933">
                  <c:v>3.7499999999999999E-3</c:v>
                </c:pt>
                <c:pt idx="934">
                  <c:v>3.7499999999999999E-3</c:v>
                </c:pt>
                <c:pt idx="935">
                  <c:v>3.7499999999999999E-3</c:v>
                </c:pt>
                <c:pt idx="936">
                  <c:v>3.7499999999999999E-3</c:v>
                </c:pt>
                <c:pt idx="937">
                  <c:v>3.7499999999999999E-3</c:v>
                </c:pt>
                <c:pt idx="938">
                  <c:v>3.7499999999999999E-3</c:v>
                </c:pt>
                <c:pt idx="939">
                  <c:v>3.7499999999999999E-3</c:v>
                </c:pt>
                <c:pt idx="940">
                  <c:v>3.7499999999999999E-3</c:v>
                </c:pt>
                <c:pt idx="941">
                  <c:v>3.7499999999999999E-3</c:v>
                </c:pt>
                <c:pt idx="942">
                  <c:v>3.7499999999999999E-3</c:v>
                </c:pt>
                <c:pt idx="943">
                  <c:v>3.7499999999999999E-3</c:v>
                </c:pt>
                <c:pt idx="944">
                  <c:v>3.7499999999999999E-3</c:v>
                </c:pt>
                <c:pt idx="945">
                  <c:v>3.7499999999999999E-3</c:v>
                </c:pt>
                <c:pt idx="946">
                  <c:v>3.7499999999999999E-3</c:v>
                </c:pt>
                <c:pt idx="947">
                  <c:v>3.7499999999999999E-3</c:v>
                </c:pt>
                <c:pt idx="948">
                  <c:v>3.7499999999999999E-3</c:v>
                </c:pt>
                <c:pt idx="949">
                  <c:v>3.7499999999999999E-3</c:v>
                </c:pt>
                <c:pt idx="950">
                  <c:v>3.7499999999999999E-3</c:v>
                </c:pt>
                <c:pt idx="951">
                  <c:v>3.7499999999999999E-3</c:v>
                </c:pt>
                <c:pt idx="952">
                  <c:v>3.7499999999999999E-3</c:v>
                </c:pt>
                <c:pt idx="953">
                  <c:v>3.7499999999999999E-3</c:v>
                </c:pt>
                <c:pt idx="954">
                  <c:v>3.7499999999999999E-3</c:v>
                </c:pt>
                <c:pt idx="955">
                  <c:v>3.7499999999999999E-3</c:v>
                </c:pt>
                <c:pt idx="956">
                  <c:v>3.7499999999999999E-3</c:v>
                </c:pt>
                <c:pt idx="957">
                  <c:v>3.7499999999999999E-3</c:v>
                </c:pt>
                <c:pt idx="958">
                  <c:v>3.7499999999999999E-3</c:v>
                </c:pt>
                <c:pt idx="959">
                  <c:v>3.7499999999999999E-3</c:v>
                </c:pt>
                <c:pt idx="960">
                  <c:v>3.7499999999999999E-3</c:v>
                </c:pt>
                <c:pt idx="961">
                  <c:v>3.7499999999999999E-3</c:v>
                </c:pt>
                <c:pt idx="962">
                  <c:v>3.7499999999999999E-3</c:v>
                </c:pt>
                <c:pt idx="963">
                  <c:v>3.7499999999999999E-3</c:v>
                </c:pt>
                <c:pt idx="964">
                  <c:v>3.7499999999999999E-3</c:v>
                </c:pt>
                <c:pt idx="965">
                  <c:v>3.7499999999999999E-3</c:v>
                </c:pt>
                <c:pt idx="966">
                  <c:v>3.7499999999999999E-3</c:v>
                </c:pt>
                <c:pt idx="967">
                  <c:v>3.7499999999999999E-3</c:v>
                </c:pt>
                <c:pt idx="968">
                  <c:v>3.7499999999999999E-3</c:v>
                </c:pt>
                <c:pt idx="969">
                  <c:v>3.7499999999999999E-3</c:v>
                </c:pt>
                <c:pt idx="970">
                  <c:v>3.7499999999999999E-3</c:v>
                </c:pt>
                <c:pt idx="971">
                  <c:v>3.7499999999999999E-3</c:v>
                </c:pt>
                <c:pt idx="972">
                  <c:v>3.7499999999999999E-3</c:v>
                </c:pt>
                <c:pt idx="973">
                  <c:v>3.7499999999999999E-3</c:v>
                </c:pt>
                <c:pt idx="974">
                  <c:v>3.7499999999999999E-3</c:v>
                </c:pt>
                <c:pt idx="975">
                  <c:v>3.7499999999999999E-3</c:v>
                </c:pt>
                <c:pt idx="976">
                  <c:v>3.7499999999999999E-3</c:v>
                </c:pt>
                <c:pt idx="977">
                  <c:v>3.7499999999999999E-3</c:v>
                </c:pt>
                <c:pt idx="978">
                  <c:v>3.7499999999999999E-3</c:v>
                </c:pt>
                <c:pt idx="979">
                  <c:v>3.7499999999999999E-3</c:v>
                </c:pt>
                <c:pt idx="980">
                  <c:v>3.7499999999999999E-3</c:v>
                </c:pt>
                <c:pt idx="981">
                  <c:v>3.7499999999999999E-3</c:v>
                </c:pt>
                <c:pt idx="982">
                  <c:v>3.7499999999999999E-3</c:v>
                </c:pt>
                <c:pt idx="983">
                  <c:v>3.7499999999999999E-3</c:v>
                </c:pt>
                <c:pt idx="984">
                  <c:v>3.7499999999999999E-3</c:v>
                </c:pt>
                <c:pt idx="985">
                  <c:v>3.7499999999999999E-3</c:v>
                </c:pt>
                <c:pt idx="986">
                  <c:v>3.7499999999999999E-3</c:v>
                </c:pt>
                <c:pt idx="987">
                  <c:v>3.7499999999999999E-3</c:v>
                </c:pt>
                <c:pt idx="988">
                  <c:v>3.7499999999999999E-3</c:v>
                </c:pt>
                <c:pt idx="989">
                  <c:v>3.7499999999999999E-3</c:v>
                </c:pt>
                <c:pt idx="990">
                  <c:v>3.7499999999999999E-3</c:v>
                </c:pt>
                <c:pt idx="991">
                  <c:v>3.7499999999999999E-3</c:v>
                </c:pt>
                <c:pt idx="992">
                  <c:v>3.7499999999999999E-3</c:v>
                </c:pt>
                <c:pt idx="993">
                  <c:v>3.7499999999999999E-3</c:v>
                </c:pt>
                <c:pt idx="994">
                  <c:v>3.7499999999999999E-3</c:v>
                </c:pt>
                <c:pt idx="995">
                  <c:v>3.7499999999999999E-3</c:v>
                </c:pt>
                <c:pt idx="996">
                  <c:v>3.7499999999999999E-3</c:v>
                </c:pt>
                <c:pt idx="997">
                  <c:v>3.7499999999999999E-3</c:v>
                </c:pt>
                <c:pt idx="998">
                  <c:v>3.7499999999999999E-3</c:v>
                </c:pt>
                <c:pt idx="999">
                  <c:v>3.7499999999999999E-3</c:v>
                </c:pt>
                <c:pt idx="1000">
                  <c:v>3.7499999999999999E-3</c:v>
                </c:pt>
                <c:pt idx="1001">
                  <c:v>5.0000000000000001E-3</c:v>
                </c:pt>
                <c:pt idx="1002">
                  <c:v>5.0000000000000001E-3</c:v>
                </c:pt>
                <c:pt idx="1003">
                  <c:v>5.0000000000000001E-3</c:v>
                </c:pt>
                <c:pt idx="1004">
                  <c:v>5.0000000000000001E-3</c:v>
                </c:pt>
                <c:pt idx="1005">
                  <c:v>5.0000000000000001E-3</c:v>
                </c:pt>
                <c:pt idx="1006">
                  <c:v>5.0000000000000001E-3</c:v>
                </c:pt>
                <c:pt idx="1007">
                  <c:v>5.0000000000000001E-3</c:v>
                </c:pt>
                <c:pt idx="1008">
                  <c:v>5.0000000000000001E-3</c:v>
                </c:pt>
                <c:pt idx="1009">
                  <c:v>5.0000000000000001E-3</c:v>
                </c:pt>
                <c:pt idx="1010">
                  <c:v>5.0000000000000001E-3</c:v>
                </c:pt>
                <c:pt idx="1011">
                  <c:v>5.0000000000000001E-3</c:v>
                </c:pt>
                <c:pt idx="1012">
                  <c:v>5.0000000000000001E-3</c:v>
                </c:pt>
                <c:pt idx="1013">
                  <c:v>5.0000000000000001E-3</c:v>
                </c:pt>
                <c:pt idx="1014">
                  <c:v>5.0000000000000001E-3</c:v>
                </c:pt>
                <c:pt idx="1015">
                  <c:v>5.0000000000000001E-3</c:v>
                </c:pt>
                <c:pt idx="1016">
                  <c:v>5.0000000000000001E-3</c:v>
                </c:pt>
                <c:pt idx="1017">
                  <c:v>5.0000000000000001E-3</c:v>
                </c:pt>
                <c:pt idx="1018">
                  <c:v>5.0000000000000001E-3</c:v>
                </c:pt>
                <c:pt idx="1019">
                  <c:v>5.0000000000000001E-3</c:v>
                </c:pt>
                <c:pt idx="1020">
                  <c:v>5.0000000000000001E-3</c:v>
                </c:pt>
                <c:pt idx="1021">
                  <c:v>5.0000000000000001E-3</c:v>
                </c:pt>
                <c:pt idx="1022">
                  <c:v>5.0000000000000001E-3</c:v>
                </c:pt>
                <c:pt idx="1023">
                  <c:v>5.0000000000000001E-3</c:v>
                </c:pt>
                <c:pt idx="1024">
                  <c:v>5.0000000000000001E-3</c:v>
                </c:pt>
                <c:pt idx="1025">
                  <c:v>5.0000000000000001E-3</c:v>
                </c:pt>
                <c:pt idx="1026">
                  <c:v>5.0000000000000001E-3</c:v>
                </c:pt>
                <c:pt idx="1027">
                  <c:v>5.0000000000000001E-3</c:v>
                </c:pt>
                <c:pt idx="1028">
                  <c:v>5.0000000000000001E-3</c:v>
                </c:pt>
                <c:pt idx="1029">
                  <c:v>5.0000000000000001E-3</c:v>
                </c:pt>
                <c:pt idx="1030">
                  <c:v>5.0000000000000001E-3</c:v>
                </c:pt>
                <c:pt idx="1031">
                  <c:v>5.0000000000000001E-3</c:v>
                </c:pt>
                <c:pt idx="1032">
                  <c:v>5.0000000000000001E-3</c:v>
                </c:pt>
                <c:pt idx="1033">
                  <c:v>5.0000000000000001E-3</c:v>
                </c:pt>
                <c:pt idx="1034">
                  <c:v>5.0000000000000001E-3</c:v>
                </c:pt>
                <c:pt idx="1035">
                  <c:v>5.0000000000000001E-3</c:v>
                </c:pt>
                <c:pt idx="1036">
                  <c:v>5.0000000000000001E-3</c:v>
                </c:pt>
                <c:pt idx="1037">
                  <c:v>5.0000000000000001E-3</c:v>
                </c:pt>
                <c:pt idx="1038">
                  <c:v>5.0000000000000001E-3</c:v>
                </c:pt>
                <c:pt idx="1039">
                  <c:v>5.0000000000000001E-3</c:v>
                </c:pt>
                <c:pt idx="1040">
                  <c:v>5.0000000000000001E-3</c:v>
                </c:pt>
                <c:pt idx="1041">
                  <c:v>5.0000000000000001E-3</c:v>
                </c:pt>
                <c:pt idx="1042">
                  <c:v>5.0000000000000001E-3</c:v>
                </c:pt>
                <c:pt idx="1043">
                  <c:v>5.0000000000000001E-3</c:v>
                </c:pt>
                <c:pt idx="1044">
                  <c:v>5.0000000000000001E-3</c:v>
                </c:pt>
                <c:pt idx="1045">
                  <c:v>5.0000000000000001E-3</c:v>
                </c:pt>
                <c:pt idx="1046">
                  <c:v>5.0000000000000001E-3</c:v>
                </c:pt>
                <c:pt idx="1047">
                  <c:v>5.0000000000000001E-3</c:v>
                </c:pt>
                <c:pt idx="1048">
                  <c:v>5.0000000000000001E-3</c:v>
                </c:pt>
                <c:pt idx="1049">
                  <c:v>5.0000000000000001E-3</c:v>
                </c:pt>
                <c:pt idx="1050">
                  <c:v>5.0000000000000001E-3</c:v>
                </c:pt>
                <c:pt idx="1051">
                  <c:v>5.0000000000000001E-3</c:v>
                </c:pt>
                <c:pt idx="1052">
                  <c:v>5.0000000000000001E-3</c:v>
                </c:pt>
                <c:pt idx="1053">
                  <c:v>5.0000000000000001E-3</c:v>
                </c:pt>
                <c:pt idx="1054">
                  <c:v>5.0000000000000001E-3</c:v>
                </c:pt>
                <c:pt idx="1055">
                  <c:v>5.0000000000000001E-3</c:v>
                </c:pt>
                <c:pt idx="1056">
                  <c:v>5.0000000000000001E-3</c:v>
                </c:pt>
                <c:pt idx="1057">
                  <c:v>5.0000000000000001E-3</c:v>
                </c:pt>
                <c:pt idx="1058">
                  <c:v>5.0000000000000001E-3</c:v>
                </c:pt>
                <c:pt idx="1059">
                  <c:v>5.0000000000000001E-3</c:v>
                </c:pt>
                <c:pt idx="1060">
                  <c:v>5.0000000000000001E-3</c:v>
                </c:pt>
                <c:pt idx="1061">
                  <c:v>5.0000000000000001E-3</c:v>
                </c:pt>
                <c:pt idx="1062">
                  <c:v>5.0000000000000001E-3</c:v>
                </c:pt>
                <c:pt idx="1063">
                  <c:v>5.0000000000000001E-3</c:v>
                </c:pt>
                <c:pt idx="1064">
                  <c:v>5.0000000000000001E-3</c:v>
                </c:pt>
                <c:pt idx="1065">
                  <c:v>5.0000000000000001E-3</c:v>
                </c:pt>
                <c:pt idx="1066">
                  <c:v>5.0000000000000001E-3</c:v>
                </c:pt>
                <c:pt idx="1067">
                  <c:v>5.0000000000000001E-3</c:v>
                </c:pt>
                <c:pt idx="1068">
                  <c:v>5.0000000000000001E-3</c:v>
                </c:pt>
                <c:pt idx="1069">
                  <c:v>5.0000000000000001E-3</c:v>
                </c:pt>
                <c:pt idx="1070">
                  <c:v>5.0000000000000001E-3</c:v>
                </c:pt>
                <c:pt idx="1071">
                  <c:v>5.0000000000000001E-3</c:v>
                </c:pt>
                <c:pt idx="1072">
                  <c:v>5.0000000000000001E-3</c:v>
                </c:pt>
                <c:pt idx="1073">
                  <c:v>5.0000000000000001E-3</c:v>
                </c:pt>
                <c:pt idx="1074">
                  <c:v>5.0000000000000001E-3</c:v>
                </c:pt>
                <c:pt idx="1075">
                  <c:v>5.0000000000000001E-3</c:v>
                </c:pt>
                <c:pt idx="1076">
                  <c:v>5.0000000000000001E-3</c:v>
                </c:pt>
                <c:pt idx="1077">
                  <c:v>5.0000000000000001E-3</c:v>
                </c:pt>
                <c:pt idx="1078">
                  <c:v>5.0000000000000001E-3</c:v>
                </c:pt>
                <c:pt idx="1079">
                  <c:v>5.0000000000000001E-3</c:v>
                </c:pt>
                <c:pt idx="1080">
                  <c:v>5.0000000000000001E-3</c:v>
                </c:pt>
                <c:pt idx="1081">
                  <c:v>5.0000000000000001E-3</c:v>
                </c:pt>
                <c:pt idx="1082">
                  <c:v>5.0000000000000001E-3</c:v>
                </c:pt>
                <c:pt idx="1083">
                  <c:v>5.0000000000000001E-3</c:v>
                </c:pt>
                <c:pt idx="1084">
                  <c:v>5.0000000000000001E-3</c:v>
                </c:pt>
                <c:pt idx="1085">
                  <c:v>5.0000000000000001E-3</c:v>
                </c:pt>
                <c:pt idx="1086">
                  <c:v>5.0000000000000001E-3</c:v>
                </c:pt>
                <c:pt idx="1087">
                  <c:v>5.0000000000000001E-3</c:v>
                </c:pt>
                <c:pt idx="1088">
                  <c:v>5.0000000000000001E-3</c:v>
                </c:pt>
                <c:pt idx="1089">
                  <c:v>5.0000000000000001E-3</c:v>
                </c:pt>
                <c:pt idx="1090">
                  <c:v>5.0000000000000001E-3</c:v>
                </c:pt>
                <c:pt idx="1091">
                  <c:v>5.0000000000000001E-3</c:v>
                </c:pt>
                <c:pt idx="1092">
                  <c:v>5.0000000000000001E-3</c:v>
                </c:pt>
                <c:pt idx="1093">
                  <c:v>5.0000000000000001E-3</c:v>
                </c:pt>
                <c:pt idx="1094">
                  <c:v>5.0000000000000001E-3</c:v>
                </c:pt>
                <c:pt idx="1095">
                  <c:v>5.0000000000000001E-3</c:v>
                </c:pt>
                <c:pt idx="1096">
                  <c:v>5.0000000000000001E-3</c:v>
                </c:pt>
                <c:pt idx="1097">
                  <c:v>5.0000000000000001E-3</c:v>
                </c:pt>
                <c:pt idx="1098">
                  <c:v>5.0000000000000001E-3</c:v>
                </c:pt>
                <c:pt idx="1099">
                  <c:v>5.0000000000000001E-3</c:v>
                </c:pt>
                <c:pt idx="1100">
                  <c:v>5.0000000000000001E-3</c:v>
                </c:pt>
                <c:pt idx="1101">
                  <c:v>5.0000000000000001E-3</c:v>
                </c:pt>
                <c:pt idx="1102">
                  <c:v>5.0000000000000001E-3</c:v>
                </c:pt>
                <c:pt idx="1103">
                  <c:v>5.0000000000000001E-3</c:v>
                </c:pt>
                <c:pt idx="1104">
                  <c:v>5.0000000000000001E-3</c:v>
                </c:pt>
                <c:pt idx="1105">
                  <c:v>5.0000000000000001E-3</c:v>
                </c:pt>
                <c:pt idx="1106">
                  <c:v>5.0000000000000001E-3</c:v>
                </c:pt>
                <c:pt idx="1107">
                  <c:v>5.0000000000000001E-3</c:v>
                </c:pt>
                <c:pt idx="1108">
                  <c:v>5.0000000000000001E-3</c:v>
                </c:pt>
                <c:pt idx="1109">
                  <c:v>5.0000000000000001E-3</c:v>
                </c:pt>
                <c:pt idx="1110">
                  <c:v>5.0000000000000001E-3</c:v>
                </c:pt>
                <c:pt idx="1111">
                  <c:v>5.0000000000000001E-3</c:v>
                </c:pt>
                <c:pt idx="1112">
                  <c:v>5.0000000000000001E-3</c:v>
                </c:pt>
                <c:pt idx="1113">
                  <c:v>5.0000000000000001E-3</c:v>
                </c:pt>
                <c:pt idx="1114">
                  <c:v>5.0000000000000001E-3</c:v>
                </c:pt>
                <c:pt idx="1115">
                  <c:v>5.0000000000000001E-3</c:v>
                </c:pt>
                <c:pt idx="1116">
                  <c:v>5.0000000000000001E-3</c:v>
                </c:pt>
                <c:pt idx="1117">
                  <c:v>5.0000000000000001E-3</c:v>
                </c:pt>
                <c:pt idx="1118">
                  <c:v>5.0000000000000001E-3</c:v>
                </c:pt>
                <c:pt idx="1119">
                  <c:v>5.0000000000000001E-3</c:v>
                </c:pt>
                <c:pt idx="1120">
                  <c:v>5.0000000000000001E-3</c:v>
                </c:pt>
                <c:pt idx="1121">
                  <c:v>5.0000000000000001E-3</c:v>
                </c:pt>
                <c:pt idx="1122">
                  <c:v>5.0000000000000001E-3</c:v>
                </c:pt>
                <c:pt idx="1123">
                  <c:v>5.0000000000000001E-3</c:v>
                </c:pt>
                <c:pt idx="1124">
                  <c:v>5.0000000000000001E-3</c:v>
                </c:pt>
                <c:pt idx="1125">
                  <c:v>5.0000000000000001E-3</c:v>
                </c:pt>
                <c:pt idx="1126">
                  <c:v>5.0000000000000001E-3</c:v>
                </c:pt>
                <c:pt idx="1127">
                  <c:v>5.0000000000000001E-3</c:v>
                </c:pt>
                <c:pt idx="1128">
                  <c:v>5.0000000000000001E-3</c:v>
                </c:pt>
                <c:pt idx="1129">
                  <c:v>5.0000000000000001E-3</c:v>
                </c:pt>
                <c:pt idx="1130">
                  <c:v>5.0000000000000001E-3</c:v>
                </c:pt>
                <c:pt idx="1131">
                  <c:v>5.0000000000000001E-3</c:v>
                </c:pt>
                <c:pt idx="1132">
                  <c:v>5.0000000000000001E-3</c:v>
                </c:pt>
                <c:pt idx="1133">
                  <c:v>5.0000000000000001E-3</c:v>
                </c:pt>
                <c:pt idx="1134">
                  <c:v>5.0000000000000001E-3</c:v>
                </c:pt>
                <c:pt idx="1135">
                  <c:v>5.0000000000000001E-3</c:v>
                </c:pt>
                <c:pt idx="1136">
                  <c:v>5.0000000000000001E-3</c:v>
                </c:pt>
                <c:pt idx="1137">
                  <c:v>5.0000000000000001E-3</c:v>
                </c:pt>
                <c:pt idx="1138">
                  <c:v>5.0000000000000001E-3</c:v>
                </c:pt>
                <c:pt idx="1139">
                  <c:v>5.0000000000000001E-3</c:v>
                </c:pt>
                <c:pt idx="1140">
                  <c:v>5.0000000000000001E-3</c:v>
                </c:pt>
                <c:pt idx="1141">
                  <c:v>5.0000000000000001E-3</c:v>
                </c:pt>
                <c:pt idx="1142">
                  <c:v>5.0000000000000001E-3</c:v>
                </c:pt>
                <c:pt idx="1143">
                  <c:v>5.0000000000000001E-3</c:v>
                </c:pt>
                <c:pt idx="1144">
                  <c:v>5.0000000000000001E-3</c:v>
                </c:pt>
                <c:pt idx="1145">
                  <c:v>5.0000000000000001E-3</c:v>
                </c:pt>
                <c:pt idx="1146">
                  <c:v>5.0000000000000001E-3</c:v>
                </c:pt>
                <c:pt idx="1147">
                  <c:v>5.0000000000000001E-3</c:v>
                </c:pt>
                <c:pt idx="1148">
                  <c:v>5.0000000000000001E-3</c:v>
                </c:pt>
                <c:pt idx="1149">
                  <c:v>5.0000000000000001E-3</c:v>
                </c:pt>
                <c:pt idx="1150">
                  <c:v>5.0000000000000001E-3</c:v>
                </c:pt>
                <c:pt idx="1151">
                  <c:v>5.0000000000000001E-3</c:v>
                </c:pt>
                <c:pt idx="1152">
                  <c:v>5.0000000000000001E-3</c:v>
                </c:pt>
                <c:pt idx="1153">
                  <c:v>5.0000000000000001E-3</c:v>
                </c:pt>
                <c:pt idx="1154">
                  <c:v>5.0000000000000001E-3</c:v>
                </c:pt>
                <c:pt idx="1155">
                  <c:v>5.0000000000000001E-3</c:v>
                </c:pt>
                <c:pt idx="1156">
                  <c:v>5.0000000000000001E-3</c:v>
                </c:pt>
                <c:pt idx="1157">
                  <c:v>5.0000000000000001E-3</c:v>
                </c:pt>
                <c:pt idx="1158">
                  <c:v>5.0000000000000001E-3</c:v>
                </c:pt>
                <c:pt idx="1159">
                  <c:v>5.0000000000000001E-3</c:v>
                </c:pt>
                <c:pt idx="1160">
                  <c:v>5.0000000000000001E-3</c:v>
                </c:pt>
                <c:pt idx="1161">
                  <c:v>5.0000000000000001E-3</c:v>
                </c:pt>
                <c:pt idx="1162">
                  <c:v>5.0000000000000001E-3</c:v>
                </c:pt>
                <c:pt idx="1163">
                  <c:v>5.0000000000000001E-3</c:v>
                </c:pt>
                <c:pt idx="1164">
                  <c:v>5.0000000000000001E-3</c:v>
                </c:pt>
                <c:pt idx="1165">
                  <c:v>5.0000000000000001E-3</c:v>
                </c:pt>
                <c:pt idx="1166">
                  <c:v>5.0000000000000001E-3</c:v>
                </c:pt>
                <c:pt idx="1167">
                  <c:v>5.0000000000000001E-3</c:v>
                </c:pt>
                <c:pt idx="1168">
                  <c:v>5.0000000000000001E-3</c:v>
                </c:pt>
                <c:pt idx="1169">
                  <c:v>5.0000000000000001E-3</c:v>
                </c:pt>
                <c:pt idx="1170">
                  <c:v>5.0000000000000001E-3</c:v>
                </c:pt>
                <c:pt idx="1171">
                  <c:v>5.0000000000000001E-3</c:v>
                </c:pt>
                <c:pt idx="1172">
                  <c:v>5.0000000000000001E-3</c:v>
                </c:pt>
                <c:pt idx="1173">
                  <c:v>5.0000000000000001E-3</c:v>
                </c:pt>
                <c:pt idx="1174">
                  <c:v>5.0000000000000001E-3</c:v>
                </c:pt>
                <c:pt idx="1175">
                  <c:v>5.0000000000000001E-3</c:v>
                </c:pt>
                <c:pt idx="1176">
                  <c:v>5.0000000000000001E-3</c:v>
                </c:pt>
                <c:pt idx="1177">
                  <c:v>5.0000000000000001E-3</c:v>
                </c:pt>
                <c:pt idx="1178">
                  <c:v>5.0000000000000001E-3</c:v>
                </c:pt>
                <c:pt idx="1179">
                  <c:v>5.0000000000000001E-3</c:v>
                </c:pt>
                <c:pt idx="1180">
                  <c:v>5.0000000000000001E-3</c:v>
                </c:pt>
                <c:pt idx="1181">
                  <c:v>5.0000000000000001E-3</c:v>
                </c:pt>
                <c:pt idx="1182">
                  <c:v>5.0000000000000001E-3</c:v>
                </c:pt>
                <c:pt idx="1183">
                  <c:v>5.0000000000000001E-3</c:v>
                </c:pt>
                <c:pt idx="1184">
                  <c:v>5.0000000000000001E-3</c:v>
                </c:pt>
                <c:pt idx="1185">
                  <c:v>5.0000000000000001E-3</c:v>
                </c:pt>
                <c:pt idx="1186">
                  <c:v>5.0000000000000001E-3</c:v>
                </c:pt>
                <c:pt idx="1187">
                  <c:v>5.0000000000000001E-3</c:v>
                </c:pt>
                <c:pt idx="1188">
                  <c:v>5.0000000000000001E-3</c:v>
                </c:pt>
                <c:pt idx="1189">
                  <c:v>5.0000000000000001E-3</c:v>
                </c:pt>
                <c:pt idx="1190">
                  <c:v>5.0000000000000001E-3</c:v>
                </c:pt>
                <c:pt idx="1191">
                  <c:v>5.0000000000000001E-3</c:v>
                </c:pt>
                <c:pt idx="1192">
                  <c:v>5.0000000000000001E-3</c:v>
                </c:pt>
                <c:pt idx="1193">
                  <c:v>5.0000000000000001E-3</c:v>
                </c:pt>
                <c:pt idx="1194">
                  <c:v>5.0000000000000001E-3</c:v>
                </c:pt>
                <c:pt idx="1195">
                  <c:v>5.0000000000000001E-3</c:v>
                </c:pt>
                <c:pt idx="1196">
                  <c:v>5.0000000000000001E-3</c:v>
                </c:pt>
                <c:pt idx="1197">
                  <c:v>5.0000000000000001E-3</c:v>
                </c:pt>
                <c:pt idx="1198">
                  <c:v>5.0000000000000001E-3</c:v>
                </c:pt>
                <c:pt idx="1199">
                  <c:v>5.0000000000000001E-3</c:v>
                </c:pt>
                <c:pt idx="1200">
                  <c:v>5.0000000000000001E-3</c:v>
                </c:pt>
                <c:pt idx="1201">
                  <c:v>5.0000000000000001E-3</c:v>
                </c:pt>
                <c:pt idx="1202">
                  <c:v>5.0000000000000001E-3</c:v>
                </c:pt>
                <c:pt idx="1203">
                  <c:v>5.0000000000000001E-3</c:v>
                </c:pt>
                <c:pt idx="1204">
                  <c:v>5.0000000000000001E-3</c:v>
                </c:pt>
                <c:pt idx="1205">
                  <c:v>5.0000000000000001E-3</c:v>
                </c:pt>
                <c:pt idx="1206">
                  <c:v>5.0000000000000001E-3</c:v>
                </c:pt>
                <c:pt idx="1207">
                  <c:v>5.0000000000000001E-3</c:v>
                </c:pt>
                <c:pt idx="1208">
                  <c:v>5.0000000000000001E-3</c:v>
                </c:pt>
                <c:pt idx="1209">
                  <c:v>5.0000000000000001E-3</c:v>
                </c:pt>
                <c:pt idx="1210">
                  <c:v>5.0000000000000001E-3</c:v>
                </c:pt>
                <c:pt idx="1211">
                  <c:v>5.0000000000000001E-3</c:v>
                </c:pt>
                <c:pt idx="1212">
                  <c:v>5.0000000000000001E-3</c:v>
                </c:pt>
                <c:pt idx="1213">
                  <c:v>5.0000000000000001E-3</c:v>
                </c:pt>
                <c:pt idx="1214">
                  <c:v>5.0000000000000001E-3</c:v>
                </c:pt>
                <c:pt idx="1215">
                  <c:v>5.0000000000000001E-3</c:v>
                </c:pt>
                <c:pt idx="1216">
                  <c:v>5.0000000000000001E-3</c:v>
                </c:pt>
                <c:pt idx="1217">
                  <c:v>5.0000000000000001E-3</c:v>
                </c:pt>
                <c:pt idx="1218">
                  <c:v>5.0000000000000001E-3</c:v>
                </c:pt>
                <c:pt idx="1219">
                  <c:v>5.0000000000000001E-3</c:v>
                </c:pt>
                <c:pt idx="1220">
                  <c:v>5.0000000000000001E-3</c:v>
                </c:pt>
                <c:pt idx="1221">
                  <c:v>5.0000000000000001E-3</c:v>
                </c:pt>
                <c:pt idx="1222">
                  <c:v>5.0000000000000001E-3</c:v>
                </c:pt>
                <c:pt idx="1223">
                  <c:v>5.0000000000000001E-3</c:v>
                </c:pt>
                <c:pt idx="1224">
                  <c:v>5.0000000000000001E-3</c:v>
                </c:pt>
                <c:pt idx="1225">
                  <c:v>5.0000000000000001E-3</c:v>
                </c:pt>
                <c:pt idx="1226">
                  <c:v>5.0000000000000001E-3</c:v>
                </c:pt>
                <c:pt idx="1227">
                  <c:v>5.0000000000000001E-3</c:v>
                </c:pt>
                <c:pt idx="1228">
                  <c:v>5.0000000000000001E-3</c:v>
                </c:pt>
                <c:pt idx="1229">
                  <c:v>5.0000000000000001E-3</c:v>
                </c:pt>
                <c:pt idx="1230">
                  <c:v>5.0000000000000001E-3</c:v>
                </c:pt>
                <c:pt idx="1231">
                  <c:v>5.0000000000000001E-3</c:v>
                </c:pt>
                <c:pt idx="1232">
                  <c:v>5.0000000000000001E-3</c:v>
                </c:pt>
                <c:pt idx="1233">
                  <c:v>5.0000000000000001E-3</c:v>
                </c:pt>
                <c:pt idx="1234">
                  <c:v>5.0000000000000001E-3</c:v>
                </c:pt>
                <c:pt idx="1235">
                  <c:v>5.0000000000000001E-3</c:v>
                </c:pt>
                <c:pt idx="1236">
                  <c:v>5.0000000000000001E-3</c:v>
                </c:pt>
                <c:pt idx="1237">
                  <c:v>5.0000000000000001E-3</c:v>
                </c:pt>
                <c:pt idx="1238">
                  <c:v>5.0000000000000001E-3</c:v>
                </c:pt>
                <c:pt idx="1239">
                  <c:v>5.0000000000000001E-3</c:v>
                </c:pt>
                <c:pt idx="1240">
                  <c:v>5.0000000000000001E-3</c:v>
                </c:pt>
                <c:pt idx="1241">
                  <c:v>5.0000000000000001E-3</c:v>
                </c:pt>
                <c:pt idx="1242">
                  <c:v>5.0000000000000001E-3</c:v>
                </c:pt>
                <c:pt idx="1243">
                  <c:v>5.0000000000000001E-3</c:v>
                </c:pt>
                <c:pt idx="1244">
                  <c:v>5.0000000000000001E-3</c:v>
                </c:pt>
                <c:pt idx="1245">
                  <c:v>5.0000000000000001E-3</c:v>
                </c:pt>
                <c:pt idx="1246">
                  <c:v>5.0000000000000001E-3</c:v>
                </c:pt>
                <c:pt idx="1247">
                  <c:v>5.0000000000000001E-3</c:v>
                </c:pt>
                <c:pt idx="1248">
                  <c:v>5.0000000000000001E-3</c:v>
                </c:pt>
                <c:pt idx="1249">
                  <c:v>5.0000000000000001E-3</c:v>
                </c:pt>
                <c:pt idx="1250">
                  <c:v>5.0000000000000001E-3</c:v>
                </c:pt>
                <c:pt idx="1251">
                  <c:v>5.0000000000000001E-3</c:v>
                </c:pt>
                <c:pt idx="1252">
                  <c:v>5.0000000000000001E-3</c:v>
                </c:pt>
                <c:pt idx="1253">
                  <c:v>5.0000000000000001E-3</c:v>
                </c:pt>
                <c:pt idx="1254">
                  <c:v>5.0000000000000001E-3</c:v>
                </c:pt>
                <c:pt idx="1255">
                  <c:v>5.0000000000000001E-3</c:v>
                </c:pt>
                <c:pt idx="1256">
                  <c:v>5.0000000000000001E-3</c:v>
                </c:pt>
                <c:pt idx="1257">
                  <c:v>5.0000000000000001E-3</c:v>
                </c:pt>
                <c:pt idx="1258">
                  <c:v>5.0000000000000001E-3</c:v>
                </c:pt>
                <c:pt idx="1259">
                  <c:v>5.0000000000000001E-3</c:v>
                </c:pt>
                <c:pt idx="1260">
                  <c:v>5.0000000000000001E-3</c:v>
                </c:pt>
                <c:pt idx="1261">
                  <c:v>5.0000000000000001E-3</c:v>
                </c:pt>
                <c:pt idx="1262">
                  <c:v>5.0000000000000001E-3</c:v>
                </c:pt>
                <c:pt idx="1263">
                  <c:v>5.0000000000000001E-3</c:v>
                </c:pt>
                <c:pt idx="1264">
                  <c:v>5.0000000000000001E-3</c:v>
                </c:pt>
                <c:pt idx="1265">
                  <c:v>5.0000000000000001E-3</c:v>
                </c:pt>
                <c:pt idx="1266">
                  <c:v>5.0000000000000001E-3</c:v>
                </c:pt>
                <c:pt idx="1267">
                  <c:v>5.0000000000000001E-3</c:v>
                </c:pt>
                <c:pt idx="1268">
                  <c:v>5.0000000000000001E-3</c:v>
                </c:pt>
                <c:pt idx="1269">
                  <c:v>5.0000000000000001E-3</c:v>
                </c:pt>
                <c:pt idx="1270">
                  <c:v>5.0000000000000001E-3</c:v>
                </c:pt>
                <c:pt idx="1271">
                  <c:v>5.0000000000000001E-3</c:v>
                </c:pt>
                <c:pt idx="1272">
                  <c:v>5.0000000000000001E-3</c:v>
                </c:pt>
                <c:pt idx="1273">
                  <c:v>5.0000000000000001E-3</c:v>
                </c:pt>
                <c:pt idx="1274">
                  <c:v>5.0000000000000001E-3</c:v>
                </c:pt>
                <c:pt idx="1275">
                  <c:v>5.0000000000000001E-3</c:v>
                </c:pt>
                <c:pt idx="1276">
                  <c:v>5.0000000000000001E-3</c:v>
                </c:pt>
                <c:pt idx="1277">
                  <c:v>5.0000000000000001E-3</c:v>
                </c:pt>
                <c:pt idx="1278">
                  <c:v>5.0000000000000001E-3</c:v>
                </c:pt>
                <c:pt idx="1279">
                  <c:v>5.0000000000000001E-3</c:v>
                </c:pt>
                <c:pt idx="1280">
                  <c:v>5.0000000000000001E-3</c:v>
                </c:pt>
                <c:pt idx="1281">
                  <c:v>5.0000000000000001E-3</c:v>
                </c:pt>
                <c:pt idx="1282">
                  <c:v>5.0000000000000001E-3</c:v>
                </c:pt>
                <c:pt idx="1283">
                  <c:v>5.0000000000000001E-3</c:v>
                </c:pt>
                <c:pt idx="1284">
                  <c:v>5.0000000000000001E-3</c:v>
                </c:pt>
                <c:pt idx="1285">
                  <c:v>5.0000000000000001E-3</c:v>
                </c:pt>
                <c:pt idx="1286">
                  <c:v>5.0000000000000001E-3</c:v>
                </c:pt>
                <c:pt idx="1287">
                  <c:v>5.0000000000000001E-3</c:v>
                </c:pt>
                <c:pt idx="1288">
                  <c:v>5.0000000000000001E-3</c:v>
                </c:pt>
                <c:pt idx="1289">
                  <c:v>5.0000000000000001E-3</c:v>
                </c:pt>
                <c:pt idx="1290">
                  <c:v>5.0000000000000001E-3</c:v>
                </c:pt>
                <c:pt idx="1291">
                  <c:v>5.0000000000000001E-3</c:v>
                </c:pt>
                <c:pt idx="1292">
                  <c:v>5.0000000000000001E-3</c:v>
                </c:pt>
                <c:pt idx="1293">
                  <c:v>5.0000000000000001E-3</c:v>
                </c:pt>
                <c:pt idx="1294">
                  <c:v>5.0000000000000001E-3</c:v>
                </c:pt>
                <c:pt idx="1295">
                  <c:v>5.0000000000000001E-3</c:v>
                </c:pt>
                <c:pt idx="1296">
                  <c:v>5.0000000000000001E-3</c:v>
                </c:pt>
                <c:pt idx="1297">
                  <c:v>5.0000000000000001E-3</c:v>
                </c:pt>
                <c:pt idx="1298">
                  <c:v>5.0000000000000001E-3</c:v>
                </c:pt>
                <c:pt idx="1299">
                  <c:v>5.0000000000000001E-3</c:v>
                </c:pt>
                <c:pt idx="1300">
                  <c:v>5.0000000000000001E-3</c:v>
                </c:pt>
                <c:pt idx="1301">
                  <c:v>5.0000000000000001E-3</c:v>
                </c:pt>
                <c:pt idx="1302">
                  <c:v>5.0000000000000001E-3</c:v>
                </c:pt>
                <c:pt idx="1303">
                  <c:v>5.0000000000000001E-3</c:v>
                </c:pt>
                <c:pt idx="1304">
                  <c:v>5.0000000000000001E-3</c:v>
                </c:pt>
                <c:pt idx="1305">
                  <c:v>5.0000000000000001E-3</c:v>
                </c:pt>
                <c:pt idx="1306">
                  <c:v>5.0000000000000001E-3</c:v>
                </c:pt>
                <c:pt idx="1307">
                  <c:v>5.0000000000000001E-3</c:v>
                </c:pt>
                <c:pt idx="1308">
                  <c:v>5.0000000000000001E-3</c:v>
                </c:pt>
                <c:pt idx="1309">
                  <c:v>5.0000000000000001E-3</c:v>
                </c:pt>
                <c:pt idx="1310">
                  <c:v>5.0000000000000001E-3</c:v>
                </c:pt>
                <c:pt idx="1311">
                  <c:v>5.0000000000000001E-3</c:v>
                </c:pt>
                <c:pt idx="1312">
                  <c:v>5.0000000000000001E-3</c:v>
                </c:pt>
                <c:pt idx="1313">
                  <c:v>5.0000000000000001E-3</c:v>
                </c:pt>
                <c:pt idx="1314">
                  <c:v>5.0000000000000001E-3</c:v>
                </c:pt>
                <c:pt idx="1315">
                  <c:v>5.0000000000000001E-3</c:v>
                </c:pt>
                <c:pt idx="1316">
                  <c:v>5.0000000000000001E-3</c:v>
                </c:pt>
                <c:pt idx="1317">
                  <c:v>5.0000000000000001E-3</c:v>
                </c:pt>
                <c:pt idx="1318">
                  <c:v>5.0000000000000001E-3</c:v>
                </c:pt>
                <c:pt idx="1319">
                  <c:v>5.0000000000000001E-3</c:v>
                </c:pt>
                <c:pt idx="1320">
                  <c:v>5.0000000000000001E-3</c:v>
                </c:pt>
                <c:pt idx="1321">
                  <c:v>5.0000000000000001E-3</c:v>
                </c:pt>
                <c:pt idx="1322">
                  <c:v>5.0000000000000001E-3</c:v>
                </c:pt>
                <c:pt idx="1323">
                  <c:v>5.0000000000000001E-3</c:v>
                </c:pt>
                <c:pt idx="1324">
                  <c:v>5.0000000000000001E-3</c:v>
                </c:pt>
                <c:pt idx="1325">
                  <c:v>5.0000000000000001E-3</c:v>
                </c:pt>
                <c:pt idx="1326">
                  <c:v>5.0000000000000001E-3</c:v>
                </c:pt>
                <c:pt idx="1327">
                  <c:v>5.0000000000000001E-3</c:v>
                </c:pt>
                <c:pt idx="1328">
                  <c:v>5.0000000000000001E-3</c:v>
                </c:pt>
                <c:pt idx="1329">
                  <c:v>5.0000000000000001E-3</c:v>
                </c:pt>
                <c:pt idx="1330">
                  <c:v>5.0000000000000001E-3</c:v>
                </c:pt>
                <c:pt idx="1331">
                  <c:v>5.0000000000000001E-3</c:v>
                </c:pt>
                <c:pt idx="1332">
                  <c:v>5.0000000000000001E-3</c:v>
                </c:pt>
                <c:pt idx="1333">
                  <c:v>5.0000000000000001E-3</c:v>
                </c:pt>
                <c:pt idx="1334">
                  <c:v>5.0000000000000001E-3</c:v>
                </c:pt>
                <c:pt idx="1335">
                  <c:v>5.0000000000000001E-3</c:v>
                </c:pt>
                <c:pt idx="1336">
                  <c:v>5.0000000000000001E-3</c:v>
                </c:pt>
                <c:pt idx="1337">
                  <c:v>5.0000000000000001E-3</c:v>
                </c:pt>
                <c:pt idx="1338">
                  <c:v>5.0000000000000001E-3</c:v>
                </c:pt>
                <c:pt idx="1339">
                  <c:v>5.0000000000000001E-3</c:v>
                </c:pt>
                <c:pt idx="1340">
                  <c:v>5.0000000000000001E-3</c:v>
                </c:pt>
                <c:pt idx="1341">
                  <c:v>5.0000000000000001E-3</c:v>
                </c:pt>
                <c:pt idx="1342">
                  <c:v>5.0000000000000001E-3</c:v>
                </c:pt>
                <c:pt idx="1343">
                  <c:v>5.0000000000000001E-3</c:v>
                </c:pt>
                <c:pt idx="1344">
                  <c:v>5.0000000000000001E-3</c:v>
                </c:pt>
                <c:pt idx="1345">
                  <c:v>5.0000000000000001E-3</c:v>
                </c:pt>
                <c:pt idx="1346">
                  <c:v>5.0000000000000001E-3</c:v>
                </c:pt>
                <c:pt idx="1347">
                  <c:v>5.0000000000000001E-3</c:v>
                </c:pt>
                <c:pt idx="1348">
                  <c:v>5.0000000000000001E-3</c:v>
                </c:pt>
                <c:pt idx="1349">
                  <c:v>5.0000000000000001E-3</c:v>
                </c:pt>
                <c:pt idx="1350">
                  <c:v>5.0000000000000001E-3</c:v>
                </c:pt>
                <c:pt idx="1351">
                  <c:v>5.0000000000000001E-3</c:v>
                </c:pt>
                <c:pt idx="1352">
                  <c:v>5.0000000000000001E-3</c:v>
                </c:pt>
                <c:pt idx="1353">
                  <c:v>5.0000000000000001E-3</c:v>
                </c:pt>
                <c:pt idx="1354">
                  <c:v>5.0000000000000001E-3</c:v>
                </c:pt>
                <c:pt idx="1355">
                  <c:v>5.0000000000000001E-3</c:v>
                </c:pt>
                <c:pt idx="1356">
                  <c:v>5.0000000000000001E-3</c:v>
                </c:pt>
                <c:pt idx="1357">
                  <c:v>5.0000000000000001E-3</c:v>
                </c:pt>
                <c:pt idx="1358">
                  <c:v>5.0000000000000001E-3</c:v>
                </c:pt>
                <c:pt idx="1359">
                  <c:v>5.0000000000000001E-3</c:v>
                </c:pt>
                <c:pt idx="1360">
                  <c:v>5.0000000000000001E-3</c:v>
                </c:pt>
                <c:pt idx="1361">
                  <c:v>5.0000000000000001E-3</c:v>
                </c:pt>
                <c:pt idx="1362">
                  <c:v>5.0000000000000001E-3</c:v>
                </c:pt>
                <c:pt idx="1363">
                  <c:v>5.0000000000000001E-3</c:v>
                </c:pt>
                <c:pt idx="1364">
                  <c:v>5.0000000000000001E-3</c:v>
                </c:pt>
                <c:pt idx="1365">
                  <c:v>5.0000000000000001E-3</c:v>
                </c:pt>
                <c:pt idx="1366">
                  <c:v>6.2500000000000003E-3</c:v>
                </c:pt>
                <c:pt idx="1367">
                  <c:v>6.2500000000000003E-3</c:v>
                </c:pt>
                <c:pt idx="1368">
                  <c:v>6.2500000000000003E-3</c:v>
                </c:pt>
                <c:pt idx="1369">
                  <c:v>6.2500000000000003E-3</c:v>
                </c:pt>
                <c:pt idx="1370">
                  <c:v>6.2500000000000003E-3</c:v>
                </c:pt>
                <c:pt idx="1371">
                  <c:v>6.2500000000000003E-3</c:v>
                </c:pt>
                <c:pt idx="1372">
                  <c:v>6.2500000000000003E-3</c:v>
                </c:pt>
                <c:pt idx="1373">
                  <c:v>6.2500000000000003E-3</c:v>
                </c:pt>
                <c:pt idx="1374">
                  <c:v>6.2500000000000003E-3</c:v>
                </c:pt>
                <c:pt idx="1375">
                  <c:v>6.2500000000000003E-3</c:v>
                </c:pt>
                <c:pt idx="1376">
                  <c:v>6.2500000000000003E-3</c:v>
                </c:pt>
                <c:pt idx="1377">
                  <c:v>6.2500000000000003E-3</c:v>
                </c:pt>
                <c:pt idx="1378">
                  <c:v>6.2500000000000003E-3</c:v>
                </c:pt>
                <c:pt idx="1379">
                  <c:v>6.2500000000000003E-3</c:v>
                </c:pt>
                <c:pt idx="1380">
                  <c:v>6.2500000000000003E-3</c:v>
                </c:pt>
                <c:pt idx="1381">
                  <c:v>6.2500000000000003E-3</c:v>
                </c:pt>
                <c:pt idx="1382">
                  <c:v>6.2500000000000003E-3</c:v>
                </c:pt>
                <c:pt idx="1383">
                  <c:v>6.2500000000000003E-3</c:v>
                </c:pt>
                <c:pt idx="1384">
                  <c:v>6.2500000000000003E-3</c:v>
                </c:pt>
                <c:pt idx="1385">
                  <c:v>6.2500000000000003E-3</c:v>
                </c:pt>
                <c:pt idx="1386">
                  <c:v>6.2500000000000003E-3</c:v>
                </c:pt>
                <c:pt idx="1387">
                  <c:v>6.2500000000000003E-3</c:v>
                </c:pt>
                <c:pt idx="1388">
                  <c:v>6.2500000000000003E-3</c:v>
                </c:pt>
                <c:pt idx="1389">
                  <c:v>6.2500000000000003E-3</c:v>
                </c:pt>
                <c:pt idx="1390">
                  <c:v>6.2500000000000003E-3</c:v>
                </c:pt>
                <c:pt idx="1391">
                  <c:v>6.2500000000000003E-3</c:v>
                </c:pt>
                <c:pt idx="1392">
                  <c:v>6.2500000000000003E-3</c:v>
                </c:pt>
                <c:pt idx="1393">
                  <c:v>6.2500000000000003E-3</c:v>
                </c:pt>
                <c:pt idx="1394">
                  <c:v>6.2500000000000003E-3</c:v>
                </c:pt>
                <c:pt idx="1395">
                  <c:v>6.2500000000000003E-3</c:v>
                </c:pt>
                <c:pt idx="1396">
                  <c:v>6.2500000000000003E-3</c:v>
                </c:pt>
                <c:pt idx="1397">
                  <c:v>6.2500000000000003E-3</c:v>
                </c:pt>
                <c:pt idx="1398">
                  <c:v>6.2500000000000003E-3</c:v>
                </c:pt>
                <c:pt idx="1399">
                  <c:v>6.2500000000000003E-3</c:v>
                </c:pt>
                <c:pt idx="1400">
                  <c:v>6.2500000000000003E-3</c:v>
                </c:pt>
                <c:pt idx="1401">
                  <c:v>6.2500000000000003E-3</c:v>
                </c:pt>
                <c:pt idx="1402">
                  <c:v>6.2500000000000003E-3</c:v>
                </c:pt>
                <c:pt idx="1403">
                  <c:v>6.2500000000000003E-3</c:v>
                </c:pt>
                <c:pt idx="1404">
                  <c:v>6.2500000000000003E-3</c:v>
                </c:pt>
                <c:pt idx="1405">
                  <c:v>6.2500000000000003E-3</c:v>
                </c:pt>
                <c:pt idx="1406">
                  <c:v>6.2500000000000003E-3</c:v>
                </c:pt>
                <c:pt idx="1407">
                  <c:v>6.2500000000000003E-3</c:v>
                </c:pt>
                <c:pt idx="1408">
                  <c:v>6.2500000000000003E-3</c:v>
                </c:pt>
                <c:pt idx="1409">
                  <c:v>6.2500000000000003E-3</c:v>
                </c:pt>
                <c:pt idx="1410">
                  <c:v>6.2500000000000003E-3</c:v>
                </c:pt>
                <c:pt idx="1411">
                  <c:v>6.2500000000000003E-3</c:v>
                </c:pt>
                <c:pt idx="1412">
                  <c:v>6.2500000000000003E-3</c:v>
                </c:pt>
                <c:pt idx="1413">
                  <c:v>6.2500000000000003E-3</c:v>
                </c:pt>
                <c:pt idx="1414">
                  <c:v>6.2500000000000003E-3</c:v>
                </c:pt>
                <c:pt idx="1415">
                  <c:v>6.2500000000000003E-3</c:v>
                </c:pt>
                <c:pt idx="1416">
                  <c:v>6.2500000000000003E-3</c:v>
                </c:pt>
                <c:pt idx="1417">
                  <c:v>6.2500000000000003E-3</c:v>
                </c:pt>
                <c:pt idx="1418">
                  <c:v>6.2500000000000003E-3</c:v>
                </c:pt>
                <c:pt idx="1419">
                  <c:v>6.2500000000000003E-3</c:v>
                </c:pt>
                <c:pt idx="1420">
                  <c:v>6.2500000000000003E-3</c:v>
                </c:pt>
                <c:pt idx="1421">
                  <c:v>6.2500000000000003E-3</c:v>
                </c:pt>
                <c:pt idx="1422">
                  <c:v>6.2500000000000003E-3</c:v>
                </c:pt>
                <c:pt idx="1423">
                  <c:v>6.2500000000000003E-3</c:v>
                </c:pt>
                <c:pt idx="1424">
                  <c:v>6.2500000000000003E-3</c:v>
                </c:pt>
                <c:pt idx="1425">
                  <c:v>6.2500000000000003E-3</c:v>
                </c:pt>
                <c:pt idx="1426">
                  <c:v>6.2500000000000003E-3</c:v>
                </c:pt>
                <c:pt idx="1427">
                  <c:v>6.2500000000000003E-3</c:v>
                </c:pt>
                <c:pt idx="1428">
                  <c:v>6.2500000000000003E-3</c:v>
                </c:pt>
                <c:pt idx="1429">
                  <c:v>6.2500000000000003E-3</c:v>
                </c:pt>
                <c:pt idx="1430">
                  <c:v>6.2500000000000003E-3</c:v>
                </c:pt>
                <c:pt idx="1431">
                  <c:v>6.2500000000000003E-3</c:v>
                </c:pt>
                <c:pt idx="1432">
                  <c:v>6.2500000000000003E-3</c:v>
                </c:pt>
                <c:pt idx="1433">
                  <c:v>6.2500000000000003E-3</c:v>
                </c:pt>
                <c:pt idx="1434">
                  <c:v>6.2500000000000003E-3</c:v>
                </c:pt>
                <c:pt idx="1435">
                  <c:v>6.2500000000000003E-3</c:v>
                </c:pt>
                <c:pt idx="1436">
                  <c:v>6.2500000000000003E-3</c:v>
                </c:pt>
                <c:pt idx="1437">
                  <c:v>6.2500000000000003E-3</c:v>
                </c:pt>
                <c:pt idx="1438">
                  <c:v>6.2500000000000003E-3</c:v>
                </c:pt>
                <c:pt idx="1439">
                  <c:v>6.2500000000000003E-3</c:v>
                </c:pt>
                <c:pt idx="1440">
                  <c:v>6.2500000000000003E-3</c:v>
                </c:pt>
                <c:pt idx="1441">
                  <c:v>6.2500000000000003E-3</c:v>
                </c:pt>
                <c:pt idx="1442">
                  <c:v>6.2500000000000003E-3</c:v>
                </c:pt>
                <c:pt idx="1443">
                  <c:v>6.2500000000000003E-3</c:v>
                </c:pt>
                <c:pt idx="1444">
                  <c:v>6.2500000000000003E-3</c:v>
                </c:pt>
                <c:pt idx="1445">
                  <c:v>6.2500000000000003E-3</c:v>
                </c:pt>
                <c:pt idx="1446">
                  <c:v>6.2500000000000003E-3</c:v>
                </c:pt>
                <c:pt idx="1447">
                  <c:v>6.2500000000000003E-3</c:v>
                </c:pt>
                <c:pt idx="1448">
                  <c:v>6.2500000000000003E-3</c:v>
                </c:pt>
                <c:pt idx="1449">
                  <c:v>6.2500000000000003E-3</c:v>
                </c:pt>
                <c:pt idx="1450">
                  <c:v>6.2500000000000003E-3</c:v>
                </c:pt>
                <c:pt idx="1451">
                  <c:v>6.2500000000000003E-3</c:v>
                </c:pt>
                <c:pt idx="1452">
                  <c:v>6.2500000000000003E-3</c:v>
                </c:pt>
                <c:pt idx="1453">
                  <c:v>6.2500000000000003E-3</c:v>
                </c:pt>
                <c:pt idx="1454">
                  <c:v>6.2500000000000003E-3</c:v>
                </c:pt>
                <c:pt idx="1455">
                  <c:v>6.2500000000000003E-3</c:v>
                </c:pt>
                <c:pt idx="1456">
                  <c:v>6.2500000000000003E-3</c:v>
                </c:pt>
                <c:pt idx="1457">
                  <c:v>6.2500000000000003E-3</c:v>
                </c:pt>
                <c:pt idx="1458">
                  <c:v>6.2500000000000003E-3</c:v>
                </c:pt>
                <c:pt idx="1459">
                  <c:v>6.2500000000000003E-3</c:v>
                </c:pt>
                <c:pt idx="1460">
                  <c:v>6.2500000000000003E-3</c:v>
                </c:pt>
                <c:pt idx="1461">
                  <c:v>6.2500000000000003E-3</c:v>
                </c:pt>
                <c:pt idx="1462">
                  <c:v>6.2500000000000003E-3</c:v>
                </c:pt>
                <c:pt idx="1463">
                  <c:v>6.2500000000000003E-3</c:v>
                </c:pt>
                <c:pt idx="1464">
                  <c:v>6.2500000000000003E-3</c:v>
                </c:pt>
                <c:pt idx="1465">
                  <c:v>6.2500000000000003E-3</c:v>
                </c:pt>
                <c:pt idx="1466">
                  <c:v>6.2500000000000003E-3</c:v>
                </c:pt>
                <c:pt idx="1467">
                  <c:v>6.2500000000000003E-3</c:v>
                </c:pt>
                <c:pt idx="1468">
                  <c:v>6.2500000000000003E-3</c:v>
                </c:pt>
                <c:pt idx="1469">
                  <c:v>6.2500000000000003E-3</c:v>
                </c:pt>
                <c:pt idx="1470">
                  <c:v>6.2500000000000003E-3</c:v>
                </c:pt>
                <c:pt idx="1471">
                  <c:v>6.2500000000000003E-3</c:v>
                </c:pt>
                <c:pt idx="1472">
                  <c:v>6.2500000000000003E-3</c:v>
                </c:pt>
                <c:pt idx="1473">
                  <c:v>6.2500000000000003E-3</c:v>
                </c:pt>
                <c:pt idx="1474">
                  <c:v>6.2500000000000003E-3</c:v>
                </c:pt>
                <c:pt idx="1475">
                  <c:v>6.2500000000000003E-3</c:v>
                </c:pt>
                <c:pt idx="1476">
                  <c:v>6.2500000000000003E-3</c:v>
                </c:pt>
                <c:pt idx="1477">
                  <c:v>6.2500000000000003E-3</c:v>
                </c:pt>
                <c:pt idx="1478">
                  <c:v>6.2500000000000003E-3</c:v>
                </c:pt>
                <c:pt idx="1479">
                  <c:v>6.2500000000000003E-3</c:v>
                </c:pt>
                <c:pt idx="1480">
                  <c:v>6.2500000000000003E-3</c:v>
                </c:pt>
                <c:pt idx="1481">
                  <c:v>6.2500000000000003E-3</c:v>
                </c:pt>
                <c:pt idx="1482">
                  <c:v>6.2500000000000003E-3</c:v>
                </c:pt>
                <c:pt idx="1483">
                  <c:v>6.2500000000000003E-3</c:v>
                </c:pt>
                <c:pt idx="1484">
                  <c:v>6.2500000000000003E-3</c:v>
                </c:pt>
                <c:pt idx="1485">
                  <c:v>6.2500000000000003E-3</c:v>
                </c:pt>
                <c:pt idx="1486">
                  <c:v>6.2500000000000003E-3</c:v>
                </c:pt>
                <c:pt idx="1487">
                  <c:v>6.2500000000000003E-3</c:v>
                </c:pt>
                <c:pt idx="1488">
                  <c:v>6.2500000000000003E-3</c:v>
                </c:pt>
                <c:pt idx="1489">
                  <c:v>6.2500000000000003E-3</c:v>
                </c:pt>
                <c:pt idx="1490">
                  <c:v>6.2500000000000003E-3</c:v>
                </c:pt>
                <c:pt idx="1491">
                  <c:v>6.2500000000000003E-3</c:v>
                </c:pt>
                <c:pt idx="1492">
                  <c:v>6.2500000000000003E-3</c:v>
                </c:pt>
                <c:pt idx="1493">
                  <c:v>6.2500000000000003E-3</c:v>
                </c:pt>
                <c:pt idx="1494">
                  <c:v>6.2500000000000003E-3</c:v>
                </c:pt>
                <c:pt idx="1495">
                  <c:v>6.2500000000000003E-3</c:v>
                </c:pt>
                <c:pt idx="1496">
                  <c:v>6.2500000000000003E-3</c:v>
                </c:pt>
                <c:pt idx="1497">
                  <c:v>6.2500000000000003E-3</c:v>
                </c:pt>
                <c:pt idx="1498">
                  <c:v>6.2500000000000003E-3</c:v>
                </c:pt>
                <c:pt idx="1499">
                  <c:v>6.2500000000000003E-3</c:v>
                </c:pt>
                <c:pt idx="1500">
                  <c:v>6.2500000000000003E-3</c:v>
                </c:pt>
                <c:pt idx="1501">
                  <c:v>6.2500000000000003E-3</c:v>
                </c:pt>
                <c:pt idx="1502">
                  <c:v>6.2500000000000003E-3</c:v>
                </c:pt>
                <c:pt idx="1503">
                  <c:v>6.2500000000000003E-3</c:v>
                </c:pt>
                <c:pt idx="1504">
                  <c:v>6.2500000000000003E-3</c:v>
                </c:pt>
                <c:pt idx="1505">
                  <c:v>6.2500000000000003E-3</c:v>
                </c:pt>
                <c:pt idx="1506">
                  <c:v>6.2500000000000003E-3</c:v>
                </c:pt>
                <c:pt idx="1507">
                  <c:v>6.2500000000000003E-3</c:v>
                </c:pt>
                <c:pt idx="1508">
                  <c:v>6.2500000000000003E-3</c:v>
                </c:pt>
                <c:pt idx="1509">
                  <c:v>6.2500000000000003E-3</c:v>
                </c:pt>
                <c:pt idx="1510">
                  <c:v>6.2500000000000003E-3</c:v>
                </c:pt>
                <c:pt idx="1511">
                  <c:v>6.2500000000000003E-3</c:v>
                </c:pt>
                <c:pt idx="1512">
                  <c:v>6.2500000000000003E-3</c:v>
                </c:pt>
                <c:pt idx="1513">
                  <c:v>6.2500000000000003E-3</c:v>
                </c:pt>
                <c:pt idx="1514">
                  <c:v>6.2500000000000003E-3</c:v>
                </c:pt>
                <c:pt idx="1515">
                  <c:v>6.2500000000000003E-3</c:v>
                </c:pt>
                <c:pt idx="1516">
                  <c:v>6.2500000000000003E-3</c:v>
                </c:pt>
                <c:pt idx="1517">
                  <c:v>6.2500000000000003E-3</c:v>
                </c:pt>
                <c:pt idx="1518">
                  <c:v>6.2500000000000003E-3</c:v>
                </c:pt>
                <c:pt idx="1519">
                  <c:v>6.2500000000000003E-3</c:v>
                </c:pt>
                <c:pt idx="1520">
                  <c:v>6.2500000000000003E-3</c:v>
                </c:pt>
                <c:pt idx="1521">
                  <c:v>6.2500000000000003E-3</c:v>
                </c:pt>
                <c:pt idx="1522">
                  <c:v>6.2500000000000003E-3</c:v>
                </c:pt>
                <c:pt idx="1523">
                  <c:v>6.2500000000000003E-3</c:v>
                </c:pt>
                <c:pt idx="1524">
                  <c:v>6.2500000000000003E-3</c:v>
                </c:pt>
                <c:pt idx="1525">
                  <c:v>6.2500000000000003E-3</c:v>
                </c:pt>
                <c:pt idx="1526">
                  <c:v>6.2500000000000003E-3</c:v>
                </c:pt>
                <c:pt idx="1527">
                  <c:v>6.2500000000000003E-3</c:v>
                </c:pt>
                <c:pt idx="1528">
                  <c:v>6.2500000000000003E-3</c:v>
                </c:pt>
                <c:pt idx="1529">
                  <c:v>6.2500000000000003E-3</c:v>
                </c:pt>
                <c:pt idx="1530">
                  <c:v>6.2500000000000003E-3</c:v>
                </c:pt>
                <c:pt idx="1531">
                  <c:v>6.2500000000000003E-3</c:v>
                </c:pt>
                <c:pt idx="1532">
                  <c:v>6.2500000000000003E-3</c:v>
                </c:pt>
                <c:pt idx="1533">
                  <c:v>6.2500000000000003E-3</c:v>
                </c:pt>
                <c:pt idx="1534">
                  <c:v>6.2500000000000003E-3</c:v>
                </c:pt>
                <c:pt idx="1535">
                  <c:v>6.2500000000000003E-3</c:v>
                </c:pt>
                <c:pt idx="1536">
                  <c:v>6.2500000000000003E-3</c:v>
                </c:pt>
                <c:pt idx="1537">
                  <c:v>6.2500000000000003E-3</c:v>
                </c:pt>
                <c:pt idx="1538">
                  <c:v>6.2500000000000003E-3</c:v>
                </c:pt>
                <c:pt idx="1539">
                  <c:v>6.2500000000000003E-3</c:v>
                </c:pt>
                <c:pt idx="1540">
                  <c:v>6.2500000000000003E-3</c:v>
                </c:pt>
                <c:pt idx="1541">
                  <c:v>6.2500000000000003E-3</c:v>
                </c:pt>
                <c:pt idx="1542">
                  <c:v>6.2500000000000003E-3</c:v>
                </c:pt>
                <c:pt idx="1543">
                  <c:v>6.2500000000000003E-3</c:v>
                </c:pt>
                <c:pt idx="1544">
                  <c:v>6.2500000000000003E-3</c:v>
                </c:pt>
                <c:pt idx="1545">
                  <c:v>6.2500000000000003E-3</c:v>
                </c:pt>
                <c:pt idx="1546">
                  <c:v>6.2500000000000003E-3</c:v>
                </c:pt>
                <c:pt idx="1547">
                  <c:v>6.2500000000000003E-3</c:v>
                </c:pt>
                <c:pt idx="1548">
                  <c:v>6.2500000000000003E-3</c:v>
                </c:pt>
                <c:pt idx="1549">
                  <c:v>6.2500000000000003E-3</c:v>
                </c:pt>
                <c:pt idx="1550">
                  <c:v>6.2500000000000003E-3</c:v>
                </c:pt>
                <c:pt idx="1551">
                  <c:v>6.2500000000000003E-3</c:v>
                </c:pt>
                <c:pt idx="1552">
                  <c:v>6.2500000000000003E-3</c:v>
                </c:pt>
                <c:pt idx="1553">
                  <c:v>6.2500000000000003E-3</c:v>
                </c:pt>
                <c:pt idx="1554">
                  <c:v>6.2500000000000003E-3</c:v>
                </c:pt>
                <c:pt idx="1555">
                  <c:v>6.2500000000000003E-3</c:v>
                </c:pt>
                <c:pt idx="1556">
                  <c:v>6.2500000000000003E-3</c:v>
                </c:pt>
                <c:pt idx="1557">
                  <c:v>6.2500000000000003E-3</c:v>
                </c:pt>
                <c:pt idx="1558">
                  <c:v>6.2500000000000003E-3</c:v>
                </c:pt>
                <c:pt idx="1559">
                  <c:v>6.2500000000000003E-3</c:v>
                </c:pt>
                <c:pt idx="1560">
                  <c:v>6.2500000000000003E-3</c:v>
                </c:pt>
                <c:pt idx="1561">
                  <c:v>6.2500000000000003E-3</c:v>
                </c:pt>
                <c:pt idx="1562">
                  <c:v>6.2500000000000003E-3</c:v>
                </c:pt>
                <c:pt idx="1563">
                  <c:v>6.2500000000000003E-3</c:v>
                </c:pt>
                <c:pt idx="1564">
                  <c:v>6.2500000000000003E-3</c:v>
                </c:pt>
                <c:pt idx="1565">
                  <c:v>6.2500000000000003E-3</c:v>
                </c:pt>
                <c:pt idx="1566">
                  <c:v>6.2500000000000003E-3</c:v>
                </c:pt>
                <c:pt idx="1567">
                  <c:v>6.2500000000000003E-3</c:v>
                </c:pt>
                <c:pt idx="1568">
                  <c:v>6.2500000000000003E-3</c:v>
                </c:pt>
                <c:pt idx="1569">
                  <c:v>6.2500000000000003E-3</c:v>
                </c:pt>
                <c:pt idx="1570">
                  <c:v>6.2500000000000003E-3</c:v>
                </c:pt>
                <c:pt idx="1571">
                  <c:v>6.2500000000000003E-3</c:v>
                </c:pt>
                <c:pt idx="1572">
                  <c:v>6.2500000000000003E-3</c:v>
                </c:pt>
                <c:pt idx="1573">
                  <c:v>6.2500000000000003E-3</c:v>
                </c:pt>
                <c:pt idx="1574">
                  <c:v>6.2500000000000003E-3</c:v>
                </c:pt>
                <c:pt idx="1575">
                  <c:v>6.2500000000000003E-3</c:v>
                </c:pt>
                <c:pt idx="1576">
                  <c:v>6.2500000000000003E-3</c:v>
                </c:pt>
                <c:pt idx="1577">
                  <c:v>6.2500000000000003E-3</c:v>
                </c:pt>
                <c:pt idx="1578">
                  <c:v>6.2500000000000003E-3</c:v>
                </c:pt>
                <c:pt idx="1579">
                  <c:v>6.2500000000000003E-3</c:v>
                </c:pt>
                <c:pt idx="1580">
                  <c:v>6.2500000000000003E-3</c:v>
                </c:pt>
                <c:pt idx="1581">
                  <c:v>6.2500000000000003E-3</c:v>
                </c:pt>
                <c:pt idx="1582">
                  <c:v>6.2500000000000003E-3</c:v>
                </c:pt>
                <c:pt idx="1583">
                  <c:v>6.2500000000000003E-3</c:v>
                </c:pt>
                <c:pt idx="1584">
                  <c:v>6.2500000000000003E-3</c:v>
                </c:pt>
                <c:pt idx="1585">
                  <c:v>6.2500000000000003E-3</c:v>
                </c:pt>
                <c:pt idx="1586">
                  <c:v>6.2500000000000003E-3</c:v>
                </c:pt>
                <c:pt idx="1587">
                  <c:v>6.2500000000000003E-3</c:v>
                </c:pt>
                <c:pt idx="1588">
                  <c:v>6.2500000000000003E-3</c:v>
                </c:pt>
                <c:pt idx="1589">
                  <c:v>6.2500000000000003E-3</c:v>
                </c:pt>
                <c:pt idx="1590">
                  <c:v>6.2500000000000003E-3</c:v>
                </c:pt>
                <c:pt idx="1591">
                  <c:v>6.2500000000000003E-3</c:v>
                </c:pt>
                <c:pt idx="1592">
                  <c:v>6.2500000000000003E-3</c:v>
                </c:pt>
                <c:pt idx="1593">
                  <c:v>6.2500000000000003E-3</c:v>
                </c:pt>
                <c:pt idx="1594">
                  <c:v>6.2500000000000003E-3</c:v>
                </c:pt>
                <c:pt idx="1595">
                  <c:v>6.2500000000000003E-3</c:v>
                </c:pt>
                <c:pt idx="1596">
                  <c:v>6.2500000000000003E-3</c:v>
                </c:pt>
                <c:pt idx="1597">
                  <c:v>6.2500000000000003E-3</c:v>
                </c:pt>
                <c:pt idx="1598">
                  <c:v>6.2500000000000003E-3</c:v>
                </c:pt>
                <c:pt idx="1599">
                  <c:v>6.2500000000000003E-3</c:v>
                </c:pt>
                <c:pt idx="1600">
                  <c:v>6.2500000000000003E-3</c:v>
                </c:pt>
                <c:pt idx="1601">
                  <c:v>6.2500000000000003E-3</c:v>
                </c:pt>
                <c:pt idx="1602">
                  <c:v>6.2500000000000003E-3</c:v>
                </c:pt>
                <c:pt idx="1603">
                  <c:v>6.2500000000000003E-3</c:v>
                </c:pt>
                <c:pt idx="1604">
                  <c:v>6.2500000000000003E-3</c:v>
                </c:pt>
                <c:pt idx="1605">
                  <c:v>6.2500000000000003E-3</c:v>
                </c:pt>
                <c:pt idx="1606">
                  <c:v>6.2500000000000003E-3</c:v>
                </c:pt>
                <c:pt idx="1607">
                  <c:v>6.2500000000000003E-3</c:v>
                </c:pt>
                <c:pt idx="1608">
                  <c:v>6.2500000000000003E-3</c:v>
                </c:pt>
                <c:pt idx="1609">
                  <c:v>6.2500000000000003E-3</c:v>
                </c:pt>
                <c:pt idx="1610">
                  <c:v>6.2500000000000003E-3</c:v>
                </c:pt>
                <c:pt idx="1611">
                  <c:v>6.2500000000000003E-3</c:v>
                </c:pt>
                <c:pt idx="1612">
                  <c:v>6.2500000000000003E-3</c:v>
                </c:pt>
                <c:pt idx="1613">
                  <c:v>6.2500000000000003E-3</c:v>
                </c:pt>
                <c:pt idx="1614">
                  <c:v>6.2500000000000003E-3</c:v>
                </c:pt>
                <c:pt idx="1615">
                  <c:v>6.2500000000000003E-3</c:v>
                </c:pt>
                <c:pt idx="1616">
                  <c:v>6.2500000000000003E-3</c:v>
                </c:pt>
                <c:pt idx="1617">
                  <c:v>6.2500000000000003E-3</c:v>
                </c:pt>
                <c:pt idx="1618">
                  <c:v>6.2500000000000003E-3</c:v>
                </c:pt>
                <c:pt idx="1619">
                  <c:v>6.2500000000000003E-3</c:v>
                </c:pt>
                <c:pt idx="1620">
                  <c:v>6.2500000000000003E-3</c:v>
                </c:pt>
                <c:pt idx="1621">
                  <c:v>6.2500000000000003E-3</c:v>
                </c:pt>
                <c:pt idx="1622">
                  <c:v>6.2500000000000003E-3</c:v>
                </c:pt>
                <c:pt idx="1623">
                  <c:v>6.2500000000000003E-3</c:v>
                </c:pt>
                <c:pt idx="1624">
                  <c:v>6.2500000000000003E-3</c:v>
                </c:pt>
                <c:pt idx="1625">
                  <c:v>6.2500000000000003E-3</c:v>
                </c:pt>
                <c:pt idx="1626">
                  <c:v>6.2500000000000003E-3</c:v>
                </c:pt>
                <c:pt idx="1627">
                  <c:v>6.2500000000000003E-3</c:v>
                </c:pt>
                <c:pt idx="1628">
                  <c:v>6.2500000000000003E-3</c:v>
                </c:pt>
                <c:pt idx="1629">
                  <c:v>6.2500000000000003E-3</c:v>
                </c:pt>
                <c:pt idx="1630">
                  <c:v>6.2500000000000003E-3</c:v>
                </c:pt>
                <c:pt idx="1631">
                  <c:v>6.2500000000000003E-3</c:v>
                </c:pt>
                <c:pt idx="1632">
                  <c:v>6.2500000000000003E-3</c:v>
                </c:pt>
                <c:pt idx="1633">
                  <c:v>6.2500000000000003E-3</c:v>
                </c:pt>
                <c:pt idx="1634">
                  <c:v>6.2500000000000003E-3</c:v>
                </c:pt>
                <c:pt idx="1635">
                  <c:v>6.2500000000000003E-3</c:v>
                </c:pt>
                <c:pt idx="1636">
                  <c:v>6.2500000000000003E-3</c:v>
                </c:pt>
                <c:pt idx="1637">
                  <c:v>6.2500000000000003E-3</c:v>
                </c:pt>
                <c:pt idx="1638">
                  <c:v>6.2500000000000003E-3</c:v>
                </c:pt>
                <c:pt idx="1639">
                  <c:v>6.2500000000000003E-3</c:v>
                </c:pt>
                <c:pt idx="1640">
                  <c:v>6.2500000000000003E-3</c:v>
                </c:pt>
                <c:pt idx="1641">
                  <c:v>6.2500000000000003E-3</c:v>
                </c:pt>
                <c:pt idx="1642">
                  <c:v>6.2500000000000003E-3</c:v>
                </c:pt>
                <c:pt idx="1643">
                  <c:v>6.2500000000000003E-3</c:v>
                </c:pt>
                <c:pt idx="1644">
                  <c:v>6.2500000000000003E-3</c:v>
                </c:pt>
                <c:pt idx="1645">
                  <c:v>6.2500000000000003E-3</c:v>
                </c:pt>
                <c:pt idx="1646">
                  <c:v>6.2500000000000003E-3</c:v>
                </c:pt>
                <c:pt idx="1647">
                  <c:v>6.2500000000000003E-3</c:v>
                </c:pt>
                <c:pt idx="1648">
                  <c:v>6.2500000000000003E-3</c:v>
                </c:pt>
                <c:pt idx="1649">
                  <c:v>6.2500000000000003E-3</c:v>
                </c:pt>
                <c:pt idx="1650">
                  <c:v>6.2500000000000003E-3</c:v>
                </c:pt>
                <c:pt idx="1651">
                  <c:v>6.2500000000000003E-3</c:v>
                </c:pt>
                <c:pt idx="1652">
                  <c:v>6.2500000000000003E-3</c:v>
                </c:pt>
                <c:pt idx="1653">
                  <c:v>6.2500000000000003E-3</c:v>
                </c:pt>
                <c:pt idx="1654">
                  <c:v>6.2500000000000003E-3</c:v>
                </c:pt>
                <c:pt idx="1655">
                  <c:v>6.2500000000000003E-3</c:v>
                </c:pt>
                <c:pt idx="1656">
                  <c:v>6.2500000000000003E-3</c:v>
                </c:pt>
                <c:pt idx="1657">
                  <c:v>6.2500000000000003E-3</c:v>
                </c:pt>
                <c:pt idx="1658">
                  <c:v>6.2500000000000003E-3</c:v>
                </c:pt>
                <c:pt idx="1659">
                  <c:v>6.2500000000000003E-3</c:v>
                </c:pt>
                <c:pt idx="1660">
                  <c:v>6.2500000000000003E-3</c:v>
                </c:pt>
                <c:pt idx="1661">
                  <c:v>6.2500000000000003E-3</c:v>
                </c:pt>
                <c:pt idx="1662">
                  <c:v>6.2500000000000003E-3</c:v>
                </c:pt>
                <c:pt idx="1663">
                  <c:v>6.2500000000000003E-3</c:v>
                </c:pt>
                <c:pt idx="1664">
                  <c:v>6.2500000000000003E-3</c:v>
                </c:pt>
                <c:pt idx="1665">
                  <c:v>6.2500000000000003E-3</c:v>
                </c:pt>
                <c:pt idx="1666">
                  <c:v>6.2500000000000003E-3</c:v>
                </c:pt>
                <c:pt idx="1667">
                  <c:v>6.2500000000000003E-3</c:v>
                </c:pt>
                <c:pt idx="1668">
                  <c:v>6.2500000000000003E-3</c:v>
                </c:pt>
                <c:pt idx="1669">
                  <c:v>6.2500000000000003E-3</c:v>
                </c:pt>
                <c:pt idx="1670">
                  <c:v>6.2500000000000003E-3</c:v>
                </c:pt>
                <c:pt idx="1671">
                  <c:v>6.2500000000000003E-3</c:v>
                </c:pt>
                <c:pt idx="1672">
                  <c:v>6.2500000000000003E-3</c:v>
                </c:pt>
                <c:pt idx="1673">
                  <c:v>6.2500000000000003E-3</c:v>
                </c:pt>
                <c:pt idx="1674">
                  <c:v>6.2500000000000003E-3</c:v>
                </c:pt>
                <c:pt idx="1675">
                  <c:v>6.2500000000000003E-3</c:v>
                </c:pt>
                <c:pt idx="1676">
                  <c:v>6.2500000000000003E-3</c:v>
                </c:pt>
                <c:pt idx="1677">
                  <c:v>6.2500000000000003E-3</c:v>
                </c:pt>
                <c:pt idx="1678">
                  <c:v>6.2500000000000003E-3</c:v>
                </c:pt>
                <c:pt idx="1679">
                  <c:v>6.2500000000000003E-3</c:v>
                </c:pt>
                <c:pt idx="1680">
                  <c:v>6.2500000000000003E-3</c:v>
                </c:pt>
                <c:pt idx="1681">
                  <c:v>6.2500000000000003E-3</c:v>
                </c:pt>
                <c:pt idx="1682">
                  <c:v>6.2500000000000003E-3</c:v>
                </c:pt>
                <c:pt idx="1683">
                  <c:v>6.2500000000000003E-3</c:v>
                </c:pt>
                <c:pt idx="1684">
                  <c:v>6.2500000000000003E-3</c:v>
                </c:pt>
                <c:pt idx="1685">
                  <c:v>6.2500000000000003E-3</c:v>
                </c:pt>
                <c:pt idx="1686">
                  <c:v>6.2500000000000003E-3</c:v>
                </c:pt>
                <c:pt idx="1687">
                  <c:v>6.2500000000000003E-3</c:v>
                </c:pt>
                <c:pt idx="1688">
                  <c:v>6.2500000000000003E-3</c:v>
                </c:pt>
                <c:pt idx="1689">
                  <c:v>6.2500000000000003E-3</c:v>
                </c:pt>
                <c:pt idx="1690">
                  <c:v>6.2500000000000003E-3</c:v>
                </c:pt>
                <c:pt idx="1691">
                  <c:v>6.2500000000000003E-3</c:v>
                </c:pt>
                <c:pt idx="1692">
                  <c:v>6.2500000000000003E-3</c:v>
                </c:pt>
                <c:pt idx="1693">
                  <c:v>6.2500000000000003E-3</c:v>
                </c:pt>
                <c:pt idx="1694">
                  <c:v>6.2500000000000003E-3</c:v>
                </c:pt>
                <c:pt idx="1695">
                  <c:v>6.2500000000000003E-3</c:v>
                </c:pt>
                <c:pt idx="1696">
                  <c:v>6.2500000000000003E-3</c:v>
                </c:pt>
                <c:pt idx="1697">
                  <c:v>6.2500000000000003E-3</c:v>
                </c:pt>
                <c:pt idx="1698">
                  <c:v>6.2500000000000003E-3</c:v>
                </c:pt>
                <c:pt idx="1699">
                  <c:v>6.2500000000000003E-3</c:v>
                </c:pt>
                <c:pt idx="1700">
                  <c:v>6.2500000000000003E-3</c:v>
                </c:pt>
                <c:pt idx="1701">
                  <c:v>6.2500000000000003E-3</c:v>
                </c:pt>
                <c:pt idx="1702">
                  <c:v>6.2500000000000003E-3</c:v>
                </c:pt>
                <c:pt idx="1703">
                  <c:v>6.2500000000000003E-3</c:v>
                </c:pt>
                <c:pt idx="1704">
                  <c:v>6.2500000000000003E-3</c:v>
                </c:pt>
                <c:pt idx="1705">
                  <c:v>6.2500000000000003E-3</c:v>
                </c:pt>
                <c:pt idx="1706">
                  <c:v>6.2500000000000003E-3</c:v>
                </c:pt>
                <c:pt idx="1707">
                  <c:v>6.2500000000000003E-3</c:v>
                </c:pt>
                <c:pt idx="1708">
                  <c:v>6.2500000000000003E-3</c:v>
                </c:pt>
                <c:pt idx="1709">
                  <c:v>6.2500000000000003E-3</c:v>
                </c:pt>
                <c:pt idx="1710">
                  <c:v>6.2500000000000003E-3</c:v>
                </c:pt>
                <c:pt idx="1711">
                  <c:v>6.2500000000000003E-3</c:v>
                </c:pt>
                <c:pt idx="1712">
                  <c:v>6.2500000000000003E-3</c:v>
                </c:pt>
                <c:pt idx="1713">
                  <c:v>6.2500000000000003E-3</c:v>
                </c:pt>
                <c:pt idx="1714">
                  <c:v>6.2500000000000003E-3</c:v>
                </c:pt>
                <c:pt idx="1715">
                  <c:v>6.2500000000000003E-3</c:v>
                </c:pt>
                <c:pt idx="1716">
                  <c:v>6.2500000000000003E-3</c:v>
                </c:pt>
                <c:pt idx="1717">
                  <c:v>6.2500000000000003E-3</c:v>
                </c:pt>
                <c:pt idx="1718">
                  <c:v>6.2500000000000003E-3</c:v>
                </c:pt>
                <c:pt idx="1719">
                  <c:v>6.2500000000000003E-3</c:v>
                </c:pt>
                <c:pt idx="1720">
                  <c:v>6.2500000000000003E-3</c:v>
                </c:pt>
                <c:pt idx="1721">
                  <c:v>6.2500000000000003E-3</c:v>
                </c:pt>
                <c:pt idx="1722">
                  <c:v>6.2500000000000003E-3</c:v>
                </c:pt>
                <c:pt idx="1723">
                  <c:v>6.2500000000000003E-3</c:v>
                </c:pt>
                <c:pt idx="1724">
                  <c:v>6.2500000000000003E-3</c:v>
                </c:pt>
                <c:pt idx="1725">
                  <c:v>6.2500000000000003E-3</c:v>
                </c:pt>
                <c:pt idx="1726">
                  <c:v>6.2500000000000003E-3</c:v>
                </c:pt>
                <c:pt idx="1727">
                  <c:v>6.2500000000000003E-3</c:v>
                </c:pt>
                <c:pt idx="1728">
                  <c:v>6.2500000000000003E-3</c:v>
                </c:pt>
                <c:pt idx="1729">
                  <c:v>6.2500000000000003E-3</c:v>
                </c:pt>
                <c:pt idx="1730">
                  <c:v>6.2500000000000003E-3</c:v>
                </c:pt>
                <c:pt idx="1731">
                  <c:v>7.4999999999999997E-3</c:v>
                </c:pt>
                <c:pt idx="1732">
                  <c:v>7.4999999999999997E-3</c:v>
                </c:pt>
                <c:pt idx="1733">
                  <c:v>7.4999999999999997E-3</c:v>
                </c:pt>
                <c:pt idx="1734">
                  <c:v>7.4999999999999997E-3</c:v>
                </c:pt>
                <c:pt idx="1735">
                  <c:v>7.4999999999999997E-3</c:v>
                </c:pt>
                <c:pt idx="1736">
                  <c:v>7.4999999999999997E-3</c:v>
                </c:pt>
                <c:pt idx="1737">
                  <c:v>7.4999999999999997E-3</c:v>
                </c:pt>
                <c:pt idx="1738">
                  <c:v>7.4999999999999997E-3</c:v>
                </c:pt>
                <c:pt idx="1739">
                  <c:v>7.4999999999999997E-3</c:v>
                </c:pt>
                <c:pt idx="1740">
                  <c:v>7.4999999999999997E-3</c:v>
                </c:pt>
                <c:pt idx="1741">
                  <c:v>7.4999999999999997E-3</c:v>
                </c:pt>
                <c:pt idx="1742">
                  <c:v>7.4999999999999997E-3</c:v>
                </c:pt>
                <c:pt idx="1743">
                  <c:v>7.4999999999999997E-3</c:v>
                </c:pt>
                <c:pt idx="1744">
                  <c:v>7.4999999999999997E-3</c:v>
                </c:pt>
                <c:pt idx="1745">
                  <c:v>7.4999999999999997E-3</c:v>
                </c:pt>
                <c:pt idx="1746">
                  <c:v>7.4999999999999997E-3</c:v>
                </c:pt>
                <c:pt idx="1747">
                  <c:v>7.4999999999999997E-3</c:v>
                </c:pt>
                <c:pt idx="1748">
                  <c:v>7.4999999999999997E-3</c:v>
                </c:pt>
                <c:pt idx="1749">
                  <c:v>7.4999999999999997E-3</c:v>
                </c:pt>
                <c:pt idx="1750">
                  <c:v>7.4999999999999997E-3</c:v>
                </c:pt>
                <c:pt idx="1751">
                  <c:v>7.4999999999999997E-3</c:v>
                </c:pt>
                <c:pt idx="1752">
                  <c:v>7.4999999999999997E-3</c:v>
                </c:pt>
                <c:pt idx="1753">
                  <c:v>7.4999999999999997E-3</c:v>
                </c:pt>
                <c:pt idx="1754">
                  <c:v>7.4999999999999997E-3</c:v>
                </c:pt>
                <c:pt idx="1755">
                  <c:v>7.4999999999999997E-3</c:v>
                </c:pt>
                <c:pt idx="1756">
                  <c:v>7.4999999999999997E-3</c:v>
                </c:pt>
                <c:pt idx="1757">
                  <c:v>7.4999999999999997E-3</c:v>
                </c:pt>
                <c:pt idx="1758">
                  <c:v>7.4999999999999997E-3</c:v>
                </c:pt>
                <c:pt idx="1759">
                  <c:v>7.4999999999999997E-3</c:v>
                </c:pt>
                <c:pt idx="1760">
                  <c:v>7.4999999999999997E-3</c:v>
                </c:pt>
                <c:pt idx="1761">
                  <c:v>7.4999999999999997E-3</c:v>
                </c:pt>
                <c:pt idx="1762">
                  <c:v>7.4999999999999997E-3</c:v>
                </c:pt>
                <c:pt idx="1763">
                  <c:v>7.4999999999999997E-3</c:v>
                </c:pt>
                <c:pt idx="1764">
                  <c:v>7.4999999999999997E-3</c:v>
                </c:pt>
                <c:pt idx="1765">
                  <c:v>7.4999999999999997E-3</c:v>
                </c:pt>
                <c:pt idx="1766">
                  <c:v>7.4999999999999997E-3</c:v>
                </c:pt>
                <c:pt idx="1767">
                  <c:v>7.4999999999999997E-3</c:v>
                </c:pt>
                <c:pt idx="1768">
                  <c:v>7.4999999999999997E-3</c:v>
                </c:pt>
                <c:pt idx="1769">
                  <c:v>7.4999999999999997E-3</c:v>
                </c:pt>
                <c:pt idx="1770">
                  <c:v>7.4999999999999997E-3</c:v>
                </c:pt>
                <c:pt idx="1771">
                  <c:v>7.4999999999999997E-3</c:v>
                </c:pt>
                <c:pt idx="1772">
                  <c:v>7.4999999999999997E-3</c:v>
                </c:pt>
                <c:pt idx="1773">
                  <c:v>7.4999999999999997E-3</c:v>
                </c:pt>
                <c:pt idx="1774">
                  <c:v>7.4999999999999997E-3</c:v>
                </c:pt>
                <c:pt idx="1775">
                  <c:v>7.4999999999999997E-3</c:v>
                </c:pt>
                <c:pt idx="1776">
                  <c:v>7.4999999999999997E-3</c:v>
                </c:pt>
                <c:pt idx="1777">
                  <c:v>7.4999999999999997E-3</c:v>
                </c:pt>
                <c:pt idx="1778">
                  <c:v>7.4999999999999997E-3</c:v>
                </c:pt>
                <c:pt idx="1779">
                  <c:v>7.4999999999999997E-3</c:v>
                </c:pt>
                <c:pt idx="1780">
                  <c:v>7.4999999999999997E-3</c:v>
                </c:pt>
                <c:pt idx="1781">
                  <c:v>7.4999999999999997E-3</c:v>
                </c:pt>
                <c:pt idx="1782">
                  <c:v>7.4999999999999997E-3</c:v>
                </c:pt>
                <c:pt idx="1783">
                  <c:v>7.4999999999999997E-3</c:v>
                </c:pt>
                <c:pt idx="1784">
                  <c:v>7.4999999999999997E-3</c:v>
                </c:pt>
                <c:pt idx="1785">
                  <c:v>7.4999999999999997E-3</c:v>
                </c:pt>
                <c:pt idx="1786">
                  <c:v>7.4999999999999997E-3</c:v>
                </c:pt>
                <c:pt idx="1787">
                  <c:v>7.4999999999999997E-3</c:v>
                </c:pt>
                <c:pt idx="1788">
                  <c:v>7.4999999999999997E-3</c:v>
                </c:pt>
                <c:pt idx="1789">
                  <c:v>7.4999999999999997E-3</c:v>
                </c:pt>
                <c:pt idx="1790">
                  <c:v>7.4999999999999997E-3</c:v>
                </c:pt>
                <c:pt idx="1791">
                  <c:v>7.4999999999999997E-3</c:v>
                </c:pt>
                <c:pt idx="1792">
                  <c:v>7.4999999999999997E-3</c:v>
                </c:pt>
                <c:pt idx="1793">
                  <c:v>7.4999999999999997E-3</c:v>
                </c:pt>
                <c:pt idx="1794">
                  <c:v>7.4999999999999997E-3</c:v>
                </c:pt>
                <c:pt idx="1795">
                  <c:v>7.4999999999999997E-3</c:v>
                </c:pt>
                <c:pt idx="1796">
                  <c:v>7.4999999999999997E-3</c:v>
                </c:pt>
                <c:pt idx="1797">
                  <c:v>7.4999999999999997E-3</c:v>
                </c:pt>
                <c:pt idx="1798">
                  <c:v>7.4999999999999997E-3</c:v>
                </c:pt>
                <c:pt idx="1799">
                  <c:v>7.4999999999999997E-3</c:v>
                </c:pt>
                <c:pt idx="1800">
                  <c:v>7.4999999999999997E-3</c:v>
                </c:pt>
                <c:pt idx="1801">
                  <c:v>7.4999999999999997E-3</c:v>
                </c:pt>
                <c:pt idx="1802">
                  <c:v>7.4999999999999997E-3</c:v>
                </c:pt>
                <c:pt idx="1803">
                  <c:v>7.4999999999999997E-3</c:v>
                </c:pt>
                <c:pt idx="1804">
                  <c:v>7.4999999999999997E-3</c:v>
                </c:pt>
                <c:pt idx="1805">
                  <c:v>7.4999999999999997E-3</c:v>
                </c:pt>
                <c:pt idx="1806">
                  <c:v>7.4999999999999997E-3</c:v>
                </c:pt>
                <c:pt idx="1807">
                  <c:v>7.4999999999999997E-3</c:v>
                </c:pt>
                <c:pt idx="1808">
                  <c:v>7.4999999999999997E-3</c:v>
                </c:pt>
                <c:pt idx="1809">
                  <c:v>7.4999999999999997E-3</c:v>
                </c:pt>
                <c:pt idx="1810">
                  <c:v>7.4999999999999997E-3</c:v>
                </c:pt>
                <c:pt idx="1811">
                  <c:v>7.4999999999999997E-3</c:v>
                </c:pt>
                <c:pt idx="1812">
                  <c:v>7.4999999999999997E-3</c:v>
                </c:pt>
                <c:pt idx="1813">
                  <c:v>7.4999999999999997E-3</c:v>
                </c:pt>
                <c:pt idx="1814">
                  <c:v>7.4999999999999997E-3</c:v>
                </c:pt>
                <c:pt idx="1815">
                  <c:v>7.4999999999999997E-3</c:v>
                </c:pt>
                <c:pt idx="1816">
                  <c:v>7.4999999999999997E-3</c:v>
                </c:pt>
                <c:pt idx="1817">
                  <c:v>7.4999999999999997E-3</c:v>
                </c:pt>
                <c:pt idx="1818">
                  <c:v>7.4999999999999997E-3</c:v>
                </c:pt>
                <c:pt idx="1819">
                  <c:v>7.4999999999999997E-3</c:v>
                </c:pt>
                <c:pt idx="1820">
                  <c:v>7.4999999999999997E-3</c:v>
                </c:pt>
                <c:pt idx="1821">
                  <c:v>7.4999999999999997E-3</c:v>
                </c:pt>
                <c:pt idx="1822">
                  <c:v>7.4999999999999997E-3</c:v>
                </c:pt>
                <c:pt idx="1823">
                  <c:v>7.4999999999999997E-3</c:v>
                </c:pt>
                <c:pt idx="1824">
                  <c:v>7.4999999999999997E-3</c:v>
                </c:pt>
                <c:pt idx="1825">
                  <c:v>7.4999999999999997E-3</c:v>
                </c:pt>
                <c:pt idx="1826">
                  <c:v>7.4999999999999997E-3</c:v>
                </c:pt>
                <c:pt idx="1827">
                  <c:v>7.4999999999999997E-3</c:v>
                </c:pt>
                <c:pt idx="1828">
                  <c:v>7.4999999999999997E-3</c:v>
                </c:pt>
                <c:pt idx="1829">
                  <c:v>7.4999999999999997E-3</c:v>
                </c:pt>
                <c:pt idx="1830">
                  <c:v>7.4999999999999997E-3</c:v>
                </c:pt>
                <c:pt idx="1831">
                  <c:v>7.4999999999999997E-3</c:v>
                </c:pt>
                <c:pt idx="1832">
                  <c:v>7.4999999999999997E-3</c:v>
                </c:pt>
                <c:pt idx="1833">
                  <c:v>7.4999999999999997E-3</c:v>
                </c:pt>
                <c:pt idx="1834">
                  <c:v>7.4999999999999997E-3</c:v>
                </c:pt>
                <c:pt idx="1835">
                  <c:v>7.4999999999999997E-3</c:v>
                </c:pt>
                <c:pt idx="1836">
                  <c:v>7.4999999999999997E-3</c:v>
                </c:pt>
                <c:pt idx="1837">
                  <c:v>7.4999999999999997E-3</c:v>
                </c:pt>
                <c:pt idx="1838">
                  <c:v>7.4999999999999997E-3</c:v>
                </c:pt>
                <c:pt idx="1839">
                  <c:v>7.4999999999999997E-3</c:v>
                </c:pt>
                <c:pt idx="1840">
                  <c:v>7.4999999999999997E-3</c:v>
                </c:pt>
                <c:pt idx="1841">
                  <c:v>7.4999999999999997E-3</c:v>
                </c:pt>
                <c:pt idx="1842">
                  <c:v>7.4999999999999997E-3</c:v>
                </c:pt>
                <c:pt idx="1843">
                  <c:v>7.4999999999999997E-3</c:v>
                </c:pt>
                <c:pt idx="1844">
                  <c:v>7.4999999999999997E-3</c:v>
                </c:pt>
                <c:pt idx="1845">
                  <c:v>7.4999999999999997E-3</c:v>
                </c:pt>
                <c:pt idx="1846">
                  <c:v>7.4999999999999997E-3</c:v>
                </c:pt>
                <c:pt idx="1847">
                  <c:v>7.4999999999999997E-3</c:v>
                </c:pt>
                <c:pt idx="1848">
                  <c:v>7.4999999999999997E-3</c:v>
                </c:pt>
                <c:pt idx="1849">
                  <c:v>7.4999999999999997E-3</c:v>
                </c:pt>
                <c:pt idx="1850">
                  <c:v>7.4999999999999997E-3</c:v>
                </c:pt>
                <c:pt idx="1851">
                  <c:v>7.4999999999999997E-3</c:v>
                </c:pt>
                <c:pt idx="1852">
                  <c:v>7.4999999999999997E-3</c:v>
                </c:pt>
                <c:pt idx="1853">
                  <c:v>7.4999999999999997E-3</c:v>
                </c:pt>
                <c:pt idx="1854">
                  <c:v>7.4999999999999997E-3</c:v>
                </c:pt>
                <c:pt idx="1855">
                  <c:v>7.4999999999999997E-3</c:v>
                </c:pt>
                <c:pt idx="1856">
                  <c:v>7.4999999999999997E-3</c:v>
                </c:pt>
                <c:pt idx="1857">
                  <c:v>7.4999999999999997E-3</c:v>
                </c:pt>
                <c:pt idx="1858">
                  <c:v>7.4999999999999997E-3</c:v>
                </c:pt>
                <c:pt idx="1859">
                  <c:v>7.4999999999999997E-3</c:v>
                </c:pt>
                <c:pt idx="1860">
                  <c:v>7.4999999999999997E-3</c:v>
                </c:pt>
                <c:pt idx="1861">
                  <c:v>7.4999999999999997E-3</c:v>
                </c:pt>
                <c:pt idx="1862">
                  <c:v>7.4999999999999997E-3</c:v>
                </c:pt>
                <c:pt idx="1863">
                  <c:v>7.4999999999999997E-3</c:v>
                </c:pt>
                <c:pt idx="1864">
                  <c:v>7.4999999999999997E-3</c:v>
                </c:pt>
                <c:pt idx="1865">
                  <c:v>7.4999999999999997E-3</c:v>
                </c:pt>
                <c:pt idx="1866">
                  <c:v>7.4999999999999997E-3</c:v>
                </c:pt>
                <c:pt idx="1867">
                  <c:v>7.4999999999999997E-3</c:v>
                </c:pt>
                <c:pt idx="1868">
                  <c:v>7.4999999999999997E-3</c:v>
                </c:pt>
                <c:pt idx="1869">
                  <c:v>7.4999999999999997E-3</c:v>
                </c:pt>
                <c:pt idx="1870">
                  <c:v>7.4999999999999997E-3</c:v>
                </c:pt>
                <c:pt idx="1871">
                  <c:v>7.4999999999999997E-3</c:v>
                </c:pt>
                <c:pt idx="1872">
                  <c:v>7.4999999999999997E-3</c:v>
                </c:pt>
                <c:pt idx="1873">
                  <c:v>7.4999999999999997E-3</c:v>
                </c:pt>
                <c:pt idx="1874">
                  <c:v>7.4999999999999997E-3</c:v>
                </c:pt>
                <c:pt idx="1875">
                  <c:v>7.4999999999999997E-3</c:v>
                </c:pt>
                <c:pt idx="1876">
                  <c:v>7.4999999999999997E-3</c:v>
                </c:pt>
                <c:pt idx="1877">
                  <c:v>7.4999999999999997E-3</c:v>
                </c:pt>
                <c:pt idx="1878">
                  <c:v>7.4999999999999997E-3</c:v>
                </c:pt>
                <c:pt idx="1879">
                  <c:v>7.4999999999999997E-3</c:v>
                </c:pt>
                <c:pt idx="1880">
                  <c:v>7.4999999999999997E-3</c:v>
                </c:pt>
                <c:pt idx="1881">
                  <c:v>7.4999999999999997E-3</c:v>
                </c:pt>
                <c:pt idx="1882">
                  <c:v>7.4999999999999997E-3</c:v>
                </c:pt>
                <c:pt idx="1883">
                  <c:v>7.4999999999999997E-3</c:v>
                </c:pt>
                <c:pt idx="1884">
                  <c:v>7.4999999999999997E-3</c:v>
                </c:pt>
                <c:pt idx="1885">
                  <c:v>7.4999999999999997E-3</c:v>
                </c:pt>
                <c:pt idx="1886">
                  <c:v>7.4999999999999997E-3</c:v>
                </c:pt>
                <c:pt idx="1887">
                  <c:v>7.4999999999999997E-3</c:v>
                </c:pt>
                <c:pt idx="1888">
                  <c:v>7.4999999999999997E-3</c:v>
                </c:pt>
                <c:pt idx="1889">
                  <c:v>7.4999999999999997E-3</c:v>
                </c:pt>
                <c:pt idx="1890">
                  <c:v>7.4999999999999997E-3</c:v>
                </c:pt>
                <c:pt idx="1891">
                  <c:v>7.4999999999999997E-3</c:v>
                </c:pt>
                <c:pt idx="1892">
                  <c:v>7.4999999999999997E-3</c:v>
                </c:pt>
                <c:pt idx="1893">
                  <c:v>7.4999999999999997E-3</c:v>
                </c:pt>
                <c:pt idx="1894">
                  <c:v>7.4999999999999997E-3</c:v>
                </c:pt>
                <c:pt idx="1895">
                  <c:v>7.4999999999999997E-3</c:v>
                </c:pt>
                <c:pt idx="1896">
                  <c:v>7.4999999999999997E-3</c:v>
                </c:pt>
                <c:pt idx="1897">
                  <c:v>7.4999999999999997E-3</c:v>
                </c:pt>
                <c:pt idx="1898">
                  <c:v>7.4999999999999997E-3</c:v>
                </c:pt>
                <c:pt idx="1899">
                  <c:v>7.4999999999999997E-3</c:v>
                </c:pt>
                <c:pt idx="1900">
                  <c:v>7.4999999999999997E-3</c:v>
                </c:pt>
                <c:pt idx="1901">
                  <c:v>7.4999999999999997E-3</c:v>
                </c:pt>
                <c:pt idx="1902">
                  <c:v>7.4999999999999997E-3</c:v>
                </c:pt>
                <c:pt idx="1903">
                  <c:v>7.4999999999999997E-3</c:v>
                </c:pt>
                <c:pt idx="1904">
                  <c:v>7.4999999999999997E-3</c:v>
                </c:pt>
                <c:pt idx="1905">
                  <c:v>7.4999999999999997E-3</c:v>
                </c:pt>
                <c:pt idx="1906">
                  <c:v>7.4999999999999997E-3</c:v>
                </c:pt>
                <c:pt idx="1907">
                  <c:v>7.4999999999999997E-3</c:v>
                </c:pt>
                <c:pt idx="1908">
                  <c:v>7.4999999999999997E-3</c:v>
                </c:pt>
                <c:pt idx="1909">
                  <c:v>7.4999999999999997E-3</c:v>
                </c:pt>
                <c:pt idx="1910">
                  <c:v>7.4999999999999997E-3</c:v>
                </c:pt>
                <c:pt idx="1911">
                  <c:v>7.4999999999999997E-3</c:v>
                </c:pt>
                <c:pt idx="1912">
                  <c:v>7.4999999999999997E-3</c:v>
                </c:pt>
                <c:pt idx="1913">
                  <c:v>7.4999999999999997E-3</c:v>
                </c:pt>
                <c:pt idx="1914">
                  <c:v>7.4999999999999997E-3</c:v>
                </c:pt>
                <c:pt idx="1915">
                  <c:v>7.4999999999999997E-3</c:v>
                </c:pt>
                <c:pt idx="1916">
                  <c:v>7.4999999999999997E-3</c:v>
                </c:pt>
                <c:pt idx="1917">
                  <c:v>7.4999999999999997E-3</c:v>
                </c:pt>
                <c:pt idx="1918">
                  <c:v>7.4999999999999997E-3</c:v>
                </c:pt>
                <c:pt idx="1919">
                  <c:v>7.4999999999999997E-3</c:v>
                </c:pt>
                <c:pt idx="1920">
                  <c:v>7.4999999999999997E-3</c:v>
                </c:pt>
                <c:pt idx="1921">
                  <c:v>7.4999999999999997E-3</c:v>
                </c:pt>
                <c:pt idx="1922">
                  <c:v>7.4999999999999997E-3</c:v>
                </c:pt>
                <c:pt idx="1923">
                  <c:v>7.4999999999999997E-3</c:v>
                </c:pt>
                <c:pt idx="1924">
                  <c:v>7.4999999999999997E-3</c:v>
                </c:pt>
                <c:pt idx="1925">
                  <c:v>7.4999999999999997E-3</c:v>
                </c:pt>
                <c:pt idx="1926">
                  <c:v>7.4999999999999997E-3</c:v>
                </c:pt>
                <c:pt idx="1927">
                  <c:v>7.4999999999999997E-3</c:v>
                </c:pt>
                <c:pt idx="1928">
                  <c:v>7.4999999999999997E-3</c:v>
                </c:pt>
                <c:pt idx="1929">
                  <c:v>7.4999999999999997E-3</c:v>
                </c:pt>
                <c:pt idx="1930">
                  <c:v>7.4999999999999997E-3</c:v>
                </c:pt>
                <c:pt idx="1931">
                  <c:v>7.4999999999999997E-3</c:v>
                </c:pt>
                <c:pt idx="1932">
                  <c:v>7.4999999999999997E-3</c:v>
                </c:pt>
                <c:pt idx="1933">
                  <c:v>7.4999999999999997E-3</c:v>
                </c:pt>
                <c:pt idx="1934">
                  <c:v>7.4999999999999997E-3</c:v>
                </c:pt>
                <c:pt idx="1935">
                  <c:v>7.4999999999999997E-3</c:v>
                </c:pt>
                <c:pt idx="1936">
                  <c:v>7.4999999999999997E-3</c:v>
                </c:pt>
                <c:pt idx="1937">
                  <c:v>7.4999999999999997E-3</c:v>
                </c:pt>
                <c:pt idx="1938">
                  <c:v>7.4999999999999997E-3</c:v>
                </c:pt>
                <c:pt idx="1939">
                  <c:v>7.4999999999999997E-3</c:v>
                </c:pt>
                <c:pt idx="1940">
                  <c:v>7.4999999999999997E-3</c:v>
                </c:pt>
                <c:pt idx="1941">
                  <c:v>7.4999999999999997E-3</c:v>
                </c:pt>
                <c:pt idx="1942">
                  <c:v>7.4999999999999997E-3</c:v>
                </c:pt>
                <c:pt idx="1943">
                  <c:v>7.4999999999999997E-3</c:v>
                </c:pt>
                <c:pt idx="1944">
                  <c:v>7.4999999999999997E-3</c:v>
                </c:pt>
                <c:pt idx="1945">
                  <c:v>7.4999999999999997E-3</c:v>
                </c:pt>
                <c:pt idx="1946">
                  <c:v>7.4999999999999997E-3</c:v>
                </c:pt>
                <c:pt idx="1947">
                  <c:v>7.4999999999999997E-3</c:v>
                </c:pt>
                <c:pt idx="1948">
                  <c:v>7.4999999999999997E-3</c:v>
                </c:pt>
                <c:pt idx="1949">
                  <c:v>7.4999999999999997E-3</c:v>
                </c:pt>
                <c:pt idx="1950">
                  <c:v>7.4999999999999997E-3</c:v>
                </c:pt>
                <c:pt idx="1951">
                  <c:v>7.4999999999999997E-3</c:v>
                </c:pt>
                <c:pt idx="1952">
                  <c:v>7.4999999999999997E-3</c:v>
                </c:pt>
                <c:pt idx="1953">
                  <c:v>7.4999999999999997E-3</c:v>
                </c:pt>
                <c:pt idx="1954">
                  <c:v>7.4999999999999997E-3</c:v>
                </c:pt>
                <c:pt idx="1955">
                  <c:v>7.4999999999999997E-3</c:v>
                </c:pt>
                <c:pt idx="1956">
                  <c:v>7.4999999999999997E-3</c:v>
                </c:pt>
                <c:pt idx="1957">
                  <c:v>7.4999999999999997E-3</c:v>
                </c:pt>
                <c:pt idx="1958">
                  <c:v>7.4999999999999997E-3</c:v>
                </c:pt>
                <c:pt idx="1959">
                  <c:v>7.4999999999999997E-3</c:v>
                </c:pt>
                <c:pt idx="1960">
                  <c:v>7.4999999999999997E-3</c:v>
                </c:pt>
                <c:pt idx="1961">
                  <c:v>7.4999999999999997E-3</c:v>
                </c:pt>
                <c:pt idx="1962">
                  <c:v>7.4999999999999997E-3</c:v>
                </c:pt>
                <c:pt idx="1963">
                  <c:v>7.4999999999999997E-3</c:v>
                </c:pt>
                <c:pt idx="1964">
                  <c:v>7.4999999999999997E-3</c:v>
                </c:pt>
                <c:pt idx="1965">
                  <c:v>7.4999999999999997E-3</c:v>
                </c:pt>
                <c:pt idx="1966">
                  <c:v>7.4999999999999997E-3</c:v>
                </c:pt>
                <c:pt idx="1967">
                  <c:v>7.4999999999999997E-3</c:v>
                </c:pt>
                <c:pt idx="1968">
                  <c:v>7.4999999999999997E-3</c:v>
                </c:pt>
                <c:pt idx="1969">
                  <c:v>7.4999999999999997E-3</c:v>
                </c:pt>
                <c:pt idx="1970">
                  <c:v>7.4999999999999997E-3</c:v>
                </c:pt>
                <c:pt idx="1971">
                  <c:v>7.4999999999999997E-3</c:v>
                </c:pt>
                <c:pt idx="1972">
                  <c:v>7.4999999999999997E-3</c:v>
                </c:pt>
                <c:pt idx="1973">
                  <c:v>7.4999999999999997E-3</c:v>
                </c:pt>
                <c:pt idx="1974">
                  <c:v>8.7500000000000008E-3</c:v>
                </c:pt>
                <c:pt idx="1975">
                  <c:v>8.7500000000000008E-3</c:v>
                </c:pt>
                <c:pt idx="1976">
                  <c:v>8.7500000000000008E-3</c:v>
                </c:pt>
                <c:pt idx="1977">
                  <c:v>8.7500000000000008E-3</c:v>
                </c:pt>
                <c:pt idx="1978">
                  <c:v>8.7500000000000008E-3</c:v>
                </c:pt>
                <c:pt idx="1979">
                  <c:v>8.7500000000000008E-3</c:v>
                </c:pt>
                <c:pt idx="1980">
                  <c:v>8.7500000000000008E-3</c:v>
                </c:pt>
                <c:pt idx="1981">
                  <c:v>8.7500000000000008E-3</c:v>
                </c:pt>
                <c:pt idx="1982">
                  <c:v>8.7500000000000008E-3</c:v>
                </c:pt>
                <c:pt idx="1983">
                  <c:v>8.7500000000000008E-3</c:v>
                </c:pt>
                <c:pt idx="1984">
                  <c:v>8.7500000000000008E-3</c:v>
                </c:pt>
                <c:pt idx="1985">
                  <c:v>8.7500000000000008E-3</c:v>
                </c:pt>
                <c:pt idx="1986">
                  <c:v>8.7500000000000008E-3</c:v>
                </c:pt>
                <c:pt idx="1987">
                  <c:v>8.7500000000000008E-3</c:v>
                </c:pt>
                <c:pt idx="1988">
                  <c:v>8.7500000000000008E-3</c:v>
                </c:pt>
                <c:pt idx="1989">
                  <c:v>8.7500000000000008E-3</c:v>
                </c:pt>
                <c:pt idx="1990">
                  <c:v>8.7500000000000008E-3</c:v>
                </c:pt>
                <c:pt idx="1991">
                  <c:v>8.7500000000000008E-3</c:v>
                </c:pt>
                <c:pt idx="1992">
                  <c:v>8.7500000000000008E-3</c:v>
                </c:pt>
                <c:pt idx="1993">
                  <c:v>8.7500000000000008E-3</c:v>
                </c:pt>
                <c:pt idx="1994">
                  <c:v>8.7500000000000008E-3</c:v>
                </c:pt>
                <c:pt idx="1995">
                  <c:v>8.7500000000000008E-3</c:v>
                </c:pt>
                <c:pt idx="1996">
                  <c:v>8.7500000000000008E-3</c:v>
                </c:pt>
                <c:pt idx="1997">
                  <c:v>8.7500000000000008E-3</c:v>
                </c:pt>
                <c:pt idx="1998">
                  <c:v>8.7500000000000008E-3</c:v>
                </c:pt>
                <c:pt idx="1999">
                  <c:v>8.7500000000000008E-3</c:v>
                </c:pt>
                <c:pt idx="2000">
                  <c:v>8.7500000000000008E-3</c:v>
                </c:pt>
                <c:pt idx="2001">
                  <c:v>8.7500000000000008E-3</c:v>
                </c:pt>
                <c:pt idx="2002">
                  <c:v>8.7500000000000008E-3</c:v>
                </c:pt>
                <c:pt idx="2003">
                  <c:v>8.7500000000000008E-3</c:v>
                </c:pt>
                <c:pt idx="2004">
                  <c:v>8.7500000000000008E-3</c:v>
                </c:pt>
                <c:pt idx="2005">
                  <c:v>8.7500000000000008E-3</c:v>
                </c:pt>
                <c:pt idx="2006">
                  <c:v>8.7500000000000008E-3</c:v>
                </c:pt>
                <c:pt idx="2007">
                  <c:v>8.7500000000000008E-3</c:v>
                </c:pt>
                <c:pt idx="2008">
                  <c:v>8.7500000000000008E-3</c:v>
                </c:pt>
                <c:pt idx="2009">
                  <c:v>8.7500000000000008E-3</c:v>
                </c:pt>
                <c:pt idx="2010">
                  <c:v>8.7500000000000008E-3</c:v>
                </c:pt>
                <c:pt idx="2011">
                  <c:v>8.7500000000000008E-3</c:v>
                </c:pt>
                <c:pt idx="2012">
                  <c:v>8.7500000000000008E-3</c:v>
                </c:pt>
                <c:pt idx="2013">
                  <c:v>8.7500000000000008E-3</c:v>
                </c:pt>
                <c:pt idx="2014">
                  <c:v>8.7500000000000008E-3</c:v>
                </c:pt>
                <c:pt idx="2015">
                  <c:v>8.7500000000000008E-3</c:v>
                </c:pt>
                <c:pt idx="2016">
                  <c:v>8.7500000000000008E-3</c:v>
                </c:pt>
                <c:pt idx="2017">
                  <c:v>8.7500000000000008E-3</c:v>
                </c:pt>
                <c:pt idx="2018">
                  <c:v>8.7500000000000008E-3</c:v>
                </c:pt>
                <c:pt idx="2019">
                  <c:v>8.7500000000000008E-3</c:v>
                </c:pt>
                <c:pt idx="2020">
                  <c:v>8.7500000000000008E-3</c:v>
                </c:pt>
                <c:pt idx="2021">
                  <c:v>8.7500000000000008E-3</c:v>
                </c:pt>
                <c:pt idx="2022">
                  <c:v>8.7500000000000008E-3</c:v>
                </c:pt>
                <c:pt idx="2023">
                  <c:v>8.7500000000000008E-3</c:v>
                </c:pt>
                <c:pt idx="2024">
                  <c:v>8.7500000000000008E-3</c:v>
                </c:pt>
                <c:pt idx="2025">
                  <c:v>8.7500000000000008E-3</c:v>
                </c:pt>
                <c:pt idx="2026">
                  <c:v>8.7500000000000008E-3</c:v>
                </c:pt>
                <c:pt idx="2027">
                  <c:v>8.7500000000000008E-3</c:v>
                </c:pt>
                <c:pt idx="2028">
                  <c:v>8.7500000000000008E-3</c:v>
                </c:pt>
                <c:pt idx="2029">
                  <c:v>8.7500000000000008E-3</c:v>
                </c:pt>
                <c:pt idx="2030">
                  <c:v>8.7500000000000008E-3</c:v>
                </c:pt>
                <c:pt idx="2031">
                  <c:v>8.7500000000000008E-3</c:v>
                </c:pt>
                <c:pt idx="2032">
                  <c:v>8.7500000000000008E-3</c:v>
                </c:pt>
                <c:pt idx="2033">
                  <c:v>8.7500000000000008E-3</c:v>
                </c:pt>
                <c:pt idx="2034">
                  <c:v>8.7500000000000008E-3</c:v>
                </c:pt>
                <c:pt idx="2035">
                  <c:v>8.7500000000000008E-3</c:v>
                </c:pt>
                <c:pt idx="2036">
                  <c:v>8.7500000000000008E-3</c:v>
                </c:pt>
                <c:pt idx="2037">
                  <c:v>8.7500000000000008E-3</c:v>
                </c:pt>
                <c:pt idx="2038">
                  <c:v>8.7500000000000008E-3</c:v>
                </c:pt>
                <c:pt idx="2039">
                  <c:v>8.7500000000000008E-3</c:v>
                </c:pt>
                <c:pt idx="2040">
                  <c:v>8.7500000000000008E-3</c:v>
                </c:pt>
                <c:pt idx="2041">
                  <c:v>8.7500000000000008E-3</c:v>
                </c:pt>
                <c:pt idx="2042">
                  <c:v>8.7500000000000008E-3</c:v>
                </c:pt>
                <c:pt idx="2043">
                  <c:v>8.7500000000000008E-3</c:v>
                </c:pt>
                <c:pt idx="2044">
                  <c:v>8.7500000000000008E-3</c:v>
                </c:pt>
                <c:pt idx="2045">
                  <c:v>8.7500000000000008E-3</c:v>
                </c:pt>
                <c:pt idx="2046">
                  <c:v>8.7500000000000008E-3</c:v>
                </c:pt>
                <c:pt idx="2047">
                  <c:v>8.7500000000000008E-3</c:v>
                </c:pt>
                <c:pt idx="2048">
                  <c:v>8.7500000000000008E-3</c:v>
                </c:pt>
                <c:pt idx="2049">
                  <c:v>8.7500000000000008E-3</c:v>
                </c:pt>
                <c:pt idx="2050">
                  <c:v>8.7500000000000008E-3</c:v>
                </c:pt>
                <c:pt idx="2051">
                  <c:v>8.7500000000000008E-3</c:v>
                </c:pt>
                <c:pt idx="2052">
                  <c:v>8.7500000000000008E-3</c:v>
                </c:pt>
                <c:pt idx="2053">
                  <c:v>8.7500000000000008E-3</c:v>
                </c:pt>
                <c:pt idx="2054">
                  <c:v>8.7500000000000008E-3</c:v>
                </c:pt>
                <c:pt idx="2055">
                  <c:v>8.7500000000000008E-3</c:v>
                </c:pt>
                <c:pt idx="2056">
                  <c:v>8.7500000000000008E-3</c:v>
                </c:pt>
                <c:pt idx="2057">
                  <c:v>8.7500000000000008E-3</c:v>
                </c:pt>
                <c:pt idx="2058">
                  <c:v>8.7500000000000008E-3</c:v>
                </c:pt>
                <c:pt idx="2059">
                  <c:v>8.7500000000000008E-3</c:v>
                </c:pt>
                <c:pt idx="2060">
                  <c:v>8.7500000000000008E-3</c:v>
                </c:pt>
                <c:pt idx="2061">
                  <c:v>8.7500000000000008E-3</c:v>
                </c:pt>
                <c:pt idx="2062">
                  <c:v>8.7500000000000008E-3</c:v>
                </c:pt>
                <c:pt idx="2063">
                  <c:v>8.7500000000000008E-3</c:v>
                </c:pt>
                <c:pt idx="2064">
                  <c:v>8.7500000000000008E-3</c:v>
                </c:pt>
                <c:pt idx="2065">
                  <c:v>8.7500000000000008E-3</c:v>
                </c:pt>
                <c:pt idx="2066">
                  <c:v>8.7500000000000008E-3</c:v>
                </c:pt>
                <c:pt idx="2067">
                  <c:v>8.7500000000000008E-3</c:v>
                </c:pt>
                <c:pt idx="2068">
                  <c:v>8.7500000000000008E-3</c:v>
                </c:pt>
                <c:pt idx="2069">
                  <c:v>8.7500000000000008E-3</c:v>
                </c:pt>
                <c:pt idx="2070">
                  <c:v>8.7500000000000008E-3</c:v>
                </c:pt>
                <c:pt idx="2071">
                  <c:v>8.7500000000000008E-3</c:v>
                </c:pt>
                <c:pt idx="2072">
                  <c:v>8.7500000000000008E-3</c:v>
                </c:pt>
                <c:pt idx="2073">
                  <c:v>8.7500000000000008E-3</c:v>
                </c:pt>
                <c:pt idx="2074">
                  <c:v>8.7500000000000008E-3</c:v>
                </c:pt>
                <c:pt idx="2075">
                  <c:v>8.7500000000000008E-3</c:v>
                </c:pt>
                <c:pt idx="2076">
                  <c:v>8.7500000000000008E-3</c:v>
                </c:pt>
                <c:pt idx="2077">
                  <c:v>8.7500000000000008E-3</c:v>
                </c:pt>
                <c:pt idx="2078">
                  <c:v>8.7500000000000008E-3</c:v>
                </c:pt>
                <c:pt idx="2079">
                  <c:v>8.7500000000000008E-3</c:v>
                </c:pt>
                <c:pt idx="2080">
                  <c:v>8.7500000000000008E-3</c:v>
                </c:pt>
                <c:pt idx="2081">
                  <c:v>8.7500000000000008E-3</c:v>
                </c:pt>
                <c:pt idx="2082">
                  <c:v>8.7500000000000008E-3</c:v>
                </c:pt>
                <c:pt idx="2083">
                  <c:v>8.7500000000000008E-3</c:v>
                </c:pt>
                <c:pt idx="2084">
                  <c:v>8.7500000000000008E-3</c:v>
                </c:pt>
                <c:pt idx="2085">
                  <c:v>8.7500000000000008E-3</c:v>
                </c:pt>
                <c:pt idx="2086">
                  <c:v>8.7500000000000008E-3</c:v>
                </c:pt>
                <c:pt idx="2087">
                  <c:v>8.7500000000000008E-3</c:v>
                </c:pt>
                <c:pt idx="2088">
                  <c:v>8.7500000000000008E-3</c:v>
                </c:pt>
                <c:pt idx="2089">
                  <c:v>8.7500000000000008E-3</c:v>
                </c:pt>
                <c:pt idx="2090">
                  <c:v>8.7500000000000008E-3</c:v>
                </c:pt>
                <c:pt idx="2091">
                  <c:v>8.7500000000000008E-3</c:v>
                </c:pt>
                <c:pt idx="2092">
                  <c:v>8.7500000000000008E-3</c:v>
                </c:pt>
                <c:pt idx="2093">
                  <c:v>8.7500000000000008E-3</c:v>
                </c:pt>
                <c:pt idx="2094">
                  <c:v>8.7500000000000008E-3</c:v>
                </c:pt>
                <c:pt idx="2095">
                  <c:v>8.7500000000000008E-3</c:v>
                </c:pt>
                <c:pt idx="2096">
                  <c:v>8.7500000000000008E-3</c:v>
                </c:pt>
                <c:pt idx="2097">
                  <c:v>8.7500000000000008E-3</c:v>
                </c:pt>
                <c:pt idx="2098">
                  <c:v>8.7500000000000008E-3</c:v>
                </c:pt>
                <c:pt idx="2099">
                  <c:v>8.7500000000000008E-3</c:v>
                </c:pt>
                <c:pt idx="2100">
                  <c:v>8.7500000000000008E-3</c:v>
                </c:pt>
                <c:pt idx="2101">
                  <c:v>8.7500000000000008E-3</c:v>
                </c:pt>
                <c:pt idx="2102">
                  <c:v>8.7500000000000008E-3</c:v>
                </c:pt>
                <c:pt idx="2103">
                  <c:v>8.7500000000000008E-3</c:v>
                </c:pt>
                <c:pt idx="2104">
                  <c:v>8.7500000000000008E-3</c:v>
                </c:pt>
                <c:pt idx="2105">
                  <c:v>8.7500000000000008E-3</c:v>
                </c:pt>
                <c:pt idx="2106">
                  <c:v>8.7500000000000008E-3</c:v>
                </c:pt>
                <c:pt idx="2107">
                  <c:v>8.7500000000000008E-3</c:v>
                </c:pt>
                <c:pt idx="2108">
                  <c:v>8.7500000000000008E-3</c:v>
                </c:pt>
                <c:pt idx="2109">
                  <c:v>8.7500000000000008E-3</c:v>
                </c:pt>
                <c:pt idx="2110">
                  <c:v>8.7500000000000008E-3</c:v>
                </c:pt>
                <c:pt idx="2111">
                  <c:v>8.7500000000000008E-3</c:v>
                </c:pt>
                <c:pt idx="2112">
                  <c:v>8.7500000000000008E-3</c:v>
                </c:pt>
                <c:pt idx="2113">
                  <c:v>8.7500000000000008E-3</c:v>
                </c:pt>
                <c:pt idx="2114">
                  <c:v>8.7500000000000008E-3</c:v>
                </c:pt>
                <c:pt idx="2115">
                  <c:v>8.7500000000000008E-3</c:v>
                </c:pt>
                <c:pt idx="2116">
                  <c:v>8.7500000000000008E-3</c:v>
                </c:pt>
                <c:pt idx="2117">
                  <c:v>8.7500000000000008E-3</c:v>
                </c:pt>
                <c:pt idx="2118">
                  <c:v>8.7500000000000008E-3</c:v>
                </c:pt>
                <c:pt idx="2119">
                  <c:v>8.7500000000000008E-3</c:v>
                </c:pt>
                <c:pt idx="2120">
                  <c:v>8.7500000000000008E-3</c:v>
                </c:pt>
                <c:pt idx="2121">
                  <c:v>8.7500000000000008E-3</c:v>
                </c:pt>
                <c:pt idx="2122">
                  <c:v>8.7500000000000008E-3</c:v>
                </c:pt>
                <c:pt idx="2123">
                  <c:v>8.7500000000000008E-3</c:v>
                </c:pt>
                <c:pt idx="2124">
                  <c:v>8.7500000000000008E-3</c:v>
                </c:pt>
                <c:pt idx="2125">
                  <c:v>8.7500000000000008E-3</c:v>
                </c:pt>
                <c:pt idx="2126">
                  <c:v>8.7500000000000008E-3</c:v>
                </c:pt>
                <c:pt idx="2127">
                  <c:v>8.7500000000000008E-3</c:v>
                </c:pt>
                <c:pt idx="2128">
                  <c:v>8.7500000000000008E-3</c:v>
                </c:pt>
                <c:pt idx="2129">
                  <c:v>8.7500000000000008E-3</c:v>
                </c:pt>
                <c:pt idx="2130">
                  <c:v>8.7500000000000008E-3</c:v>
                </c:pt>
                <c:pt idx="2131">
                  <c:v>8.7500000000000008E-3</c:v>
                </c:pt>
                <c:pt idx="2132">
                  <c:v>8.7500000000000008E-3</c:v>
                </c:pt>
                <c:pt idx="2133">
                  <c:v>8.7500000000000008E-3</c:v>
                </c:pt>
                <c:pt idx="2134">
                  <c:v>8.7500000000000008E-3</c:v>
                </c:pt>
                <c:pt idx="2135">
                  <c:v>8.7500000000000008E-3</c:v>
                </c:pt>
                <c:pt idx="2136">
                  <c:v>8.7500000000000008E-3</c:v>
                </c:pt>
                <c:pt idx="2137">
                  <c:v>8.7500000000000008E-3</c:v>
                </c:pt>
                <c:pt idx="2138">
                  <c:v>8.7500000000000008E-3</c:v>
                </c:pt>
                <c:pt idx="2139">
                  <c:v>8.7500000000000008E-3</c:v>
                </c:pt>
                <c:pt idx="2140">
                  <c:v>8.7500000000000008E-3</c:v>
                </c:pt>
                <c:pt idx="2141">
                  <c:v>8.7500000000000008E-3</c:v>
                </c:pt>
                <c:pt idx="2142">
                  <c:v>8.7500000000000008E-3</c:v>
                </c:pt>
                <c:pt idx="2143">
                  <c:v>8.7500000000000008E-3</c:v>
                </c:pt>
                <c:pt idx="2144">
                  <c:v>8.7500000000000008E-3</c:v>
                </c:pt>
                <c:pt idx="2145">
                  <c:v>8.7500000000000008E-3</c:v>
                </c:pt>
                <c:pt idx="2146">
                  <c:v>8.7500000000000008E-3</c:v>
                </c:pt>
                <c:pt idx="2147">
                  <c:v>8.7500000000000008E-3</c:v>
                </c:pt>
                <c:pt idx="2148">
                  <c:v>8.7500000000000008E-3</c:v>
                </c:pt>
                <c:pt idx="2149">
                  <c:v>8.7500000000000008E-3</c:v>
                </c:pt>
                <c:pt idx="2150">
                  <c:v>8.7500000000000008E-3</c:v>
                </c:pt>
                <c:pt idx="2151">
                  <c:v>8.7500000000000008E-3</c:v>
                </c:pt>
                <c:pt idx="2152">
                  <c:v>8.7500000000000008E-3</c:v>
                </c:pt>
                <c:pt idx="2153">
                  <c:v>8.7500000000000008E-3</c:v>
                </c:pt>
                <c:pt idx="2154">
                  <c:v>8.7500000000000008E-3</c:v>
                </c:pt>
                <c:pt idx="2155">
                  <c:v>8.7500000000000008E-3</c:v>
                </c:pt>
                <c:pt idx="2156">
                  <c:v>8.7500000000000008E-3</c:v>
                </c:pt>
                <c:pt idx="2157">
                  <c:v>8.7500000000000008E-3</c:v>
                </c:pt>
                <c:pt idx="2158">
                  <c:v>8.7500000000000008E-3</c:v>
                </c:pt>
                <c:pt idx="2159">
                  <c:v>8.7500000000000008E-3</c:v>
                </c:pt>
                <c:pt idx="2160">
                  <c:v>8.7500000000000008E-3</c:v>
                </c:pt>
                <c:pt idx="2161">
                  <c:v>8.7500000000000008E-3</c:v>
                </c:pt>
                <c:pt idx="2162">
                  <c:v>8.7500000000000008E-3</c:v>
                </c:pt>
                <c:pt idx="2163">
                  <c:v>8.7500000000000008E-3</c:v>
                </c:pt>
                <c:pt idx="2164">
                  <c:v>8.7500000000000008E-3</c:v>
                </c:pt>
                <c:pt idx="2165">
                  <c:v>8.7500000000000008E-3</c:v>
                </c:pt>
                <c:pt idx="2166">
                  <c:v>8.7500000000000008E-3</c:v>
                </c:pt>
                <c:pt idx="2167">
                  <c:v>8.7500000000000008E-3</c:v>
                </c:pt>
                <c:pt idx="2168">
                  <c:v>8.7500000000000008E-3</c:v>
                </c:pt>
                <c:pt idx="2169">
                  <c:v>8.7500000000000008E-3</c:v>
                </c:pt>
                <c:pt idx="2170">
                  <c:v>8.7500000000000008E-3</c:v>
                </c:pt>
                <c:pt idx="2171">
                  <c:v>8.7500000000000008E-3</c:v>
                </c:pt>
                <c:pt idx="2172">
                  <c:v>8.7500000000000008E-3</c:v>
                </c:pt>
                <c:pt idx="2173">
                  <c:v>8.7500000000000008E-3</c:v>
                </c:pt>
                <c:pt idx="2174">
                  <c:v>8.7500000000000008E-3</c:v>
                </c:pt>
                <c:pt idx="2175">
                  <c:v>8.7500000000000008E-3</c:v>
                </c:pt>
                <c:pt idx="2176">
                  <c:v>8.7500000000000008E-3</c:v>
                </c:pt>
                <c:pt idx="2177">
                  <c:v>8.7500000000000008E-3</c:v>
                </c:pt>
                <c:pt idx="2178">
                  <c:v>8.7500000000000008E-3</c:v>
                </c:pt>
                <c:pt idx="2179">
                  <c:v>8.7500000000000008E-3</c:v>
                </c:pt>
                <c:pt idx="2180">
                  <c:v>8.7500000000000008E-3</c:v>
                </c:pt>
                <c:pt idx="2181">
                  <c:v>8.7500000000000008E-3</c:v>
                </c:pt>
                <c:pt idx="2182">
                  <c:v>8.7500000000000008E-3</c:v>
                </c:pt>
                <c:pt idx="2183">
                  <c:v>8.7500000000000008E-3</c:v>
                </c:pt>
                <c:pt idx="2184">
                  <c:v>8.7500000000000008E-3</c:v>
                </c:pt>
                <c:pt idx="2185">
                  <c:v>8.7500000000000008E-3</c:v>
                </c:pt>
                <c:pt idx="2186">
                  <c:v>8.7500000000000008E-3</c:v>
                </c:pt>
                <c:pt idx="2187">
                  <c:v>8.7500000000000008E-3</c:v>
                </c:pt>
                <c:pt idx="2188">
                  <c:v>0.01</c:v>
                </c:pt>
                <c:pt idx="2189">
                  <c:v>0.01</c:v>
                </c:pt>
                <c:pt idx="2190">
                  <c:v>0.01</c:v>
                </c:pt>
                <c:pt idx="2191">
                  <c:v>0.01</c:v>
                </c:pt>
                <c:pt idx="2192">
                  <c:v>0.01</c:v>
                </c:pt>
                <c:pt idx="2193">
                  <c:v>0.01</c:v>
                </c:pt>
                <c:pt idx="2194">
                  <c:v>0.01</c:v>
                </c:pt>
                <c:pt idx="2195">
                  <c:v>0.01</c:v>
                </c:pt>
                <c:pt idx="2196">
                  <c:v>0.01</c:v>
                </c:pt>
                <c:pt idx="2197">
                  <c:v>0.01</c:v>
                </c:pt>
                <c:pt idx="2198">
                  <c:v>0.01</c:v>
                </c:pt>
                <c:pt idx="2199">
                  <c:v>0.01</c:v>
                </c:pt>
                <c:pt idx="2200">
                  <c:v>0.01</c:v>
                </c:pt>
                <c:pt idx="2201">
                  <c:v>0.01</c:v>
                </c:pt>
                <c:pt idx="2202">
                  <c:v>0.01</c:v>
                </c:pt>
                <c:pt idx="2203">
                  <c:v>0.01</c:v>
                </c:pt>
                <c:pt idx="2204">
                  <c:v>0.01</c:v>
                </c:pt>
                <c:pt idx="2205">
                  <c:v>0.01</c:v>
                </c:pt>
                <c:pt idx="2206">
                  <c:v>0.01</c:v>
                </c:pt>
                <c:pt idx="2207">
                  <c:v>0.01</c:v>
                </c:pt>
                <c:pt idx="2208">
                  <c:v>0.01</c:v>
                </c:pt>
                <c:pt idx="2209">
                  <c:v>0.01</c:v>
                </c:pt>
                <c:pt idx="2210">
                  <c:v>0.01</c:v>
                </c:pt>
                <c:pt idx="2211">
                  <c:v>0.01</c:v>
                </c:pt>
                <c:pt idx="2212">
                  <c:v>0.01</c:v>
                </c:pt>
                <c:pt idx="2213">
                  <c:v>0.01</c:v>
                </c:pt>
                <c:pt idx="2214">
                  <c:v>0.01</c:v>
                </c:pt>
                <c:pt idx="2215">
                  <c:v>0.01</c:v>
                </c:pt>
                <c:pt idx="2216">
                  <c:v>0.01</c:v>
                </c:pt>
                <c:pt idx="2217">
                  <c:v>0.01</c:v>
                </c:pt>
                <c:pt idx="2218">
                  <c:v>0.01</c:v>
                </c:pt>
                <c:pt idx="2219">
                  <c:v>0.01</c:v>
                </c:pt>
                <c:pt idx="2220">
                  <c:v>0.01</c:v>
                </c:pt>
                <c:pt idx="2221">
                  <c:v>0.01</c:v>
                </c:pt>
                <c:pt idx="2222">
                  <c:v>0.01</c:v>
                </c:pt>
                <c:pt idx="2223">
                  <c:v>0.01</c:v>
                </c:pt>
                <c:pt idx="2224">
                  <c:v>0.01</c:v>
                </c:pt>
                <c:pt idx="2225">
                  <c:v>0.01</c:v>
                </c:pt>
                <c:pt idx="2226">
                  <c:v>0.01</c:v>
                </c:pt>
                <c:pt idx="2227">
                  <c:v>0.01</c:v>
                </c:pt>
                <c:pt idx="2228">
                  <c:v>0.01</c:v>
                </c:pt>
                <c:pt idx="2229">
                  <c:v>0.01</c:v>
                </c:pt>
                <c:pt idx="2230">
                  <c:v>0.01</c:v>
                </c:pt>
                <c:pt idx="2231">
                  <c:v>0.01</c:v>
                </c:pt>
                <c:pt idx="2232">
                  <c:v>0.01</c:v>
                </c:pt>
                <c:pt idx="2233">
                  <c:v>0.01</c:v>
                </c:pt>
                <c:pt idx="2234">
                  <c:v>0.01</c:v>
                </c:pt>
                <c:pt idx="2235">
                  <c:v>0.01</c:v>
                </c:pt>
                <c:pt idx="2236">
                  <c:v>0.01</c:v>
                </c:pt>
                <c:pt idx="2237">
                  <c:v>0.01</c:v>
                </c:pt>
                <c:pt idx="2238">
                  <c:v>0.01</c:v>
                </c:pt>
                <c:pt idx="2239">
                  <c:v>0.01</c:v>
                </c:pt>
                <c:pt idx="2240">
                  <c:v>0.01</c:v>
                </c:pt>
                <c:pt idx="2241">
                  <c:v>0.01</c:v>
                </c:pt>
                <c:pt idx="2242">
                  <c:v>0.01</c:v>
                </c:pt>
                <c:pt idx="2243">
                  <c:v>0.01</c:v>
                </c:pt>
                <c:pt idx="2244">
                  <c:v>0.01</c:v>
                </c:pt>
                <c:pt idx="2245">
                  <c:v>0.01</c:v>
                </c:pt>
                <c:pt idx="2246">
                  <c:v>0.01</c:v>
                </c:pt>
                <c:pt idx="2247">
                  <c:v>0.01</c:v>
                </c:pt>
                <c:pt idx="2248">
                  <c:v>0.01</c:v>
                </c:pt>
                <c:pt idx="2249">
                  <c:v>0.01</c:v>
                </c:pt>
                <c:pt idx="2250">
                  <c:v>0.01</c:v>
                </c:pt>
                <c:pt idx="2251">
                  <c:v>0.01</c:v>
                </c:pt>
                <c:pt idx="2252">
                  <c:v>0.01</c:v>
                </c:pt>
                <c:pt idx="2253">
                  <c:v>0.01</c:v>
                </c:pt>
                <c:pt idx="2254">
                  <c:v>0.01</c:v>
                </c:pt>
                <c:pt idx="2255">
                  <c:v>0.01</c:v>
                </c:pt>
                <c:pt idx="2256">
                  <c:v>0.01</c:v>
                </c:pt>
                <c:pt idx="2257">
                  <c:v>0.01</c:v>
                </c:pt>
                <c:pt idx="2258">
                  <c:v>0.01</c:v>
                </c:pt>
                <c:pt idx="2259">
                  <c:v>0.01</c:v>
                </c:pt>
                <c:pt idx="2260">
                  <c:v>0.01</c:v>
                </c:pt>
                <c:pt idx="2261">
                  <c:v>0.01</c:v>
                </c:pt>
                <c:pt idx="2262">
                  <c:v>0.01</c:v>
                </c:pt>
                <c:pt idx="2263">
                  <c:v>0.01</c:v>
                </c:pt>
                <c:pt idx="2264">
                  <c:v>0.01</c:v>
                </c:pt>
                <c:pt idx="2265">
                  <c:v>0.01</c:v>
                </c:pt>
                <c:pt idx="2266">
                  <c:v>0.01</c:v>
                </c:pt>
                <c:pt idx="2267">
                  <c:v>0.01</c:v>
                </c:pt>
                <c:pt idx="2268">
                  <c:v>0.01</c:v>
                </c:pt>
                <c:pt idx="2269">
                  <c:v>0.01</c:v>
                </c:pt>
                <c:pt idx="2270">
                  <c:v>0.01</c:v>
                </c:pt>
                <c:pt idx="2271">
                  <c:v>0.01</c:v>
                </c:pt>
                <c:pt idx="2272">
                  <c:v>0.01</c:v>
                </c:pt>
                <c:pt idx="2273">
                  <c:v>0.01</c:v>
                </c:pt>
                <c:pt idx="2274">
                  <c:v>0.01</c:v>
                </c:pt>
                <c:pt idx="2275">
                  <c:v>0.01</c:v>
                </c:pt>
                <c:pt idx="2276">
                  <c:v>0.01</c:v>
                </c:pt>
                <c:pt idx="2277">
                  <c:v>0.01</c:v>
                </c:pt>
                <c:pt idx="2278">
                  <c:v>0.01</c:v>
                </c:pt>
                <c:pt idx="2279">
                  <c:v>0.01</c:v>
                </c:pt>
                <c:pt idx="2280">
                  <c:v>0.01</c:v>
                </c:pt>
                <c:pt idx="2281">
                  <c:v>0.01</c:v>
                </c:pt>
                <c:pt idx="2282">
                  <c:v>0.01</c:v>
                </c:pt>
                <c:pt idx="2283">
                  <c:v>0.01</c:v>
                </c:pt>
                <c:pt idx="2284">
                  <c:v>0.01</c:v>
                </c:pt>
                <c:pt idx="2285">
                  <c:v>0.01</c:v>
                </c:pt>
                <c:pt idx="2286">
                  <c:v>0.01</c:v>
                </c:pt>
                <c:pt idx="2287">
                  <c:v>0.01</c:v>
                </c:pt>
                <c:pt idx="2288">
                  <c:v>0.01</c:v>
                </c:pt>
                <c:pt idx="2289">
                  <c:v>0.01</c:v>
                </c:pt>
                <c:pt idx="2290">
                  <c:v>0.01</c:v>
                </c:pt>
                <c:pt idx="2291">
                  <c:v>0.01</c:v>
                </c:pt>
                <c:pt idx="2292">
                  <c:v>0.01</c:v>
                </c:pt>
                <c:pt idx="2293">
                  <c:v>0.01</c:v>
                </c:pt>
                <c:pt idx="2294">
                  <c:v>0.01</c:v>
                </c:pt>
                <c:pt idx="2295">
                  <c:v>0.01</c:v>
                </c:pt>
                <c:pt idx="2296">
                  <c:v>0.01</c:v>
                </c:pt>
                <c:pt idx="2297">
                  <c:v>0.01</c:v>
                </c:pt>
                <c:pt idx="2298">
                  <c:v>0.01</c:v>
                </c:pt>
                <c:pt idx="2299">
                  <c:v>0.01</c:v>
                </c:pt>
                <c:pt idx="2300">
                  <c:v>0.01</c:v>
                </c:pt>
                <c:pt idx="2301">
                  <c:v>0.01</c:v>
                </c:pt>
                <c:pt idx="2302">
                  <c:v>0.01</c:v>
                </c:pt>
                <c:pt idx="2303">
                  <c:v>0.01</c:v>
                </c:pt>
                <c:pt idx="2304">
                  <c:v>0.01</c:v>
                </c:pt>
                <c:pt idx="2305">
                  <c:v>0.01</c:v>
                </c:pt>
                <c:pt idx="2306">
                  <c:v>0.01</c:v>
                </c:pt>
                <c:pt idx="2307">
                  <c:v>0.01</c:v>
                </c:pt>
                <c:pt idx="2308">
                  <c:v>0.01</c:v>
                </c:pt>
                <c:pt idx="2309">
                  <c:v>0.01</c:v>
                </c:pt>
                <c:pt idx="2310">
                  <c:v>0.01</c:v>
                </c:pt>
                <c:pt idx="2311">
                  <c:v>0.01</c:v>
                </c:pt>
                <c:pt idx="2312">
                  <c:v>0.01</c:v>
                </c:pt>
                <c:pt idx="2313">
                  <c:v>0.01</c:v>
                </c:pt>
                <c:pt idx="2314">
                  <c:v>0.01</c:v>
                </c:pt>
                <c:pt idx="2315">
                  <c:v>0.01</c:v>
                </c:pt>
                <c:pt idx="2316">
                  <c:v>0.01</c:v>
                </c:pt>
                <c:pt idx="2317">
                  <c:v>0.01</c:v>
                </c:pt>
                <c:pt idx="2318">
                  <c:v>0.01</c:v>
                </c:pt>
                <c:pt idx="2319">
                  <c:v>0.01</c:v>
                </c:pt>
                <c:pt idx="2320">
                  <c:v>0.01</c:v>
                </c:pt>
                <c:pt idx="2321">
                  <c:v>0.01</c:v>
                </c:pt>
                <c:pt idx="2322">
                  <c:v>0.01</c:v>
                </c:pt>
                <c:pt idx="2323">
                  <c:v>0.01</c:v>
                </c:pt>
                <c:pt idx="2324">
                  <c:v>0.01</c:v>
                </c:pt>
                <c:pt idx="2325">
                  <c:v>0.01</c:v>
                </c:pt>
                <c:pt idx="2326">
                  <c:v>0.01</c:v>
                </c:pt>
                <c:pt idx="2327">
                  <c:v>0.01</c:v>
                </c:pt>
                <c:pt idx="2328">
                  <c:v>0.01</c:v>
                </c:pt>
                <c:pt idx="2329">
                  <c:v>0.01</c:v>
                </c:pt>
                <c:pt idx="2330">
                  <c:v>0.01</c:v>
                </c:pt>
                <c:pt idx="2331">
                  <c:v>0.01</c:v>
                </c:pt>
                <c:pt idx="2332">
                  <c:v>0.01</c:v>
                </c:pt>
                <c:pt idx="2333">
                  <c:v>0.01</c:v>
                </c:pt>
                <c:pt idx="2334">
                  <c:v>0.01</c:v>
                </c:pt>
                <c:pt idx="2335">
                  <c:v>0.01</c:v>
                </c:pt>
                <c:pt idx="2336">
                  <c:v>0.01</c:v>
                </c:pt>
                <c:pt idx="2337">
                  <c:v>0.01</c:v>
                </c:pt>
                <c:pt idx="2338">
                  <c:v>0.01</c:v>
                </c:pt>
                <c:pt idx="2339">
                  <c:v>0.01</c:v>
                </c:pt>
                <c:pt idx="2340">
                  <c:v>0.01</c:v>
                </c:pt>
                <c:pt idx="2341">
                  <c:v>0.01</c:v>
                </c:pt>
                <c:pt idx="2342">
                  <c:v>0.01</c:v>
                </c:pt>
                <c:pt idx="2343">
                  <c:v>0.01</c:v>
                </c:pt>
                <c:pt idx="2344">
                  <c:v>0.01</c:v>
                </c:pt>
                <c:pt idx="2345">
                  <c:v>0.01</c:v>
                </c:pt>
                <c:pt idx="2346">
                  <c:v>0.01</c:v>
                </c:pt>
                <c:pt idx="2347">
                  <c:v>0.01</c:v>
                </c:pt>
                <c:pt idx="2348">
                  <c:v>0.01</c:v>
                </c:pt>
                <c:pt idx="2349">
                  <c:v>0.01</c:v>
                </c:pt>
                <c:pt idx="2350">
                  <c:v>0.01</c:v>
                </c:pt>
                <c:pt idx="2351">
                  <c:v>0.01</c:v>
                </c:pt>
                <c:pt idx="2352">
                  <c:v>0.01</c:v>
                </c:pt>
                <c:pt idx="2353">
                  <c:v>0.01</c:v>
                </c:pt>
                <c:pt idx="2354">
                  <c:v>0.01</c:v>
                </c:pt>
                <c:pt idx="2355">
                  <c:v>0.01</c:v>
                </c:pt>
                <c:pt idx="2356">
                  <c:v>0.01</c:v>
                </c:pt>
                <c:pt idx="2357">
                  <c:v>0.01</c:v>
                </c:pt>
                <c:pt idx="2358">
                  <c:v>0.01</c:v>
                </c:pt>
                <c:pt idx="2359">
                  <c:v>0.01</c:v>
                </c:pt>
                <c:pt idx="2360">
                  <c:v>0.01</c:v>
                </c:pt>
                <c:pt idx="2361">
                  <c:v>0.01</c:v>
                </c:pt>
                <c:pt idx="2362">
                  <c:v>0.01</c:v>
                </c:pt>
                <c:pt idx="2363">
                  <c:v>0.01</c:v>
                </c:pt>
                <c:pt idx="2364">
                  <c:v>0.01</c:v>
                </c:pt>
                <c:pt idx="2365">
                  <c:v>0.01</c:v>
                </c:pt>
                <c:pt idx="2366">
                  <c:v>0.01</c:v>
                </c:pt>
                <c:pt idx="2367">
                  <c:v>0.01</c:v>
                </c:pt>
                <c:pt idx="2368">
                  <c:v>0.01</c:v>
                </c:pt>
                <c:pt idx="2369">
                  <c:v>0.01</c:v>
                </c:pt>
                <c:pt idx="2370">
                  <c:v>0.01</c:v>
                </c:pt>
                <c:pt idx="2371">
                  <c:v>0.01</c:v>
                </c:pt>
                <c:pt idx="2372">
                  <c:v>0.01</c:v>
                </c:pt>
                <c:pt idx="2373">
                  <c:v>0.01</c:v>
                </c:pt>
                <c:pt idx="2374">
                  <c:v>0.01</c:v>
                </c:pt>
                <c:pt idx="2375">
                  <c:v>0.01</c:v>
                </c:pt>
                <c:pt idx="2376">
                  <c:v>0.01</c:v>
                </c:pt>
                <c:pt idx="2377">
                  <c:v>0.01</c:v>
                </c:pt>
                <c:pt idx="2378">
                  <c:v>0.01</c:v>
                </c:pt>
                <c:pt idx="2379">
                  <c:v>0.01</c:v>
                </c:pt>
                <c:pt idx="2380">
                  <c:v>0.01</c:v>
                </c:pt>
                <c:pt idx="2381">
                  <c:v>0.01</c:v>
                </c:pt>
                <c:pt idx="2382">
                  <c:v>0.01</c:v>
                </c:pt>
                <c:pt idx="2383">
                  <c:v>0.01</c:v>
                </c:pt>
                <c:pt idx="2384">
                  <c:v>0.01</c:v>
                </c:pt>
                <c:pt idx="2385">
                  <c:v>0.01</c:v>
                </c:pt>
                <c:pt idx="2386">
                  <c:v>0.01</c:v>
                </c:pt>
                <c:pt idx="2387">
                  <c:v>0.01</c:v>
                </c:pt>
                <c:pt idx="2388">
                  <c:v>0.01</c:v>
                </c:pt>
                <c:pt idx="2389">
                  <c:v>0.01</c:v>
                </c:pt>
                <c:pt idx="2390">
                  <c:v>0.01</c:v>
                </c:pt>
                <c:pt idx="2391">
                  <c:v>0.01</c:v>
                </c:pt>
                <c:pt idx="2392">
                  <c:v>0.01</c:v>
                </c:pt>
                <c:pt idx="2393">
                  <c:v>0.01</c:v>
                </c:pt>
                <c:pt idx="2394">
                  <c:v>0.01</c:v>
                </c:pt>
                <c:pt idx="2395">
                  <c:v>0.01</c:v>
                </c:pt>
                <c:pt idx="2396">
                  <c:v>0.01</c:v>
                </c:pt>
                <c:pt idx="2397">
                  <c:v>0.01</c:v>
                </c:pt>
                <c:pt idx="2398">
                  <c:v>0.01</c:v>
                </c:pt>
                <c:pt idx="2399">
                  <c:v>0.01</c:v>
                </c:pt>
                <c:pt idx="2400">
                  <c:v>0.01</c:v>
                </c:pt>
                <c:pt idx="2401">
                  <c:v>0.01</c:v>
                </c:pt>
                <c:pt idx="2402">
                  <c:v>0.01</c:v>
                </c:pt>
                <c:pt idx="2403">
                  <c:v>0.01</c:v>
                </c:pt>
                <c:pt idx="2404">
                  <c:v>0.01</c:v>
                </c:pt>
                <c:pt idx="2405">
                  <c:v>0.01</c:v>
                </c:pt>
                <c:pt idx="2406">
                  <c:v>0.01</c:v>
                </c:pt>
                <c:pt idx="2407">
                  <c:v>0.01</c:v>
                </c:pt>
                <c:pt idx="2408">
                  <c:v>0.01</c:v>
                </c:pt>
                <c:pt idx="2409">
                  <c:v>0.01</c:v>
                </c:pt>
                <c:pt idx="2410">
                  <c:v>0.01</c:v>
                </c:pt>
                <c:pt idx="2411">
                  <c:v>0.01</c:v>
                </c:pt>
                <c:pt idx="2412">
                  <c:v>0.01</c:v>
                </c:pt>
                <c:pt idx="2413">
                  <c:v>0.01</c:v>
                </c:pt>
                <c:pt idx="2414">
                  <c:v>0.01</c:v>
                </c:pt>
                <c:pt idx="2415">
                  <c:v>0.01</c:v>
                </c:pt>
                <c:pt idx="2416">
                  <c:v>0.01</c:v>
                </c:pt>
                <c:pt idx="2417">
                  <c:v>0.01</c:v>
                </c:pt>
                <c:pt idx="2418">
                  <c:v>0.01</c:v>
                </c:pt>
                <c:pt idx="2419">
                  <c:v>0.01</c:v>
                </c:pt>
                <c:pt idx="2420">
                  <c:v>0.01</c:v>
                </c:pt>
                <c:pt idx="2421">
                  <c:v>0.01</c:v>
                </c:pt>
                <c:pt idx="2422">
                  <c:v>0.01</c:v>
                </c:pt>
                <c:pt idx="2423">
                  <c:v>0.01</c:v>
                </c:pt>
                <c:pt idx="2424">
                  <c:v>0.01</c:v>
                </c:pt>
                <c:pt idx="2425">
                  <c:v>0.01</c:v>
                </c:pt>
                <c:pt idx="2426">
                  <c:v>0.01</c:v>
                </c:pt>
                <c:pt idx="2427">
                  <c:v>0.01</c:v>
                </c:pt>
                <c:pt idx="2428">
                  <c:v>0.01</c:v>
                </c:pt>
                <c:pt idx="2429">
                  <c:v>0.01</c:v>
                </c:pt>
                <c:pt idx="2430">
                  <c:v>0.01</c:v>
                </c:pt>
                <c:pt idx="2431">
                  <c:v>0.01</c:v>
                </c:pt>
                <c:pt idx="2432">
                  <c:v>0.01</c:v>
                </c:pt>
                <c:pt idx="2433">
                  <c:v>0.01</c:v>
                </c:pt>
                <c:pt idx="2434">
                  <c:v>0.01</c:v>
                </c:pt>
                <c:pt idx="2435">
                  <c:v>0.01</c:v>
                </c:pt>
                <c:pt idx="2436">
                  <c:v>0.01</c:v>
                </c:pt>
                <c:pt idx="2437">
                  <c:v>0.01</c:v>
                </c:pt>
                <c:pt idx="2438">
                  <c:v>0.01</c:v>
                </c:pt>
                <c:pt idx="2439">
                  <c:v>0.01</c:v>
                </c:pt>
                <c:pt idx="2440">
                  <c:v>0.01</c:v>
                </c:pt>
                <c:pt idx="2441">
                  <c:v>0.01</c:v>
                </c:pt>
                <c:pt idx="2442">
                  <c:v>0.01</c:v>
                </c:pt>
                <c:pt idx="2443">
                  <c:v>0.01</c:v>
                </c:pt>
                <c:pt idx="2444">
                  <c:v>0.01</c:v>
                </c:pt>
                <c:pt idx="2445">
                  <c:v>0.01</c:v>
                </c:pt>
                <c:pt idx="2446">
                  <c:v>0.01</c:v>
                </c:pt>
                <c:pt idx="2447">
                  <c:v>0.01</c:v>
                </c:pt>
                <c:pt idx="2448">
                  <c:v>0.01</c:v>
                </c:pt>
                <c:pt idx="2449">
                  <c:v>0.01</c:v>
                </c:pt>
                <c:pt idx="2450">
                  <c:v>0.01</c:v>
                </c:pt>
                <c:pt idx="2451">
                  <c:v>0.01</c:v>
                </c:pt>
                <c:pt idx="2452">
                  <c:v>0.01</c:v>
                </c:pt>
                <c:pt idx="2453">
                  <c:v>0.01</c:v>
                </c:pt>
                <c:pt idx="2454">
                  <c:v>0.01</c:v>
                </c:pt>
                <c:pt idx="2455">
                  <c:v>0.01</c:v>
                </c:pt>
                <c:pt idx="2456">
                  <c:v>0.01</c:v>
                </c:pt>
                <c:pt idx="2457">
                  <c:v>0.01</c:v>
                </c:pt>
                <c:pt idx="2458">
                  <c:v>0.01</c:v>
                </c:pt>
                <c:pt idx="2459">
                  <c:v>0.01</c:v>
                </c:pt>
                <c:pt idx="2460">
                  <c:v>0.01</c:v>
                </c:pt>
                <c:pt idx="2461">
                  <c:v>0.01</c:v>
                </c:pt>
                <c:pt idx="2462">
                  <c:v>1.125E-2</c:v>
                </c:pt>
                <c:pt idx="2463">
                  <c:v>1.125E-2</c:v>
                </c:pt>
                <c:pt idx="2464">
                  <c:v>1.125E-2</c:v>
                </c:pt>
                <c:pt idx="2465">
                  <c:v>1.125E-2</c:v>
                </c:pt>
                <c:pt idx="2466">
                  <c:v>1.125E-2</c:v>
                </c:pt>
                <c:pt idx="2467">
                  <c:v>1.125E-2</c:v>
                </c:pt>
                <c:pt idx="2468">
                  <c:v>1.125E-2</c:v>
                </c:pt>
                <c:pt idx="2469">
                  <c:v>1.125E-2</c:v>
                </c:pt>
                <c:pt idx="2470">
                  <c:v>1.125E-2</c:v>
                </c:pt>
                <c:pt idx="2471">
                  <c:v>1.125E-2</c:v>
                </c:pt>
                <c:pt idx="2472">
                  <c:v>1.125E-2</c:v>
                </c:pt>
                <c:pt idx="2473">
                  <c:v>1.125E-2</c:v>
                </c:pt>
                <c:pt idx="2474">
                  <c:v>1.125E-2</c:v>
                </c:pt>
                <c:pt idx="2475">
                  <c:v>1.125E-2</c:v>
                </c:pt>
                <c:pt idx="2476">
                  <c:v>1.125E-2</c:v>
                </c:pt>
                <c:pt idx="2477">
                  <c:v>1.125E-2</c:v>
                </c:pt>
                <c:pt idx="2478">
                  <c:v>1.125E-2</c:v>
                </c:pt>
                <c:pt idx="2479">
                  <c:v>1.125E-2</c:v>
                </c:pt>
                <c:pt idx="2480">
                  <c:v>1.125E-2</c:v>
                </c:pt>
                <c:pt idx="2481">
                  <c:v>1.125E-2</c:v>
                </c:pt>
                <c:pt idx="2482">
                  <c:v>1.125E-2</c:v>
                </c:pt>
                <c:pt idx="2483">
                  <c:v>1.125E-2</c:v>
                </c:pt>
                <c:pt idx="2484">
                  <c:v>1.125E-2</c:v>
                </c:pt>
                <c:pt idx="2485">
                  <c:v>1.125E-2</c:v>
                </c:pt>
                <c:pt idx="2486">
                  <c:v>1.125E-2</c:v>
                </c:pt>
                <c:pt idx="2487">
                  <c:v>1.125E-2</c:v>
                </c:pt>
                <c:pt idx="2488">
                  <c:v>1.125E-2</c:v>
                </c:pt>
                <c:pt idx="2489">
                  <c:v>1.125E-2</c:v>
                </c:pt>
                <c:pt idx="2490">
                  <c:v>1.125E-2</c:v>
                </c:pt>
                <c:pt idx="2491">
                  <c:v>1.125E-2</c:v>
                </c:pt>
                <c:pt idx="2492">
                  <c:v>1.125E-2</c:v>
                </c:pt>
                <c:pt idx="2493">
                  <c:v>1.125E-2</c:v>
                </c:pt>
                <c:pt idx="2494">
                  <c:v>1.125E-2</c:v>
                </c:pt>
                <c:pt idx="2495">
                  <c:v>1.125E-2</c:v>
                </c:pt>
                <c:pt idx="2496">
                  <c:v>1.125E-2</c:v>
                </c:pt>
                <c:pt idx="2497">
                  <c:v>1.125E-2</c:v>
                </c:pt>
                <c:pt idx="2498">
                  <c:v>1.125E-2</c:v>
                </c:pt>
                <c:pt idx="2499">
                  <c:v>1.125E-2</c:v>
                </c:pt>
                <c:pt idx="2500">
                  <c:v>1.125E-2</c:v>
                </c:pt>
                <c:pt idx="2501">
                  <c:v>1.125E-2</c:v>
                </c:pt>
                <c:pt idx="2502">
                  <c:v>1.125E-2</c:v>
                </c:pt>
                <c:pt idx="2503">
                  <c:v>1.125E-2</c:v>
                </c:pt>
                <c:pt idx="2504">
                  <c:v>1.125E-2</c:v>
                </c:pt>
                <c:pt idx="2505">
                  <c:v>1.125E-2</c:v>
                </c:pt>
                <c:pt idx="2506">
                  <c:v>1.125E-2</c:v>
                </c:pt>
                <c:pt idx="2507">
                  <c:v>1.125E-2</c:v>
                </c:pt>
                <c:pt idx="2508">
                  <c:v>1.125E-2</c:v>
                </c:pt>
                <c:pt idx="2509">
                  <c:v>1.125E-2</c:v>
                </c:pt>
                <c:pt idx="2510">
                  <c:v>1.125E-2</c:v>
                </c:pt>
                <c:pt idx="2511">
                  <c:v>1.125E-2</c:v>
                </c:pt>
                <c:pt idx="2512">
                  <c:v>1.125E-2</c:v>
                </c:pt>
                <c:pt idx="2513">
                  <c:v>1.125E-2</c:v>
                </c:pt>
                <c:pt idx="2514">
                  <c:v>1.125E-2</c:v>
                </c:pt>
                <c:pt idx="2515">
                  <c:v>1.125E-2</c:v>
                </c:pt>
                <c:pt idx="2516">
                  <c:v>1.125E-2</c:v>
                </c:pt>
                <c:pt idx="2517">
                  <c:v>1.125E-2</c:v>
                </c:pt>
                <c:pt idx="2518">
                  <c:v>1.125E-2</c:v>
                </c:pt>
                <c:pt idx="2519">
                  <c:v>1.125E-2</c:v>
                </c:pt>
                <c:pt idx="2520">
                  <c:v>1.125E-2</c:v>
                </c:pt>
                <c:pt idx="2521">
                  <c:v>1.125E-2</c:v>
                </c:pt>
                <c:pt idx="2522">
                  <c:v>1.125E-2</c:v>
                </c:pt>
                <c:pt idx="2523">
                  <c:v>1.125E-2</c:v>
                </c:pt>
                <c:pt idx="2524">
                  <c:v>1.125E-2</c:v>
                </c:pt>
                <c:pt idx="2525">
                  <c:v>1.125E-2</c:v>
                </c:pt>
                <c:pt idx="2526">
                  <c:v>1.125E-2</c:v>
                </c:pt>
                <c:pt idx="2527">
                  <c:v>1.125E-2</c:v>
                </c:pt>
                <c:pt idx="2528">
                  <c:v>1.125E-2</c:v>
                </c:pt>
                <c:pt idx="2529">
                  <c:v>1.125E-2</c:v>
                </c:pt>
                <c:pt idx="2530">
                  <c:v>1.125E-2</c:v>
                </c:pt>
                <c:pt idx="2531">
                  <c:v>1.125E-2</c:v>
                </c:pt>
                <c:pt idx="2532">
                  <c:v>1.125E-2</c:v>
                </c:pt>
                <c:pt idx="2533">
                  <c:v>1.125E-2</c:v>
                </c:pt>
                <c:pt idx="2534">
                  <c:v>1.125E-2</c:v>
                </c:pt>
                <c:pt idx="2535">
                  <c:v>1.125E-2</c:v>
                </c:pt>
                <c:pt idx="2536">
                  <c:v>1.125E-2</c:v>
                </c:pt>
                <c:pt idx="2537">
                  <c:v>1.125E-2</c:v>
                </c:pt>
                <c:pt idx="2538">
                  <c:v>1.125E-2</c:v>
                </c:pt>
                <c:pt idx="2539">
                  <c:v>1.125E-2</c:v>
                </c:pt>
                <c:pt idx="2540">
                  <c:v>1.125E-2</c:v>
                </c:pt>
                <c:pt idx="2541">
                  <c:v>1.125E-2</c:v>
                </c:pt>
                <c:pt idx="2542">
                  <c:v>1.125E-2</c:v>
                </c:pt>
                <c:pt idx="2543">
                  <c:v>1.125E-2</c:v>
                </c:pt>
                <c:pt idx="2544">
                  <c:v>1.125E-2</c:v>
                </c:pt>
                <c:pt idx="2545">
                  <c:v>1.125E-2</c:v>
                </c:pt>
                <c:pt idx="2546">
                  <c:v>1.125E-2</c:v>
                </c:pt>
                <c:pt idx="2547">
                  <c:v>1.125E-2</c:v>
                </c:pt>
                <c:pt idx="2548">
                  <c:v>1.125E-2</c:v>
                </c:pt>
                <c:pt idx="2549">
                  <c:v>1.125E-2</c:v>
                </c:pt>
                <c:pt idx="2550">
                  <c:v>1.125E-2</c:v>
                </c:pt>
                <c:pt idx="2551">
                  <c:v>1.125E-2</c:v>
                </c:pt>
                <c:pt idx="2552">
                  <c:v>1.125E-2</c:v>
                </c:pt>
                <c:pt idx="2553">
                  <c:v>1.125E-2</c:v>
                </c:pt>
                <c:pt idx="2554">
                  <c:v>1.125E-2</c:v>
                </c:pt>
                <c:pt idx="2555">
                  <c:v>1.125E-2</c:v>
                </c:pt>
                <c:pt idx="2556">
                  <c:v>1.125E-2</c:v>
                </c:pt>
                <c:pt idx="2557">
                  <c:v>1.125E-2</c:v>
                </c:pt>
                <c:pt idx="2558">
                  <c:v>1.125E-2</c:v>
                </c:pt>
                <c:pt idx="2559">
                  <c:v>1.125E-2</c:v>
                </c:pt>
                <c:pt idx="2560">
                  <c:v>1.125E-2</c:v>
                </c:pt>
                <c:pt idx="2561">
                  <c:v>1.125E-2</c:v>
                </c:pt>
                <c:pt idx="2562">
                  <c:v>1.125E-2</c:v>
                </c:pt>
                <c:pt idx="2563">
                  <c:v>1.125E-2</c:v>
                </c:pt>
                <c:pt idx="2564">
                  <c:v>1.125E-2</c:v>
                </c:pt>
                <c:pt idx="2565">
                  <c:v>1.125E-2</c:v>
                </c:pt>
                <c:pt idx="2566">
                  <c:v>1.125E-2</c:v>
                </c:pt>
                <c:pt idx="2567">
                  <c:v>1.125E-2</c:v>
                </c:pt>
                <c:pt idx="2568">
                  <c:v>1.125E-2</c:v>
                </c:pt>
                <c:pt idx="2569">
                  <c:v>1.125E-2</c:v>
                </c:pt>
                <c:pt idx="2570">
                  <c:v>1.125E-2</c:v>
                </c:pt>
                <c:pt idx="2571">
                  <c:v>1.125E-2</c:v>
                </c:pt>
                <c:pt idx="2572">
                  <c:v>1.125E-2</c:v>
                </c:pt>
                <c:pt idx="2573">
                  <c:v>1.125E-2</c:v>
                </c:pt>
                <c:pt idx="2574">
                  <c:v>1.125E-2</c:v>
                </c:pt>
                <c:pt idx="2575">
                  <c:v>1.125E-2</c:v>
                </c:pt>
                <c:pt idx="2576">
                  <c:v>1.125E-2</c:v>
                </c:pt>
                <c:pt idx="2577">
                  <c:v>1.125E-2</c:v>
                </c:pt>
                <c:pt idx="2578">
                  <c:v>1.125E-2</c:v>
                </c:pt>
                <c:pt idx="2579">
                  <c:v>1.125E-2</c:v>
                </c:pt>
                <c:pt idx="2580">
                  <c:v>1.125E-2</c:v>
                </c:pt>
                <c:pt idx="2581">
                  <c:v>1.125E-2</c:v>
                </c:pt>
                <c:pt idx="2582">
                  <c:v>1.125E-2</c:v>
                </c:pt>
                <c:pt idx="2583">
                  <c:v>1.125E-2</c:v>
                </c:pt>
                <c:pt idx="2584">
                  <c:v>1.125E-2</c:v>
                </c:pt>
                <c:pt idx="2585">
                  <c:v>1.125E-2</c:v>
                </c:pt>
                <c:pt idx="2586">
                  <c:v>1.125E-2</c:v>
                </c:pt>
                <c:pt idx="2587">
                  <c:v>1.125E-2</c:v>
                </c:pt>
                <c:pt idx="2588">
                  <c:v>1.125E-2</c:v>
                </c:pt>
                <c:pt idx="2589">
                  <c:v>1.125E-2</c:v>
                </c:pt>
                <c:pt idx="2590">
                  <c:v>1.125E-2</c:v>
                </c:pt>
                <c:pt idx="2591">
                  <c:v>1.125E-2</c:v>
                </c:pt>
                <c:pt idx="2592">
                  <c:v>1.125E-2</c:v>
                </c:pt>
                <c:pt idx="2593">
                  <c:v>1.125E-2</c:v>
                </c:pt>
                <c:pt idx="2594">
                  <c:v>1.125E-2</c:v>
                </c:pt>
                <c:pt idx="2595">
                  <c:v>1.125E-2</c:v>
                </c:pt>
                <c:pt idx="2596">
                  <c:v>1.125E-2</c:v>
                </c:pt>
                <c:pt idx="2597">
                  <c:v>1.125E-2</c:v>
                </c:pt>
                <c:pt idx="2598">
                  <c:v>1.125E-2</c:v>
                </c:pt>
                <c:pt idx="2599">
                  <c:v>1.125E-2</c:v>
                </c:pt>
                <c:pt idx="2600">
                  <c:v>1.125E-2</c:v>
                </c:pt>
                <c:pt idx="2601">
                  <c:v>1.125E-2</c:v>
                </c:pt>
                <c:pt idx="2602">
                  <c:v>1.125E-2</c:v>
                </c:pt>
                <c:pt idx="2603">
                  <c:v>1.125E-2</c:v>
                </c:pt>
                <c:pt idx="2604">
                  <c:v>1.125E-2</c:v>
                </c:pt>
                <c:pt idx="2605">
                  <c:v>1.125E-2</c:v>
                </c:pt>
                <c:pt idx="2606">
                  <c:v>1.125E-2</c:v>
                </c:pt>
                <c:pt idx="2607">
                  <c:v>1.125E-2</c:v>
                </c:pt>
                <c:pt idx="2608">
                  <c:v>1.125E-2</c:v>
                </c:pt>
                <c:pt idx="2609">
                  <c:v>1.125E-2</c:v>
                </c:pt>
                <c:pt idx="2610">
                  <c:v>1.125E-2</c:v>
                </c:pt>
                <c:pt idx="2611">
                  <c:v>1.125E-2</c:v>
                </c:pt>
                <c:pt idx="2612">
                  <c:v>1.125E-2</c:v>
                </c:pt>
                <c:pt idx="2613">
                  <c:v>1.125E-2</c:v>
                </c:pt>
                <c:pt idx="2614">
                  <c:v>1.125E-2</c:v>
                </c:pt>
                <c:pt idx="2615">
                  <c:v>1.125E-2</c:v>
                </c:pt>
                <c:pt idx="2616">
                  <c:v>1.125E-2</c:v>
                </c:pt>
                <c:pt idx="2617">
                  <c:v>1.125E-2</c:v>
                </c:pt>
                <c:pt idx="2618">
                  <c:v>1.125E-2</c:v>
                </c:pt>
                <c:pt idx="2619">
                  <c:v>1.125E-2</c:v>
                </c:pt>
                <c:pt idx="2620">
                  <c:v>1.125E-2</c:v>
                </c:pt>
                <c:pt idx="2621">
                  <c:v>1.125E-2</c:v>
                </c:pt>
                <c:pt idx="2622">
                  <c:v>1.125E-2</c:v>
                </c:pt>
                <c:pt idx="2623">
                  <c:v>1.125E-2</c:v>
                </c:pt>
                <c:pt idx="2624">
                  <c:v>1.125E-2</c:v>
                </c:pt>
                <c:pt idx="2625">
                  <c:v>1.125E-2</c:v>
                </c:pt>
                <c:pt idx="2626">
                  <c:v>1.125E-2</c:v>
                </c:pt>
                <c:pt idx="2627">
                  <c:v>1.125E-2</c:v>
                </c:pt>
                <c:pt idx="2628">
                  <c:v>1.125E-2</c:v>
                </c:pt>
                <c:pt idx="2629">
                  <c:v>1.125E-2</c:v>
                </c:pt>
                <c:pt idx="2630">
                  <c:v>1.125E-2</c:v>
                </c:pt>
                <c:pt idx="2631">
                  <c:v>1.125E-2</c:v>
                </c:pt>
                <c:pt idx="2632">
                  <c:v>1.125E-2</c:v>
                </c:pt>
                <c:pt idx="2633">
                  <c:v>1.125E-2</c:v>
                </c:pt>
                <c:pt idx="2634">
                  <c:v>1.125E-2</c:v>
                </c:pt>
                <c:pt idx="2635">
                  <c:v>1.125E-2</c:v>
                </c:pt>
                <c:pt idx="2636">
                  <c:v>1.125E-2</c:v>
                </c:pt>
                <c:pt idx="2637">
                  <c:v>1.125E-2</c:v>
                </c:pt>
                <c:pt idx="2638">
                  <c:v>1.125E-2</c:v>
                </c:pt>
                <c:pt idx="2639">
                  <c:v>1.125E-2</c:v>
                </c:pt>
                <c:pt idx="2640">
                  <c:v>1.125E-2</c:v>
                </c:pt>
                <c:pt idx="2641">
                  <c:v>1.125E-2</c:v>
                </c:pt>
                <c:pt idx="2642">
                  <c:v>1.125E-2</c:v>
                </c:pt>
                <c:pt idx="2643">
                  <c:v>1.125E-2</c:v>
                </c:pt>
                <c:pt idx="2644">
                  <c:v>1.125E-2</c:v>
                </c:pt>
                <c:pt idx="2645">
                  <c:v>1.125E-2</c:v>
                </c:pt>
                <c:pt idx="2646">
                  <c:v>1.125E-2</c:v>
                </c:pt>
                <c:pt idx="2647">
                  <c:v>1.125E-2</c:v>
                </c:pt>
                <c:pt idx="2648">
                  <c:v>1.125E-2</c:v>
                </c:pt>
                <c:pt idx="2649">
                  <c:v>1.125E-2</c:v>
                </c:pt>
                <c:pt idx="2650">
                  <c:v>1.125E-2</c:v>
                </c:pt>
                <c:pt idx="2651">
                  <c:v>1.125E-2</c:v>
                </c:pt>
                <c:pt idx="2652">
                  <c:v>1.125E-2</c:v>
                </c:pt>
                <c:pt idx="2653">
                  <c:v>1.125E-2</c:v>
                </c:pt>
                <c:pt idx="2654">
                  <c:v>1.125E-2</c:v>
                </c:pt>
                <c:pt idx="2655">
                  <c:v>1.125E-2</c:v>
                </c:pt>
                <c:pt idx="2656">
                  <c:v>1.125E-2</c:v>
                </c:pt>
                <c:pt idx="2657">
                  <c:v>1.125E-2</c:v>
                </c:pt>
                <c:pt idx="2658">
                  <c:v>1.125E-2</c:v>
                </c:pt>
                <c:pt idx="2659">
                  <c:v>1.125E-2</c:v>
                </c:pt>
                <c:pt idx="2660">
                  <c:v>1.125E-2</c:v>
                </c:pt>
                <c:pt idx="2661">
                  <c:v>1.125E-2</c:v>
                </c:pt>
                <c:pt idx="2662">
                  <c:v>1.125E-2</c:v>
                </c:pt>
                <c:pt idx="2663">
                  <c:v>1.125E-2</c:v>
                </c:pt>
                <c:pt idx="2664">
                  <c:v>1.125E-2</c:v>
                </c:pt>
                <c:pt idx="2665">
                  <c:v>1.125E-2</c:v>
                </c:pt>
                <c:pt idx="2666">
                  <c:v>1.125E-2</c:v>
                </c:pt>
                <c:pt idx="2667">
                  <c:v>1.125E-2</c:v>
                </c:pt>
                <c:pt idx="2668">
                  <c:v>1.125E-2</c:v>
                </c:pt>
                <c:pt idx="2669">
                  <c:v>1.125E-2</c:v>
                </c:pt>
                <c:pt idx="2670">
                  <c:v>1.125E-2</c:v>
                </c:pt>
                <c:pt idx="2671">
                  <c:v>1.125E-2</c:v>
                </c:pt>
                <c:pt idx="2672">
                  <c:v>1.125E-2</c:v>
                </c:pt>
                <c:pt idx="2673">
                  <c:v>1.125E-2</c:v>
                </c:pt>
                <c:pt idx="2674">
                  <c:v>1.125E-2</c:v>
                </c:pt>
                <c:pt idx="2675">
                  <c:v>1.125E-2</c:v>
                </c:pt>
                <c:pt idx="2676">
                  <c:v>1.125E-2</c:v>
                </c:pt>
                <c:pt idx="2677">
                  <c:v>1.125E-2</c:v>
                </c:pt>
                <c:pt idx="2678">
                  <c:v>1.125E-2</c:v>
                </c:pt>
                <c:pt idx="2679">
                  <c:v>1.125E-2</c:v>
                </c:pt>
                <c:pt idx="2680">
                  <c:v>1.125E-2</c:v>
                </c:pt>
                <c:pt idx="2681">
                  <c:v>1.125E-2</c:v>
                </c:pt>
                <c:pt idx="2682">
                  <c:v>1.125E-2</c:v>
                </c:pt>
                <c:pt idx="2683">
                  <c:v>1.125E-2</c:v>
                </c:pt>
                <c:pt idx="2684">
                  <c:v>1.125E-2</c:v>
                </c:pt>
                <c:pt idx="2685">
                  <c:v>1.125E-2</c:v>
                </c:pt>
                <c:pt idx="2686">
                  <c:v>1.125E-2</c:v>
                </c:pt>
                <c:pt idx="2687">
                  <c:v>1.125E-2</c:v>
                </c:pt>
                <c:pt idx="2688">
                  <c:v>1.125E-2</c:v>
                </c:pt>
                <c:pt idx="2689">
                  <c:v>1.125E-2</c:v>
                </c:pt>
                <c:pt idx="2690">
                  <c:v>1.125E-2</c:v>
                </c:pt>
                <c:pt idx="2691">
                  <c:v>1.125E-2</c:v>
                </c:pt>
                <c:pt idx="2692">
                  <c:v>1.125E-2</c:v>
                </c:pt>
                <c:pt idx="2693">
                  <c:v>1.125E-2</c:v>
                </c:pt>
                <c:pt idx="2694">
                  <c:v>1.125E-2</c:v>
                </c:pt>
                <c:pt idx="2695">
                  <c:v>1.125E-2</c:v>
                </c:pt>
                <c:pt idx="2696">
                  <c:v>1.125E-2</c:v>
                </c:pt>
                <c:pt idx="2697">
                  <c:v>1.125E-2</c:v>
                </c:pt>
                <c:pt idx="2698">
                  <c:v>1.125E-2</c:v>
                </c:pt>
                <c:pt idx="2699">
                  <c:v>1.125E-2</c:v>
                </c:pt>
                <c:pt idx="2700">
                  <c:v>1.125E-2</c:v>
                </c:pt>
                <c:pt idx="2701">
                  <c:v>1.125E-2</c:v>
                </c:pt>
                <c:pt idx="2702">
                  <c:v>1.125E-2</c:v>
                </c:pt>
                <c:pt idx="2703">
                  <c:v>1.125E-2</c:v>
                </c:pt>
                <c:pt idx="2704">
                  <c:v>1.125E-2</c:v>
                </c:pt>
                <c:pt idx="2705">
                  <c:v>1.125E-2</c:v>
                </c:pt>
                <c:pt idx="2706">
                  <c:v>1.125E-2</c:v>
                </c:pt>
                <c:pt idx="2707">
                  <c:v>1.125E-2</c:v>
                </c:pt>
                <c:pt idx="2708">
                  <c:v>1.125E-2</c:v>
                </c:pt>
                <c:pt idx="2709">
                  <c:v>1.125E-2</c:v>
                </c:pt>
                <c:pt idx="2710">
                  <c:v>1.125E-2</c:v>
                </c:pt>
                <c:pt idx="2711">
                  <c:v>1.125E-2</c:v>
                </c:pt>
                <c:pt idx="2712">
                  <c:v>1.125E-2</c:v>
                </c:pt>
                <c:pt idx="2713">
                  <c:v>1.125E-2</c:v>
                </c:pt>
                <c:pt idx="2714">
                  <c:v>1.125E-2</c:v>
                </c:pt>
                <c:pt idx="2715">
                  <c:v>1.125E-2</c:v>
                </c:pt>
                <c:pt idx="2716">
                  <c:v>1.125E-2</c:v>
                </c:pt>
                <c:pt idx="2717">
                  <c:v>1.125E-2</c:v>
                </c:pt>
                <c:pt idx="2718">
                  <c:v>1.125E-2</c:v>
                </c:pt>
                <c:pt idx="2719">
                  <c:v>1.125E-2</c:v>
                </c:pt>
                <c:pt idx="2720">
                  <c:v>1.125E-2</c:v>
                </c:pt>
                <c:pt idx="2721">
                  <c:v>1.125E-2</c:v>
                </c:pt>
                <c:pt idx="2722">
                  <c:v>1.125E-2</c:v>
                </c:pt>
                <c:pt idx="2723">
                  <c:v>1.125E-2</c:v>
                </c:pt>
                <c:pt idx="2724">
                  <c:v>1.125E-2</c:v>
                </c:pt>
                <c:pt idx="2725">
                  <c:v>1.125E-2</c:v>
                </c:pt>
                <c:pt idx="2726">
                  <c:v>1.125E-2</c:v>
                </c:pt>
                <c:pt idx="2727">
                  <c:v>1.125E-2</c:v>
                </c:pt>
                <c:pt idx="2728">
                  <c:v>1.125E-2</c:v>
                </c:pt>
                <c:pt idx="2729">
                  <c:v>1.125E-2</c:v>
                </c:pt>
                <c:pt idx="2730">
                  <c:v>1.125E-2</c:v>
                </c:pt>
                <c:pt idx="2731">
                  <c:v>1.125E-2</c:v>
                </c:pt>
                <c:pt idx="2732">
                  <c:v>1.125E-2</c:v>
                </c:pt>
                <c:pt idx="2733">
                  <c:v>1.125E-2</c:v>
                </c:pt>
                <c:pt idx="2734">
                  <c:v>1.125E-2</c:v>
                </c:pt>
                <c:pt idx="2735">
                  <c:v>1.125E-2</c:v>
                </c:pt>
                <c:pt idx="2736">
                  <c:v>1.125E-2</c:v>
                </c:pt>
                <c:pt idx="2737">
                  <c:v>1.125E-2</c:v>
                </c:pt>
                <c:pt idx="2738">
                  <c:v>1.125E-2</c:v>
                </c:pt>
                <c:pt idx="2739">
                  <c:v>1.125E-2</c:v>
                </c:pt>
                <c:pt idx="2740">
                  <c:v>1.125E-2</c:v>
                </c:pt>
                <c:pt idx="2741">
                  <c:v>1.125E-2</c:v>
                </c:pt>
                <c:pt idx="2742">
                  <c:v>1.125E-2</c:v>
                </c:pt>
                <c:pt idx="2743">
                  <c:v>1.125E-2</c:v>
                </c:pt>
                <c:pt idx="2744">
                  <c:v>1.125E-2</c:v>
                </c:pt>
                <c:pt idx="2745">
                  <c:v>1.125E-2</c:v>
                </c:pt>
                <c:pt idx="2746">
                  <c:v>1.125E-2</c:v>
                </c:pt>
                <c:pt idx="2747">
                  <c:v>1.125E-2</c:v>
                </c:pt>
                <c:pt idx="2748">
                  <c:v>1.125E-2</c:v>
                </c:pt>
                <c:pt idx="2749">
                  <c:v>1.125E-2</c:v>
                </c:pt>
                <c:pt idx="2750">
                  <c:v>1.125E-2</c:v>
                </c:pt>
                <c:pt idx="2751">
                  <c:v>1.125E-2</c:v>
                </c:pt>
                <c:pt idx="2752">
                  <c:v>1.125E-2</c:v>
                </c:pt>
                <c:pt idx="2753">
                  <c:v>1.125E-2</c:v>
                </c:pt>
                <c:pt idx="2754">
                  <c:v>1.125E-2</c:v>
                </c:pt>
                <c:pt idx="2755">
                  <c:v>1.125E-2</c:v>
                </c:pt>
                <c:pt idx="2756">
                  <c:v>1.125E-2</c:v>
                </c:pt>
                <c:pt idx="2757">
                  <c:v>1.125E-2</c:v>
                </c:pt>
                <c:pt idx="2758">
                  <c:v>1.125E-2</c:v>
                </c:pt>
                <c:pt idx="2759">
                  <c:v>1.125E-2</c:v>
                </c:pt>
                <c:pt idx="2760">
                  <c:v>1.125E-2</c:v>
                </c:pt>
                <c:pt idx="2761">
                  <c:v>1.125E-2</c:v>
                </c:pt>
                <c:pt idx="2762">
                  <c:v>1.125E-2</c:v>
                </c:pt>
                <c:pt idx="2763">
                  <c:v>1.125E-2</c:v>
                </c:pt>
                <c:pt idx="2764">
                  <c:v>1.125E-2</c:v>
                </c:pt>
                <c:pt idx="2765">
                  <c:v>1.125E-2</c:v>
                </c:pt>
                <c:pt idx="2766">
                  <c:v>1.2500000000000001E-2</c:v>
                </c:pt>
                <c:pt idx="2767">
                  <c:v>1.2500000000000001E-2</c:v>
                </c:pt>
                <c:pt idx="2768">
                  <c:v>1.2500000000000001E-2</c:v>
                </c:pt>
                <c:pt idx="2769">
                  <c:v>1.2500000000000001E-2</c:v>
                </c:pt>
                <c:pt idx="2770">
                  <c:v>1.2500000000000001E-2</c:v>
                </c:pt>
                <c:pt idx="2771">
                  <c:v>1.2500000000000001E-2</c:v>
                </c:pt>
                <c:pt idx="2772">
                  <c:v>1.2500000000000001E-2</c:v>
                </c:pt>
                <c:pt idx="2773">
                  <c:v>1.2500000000000001E-2</c:v>
                </c:pt>
                <c:pt idx="2774">
                  <c:v>1.2500000000000001E-2</c:v>
                </c:pt>
                <c:pt idx="2775">
                  <c:v>1.2500000000000001E-2</c:v>
                </c:pt>
                <c:pt idx="2776">
                  <c:v>1.2500000000000001E-2</c:v>
                </c:pt>
                <c:pt idx="2777">
                  <c:v>1.2500000000000001E-2</c:v>
                </c:pt>
                <c:pt idx="2778">
                  <c:v>1.2500000000000001E-2</c:v>
                </c:pt>
                <c:pt idx="2779">
                  <c:v>1.2500000000000001E-2</c:v>
                </c:pt>
                <c:pt idx="2780">
                  <c:v>1.2500000000000001E-2</c:v>
                </c:pt>
                <c:pt idx="2781">
                  <c:v>1.2500000000000001E-2</c:v>
                </c:pt>
                <c:pt idx="2782">
                  <c:v>1.2500000000000001E-2</c:v>
                </c:pt>
                <c:pt idx="2783">
                  <c:v>1.2500000000000001E-2</c:v>
                </c:pt>
                <c:pt idx="2784">
                  <c:v>1.2500000000000001E-2</c:v>
                </c:pt>
                <c:pt idx="2785">
                  <c:v>1.2500000000000001E-2</c:v>
                </c:pt>
                <c:pt idx="2786">
                  <c:v>1.2500000000000001E-2</c:v>
                </c:pt>
                <c:pt idx="2787">
                  <c:v>1.2500000000000001E-2</c:v>
                </c:pt>
                <c:pt idx="2788">
                  <c:v>1.2500000000000001E-2</c:v>
                </c:pt>
                <c:pt idx="2789">
                  <c:v>1.2500000000000001E-2</c:v>
                </c:pt>
                <c:pt idx="2790">
                  <c:v>1.2500000000000001E-2</c:v>
                </c:pt>
                <c:pt idx="2791">
                  <c:v>1.2500000000000001E-2</c:v>
                </c:pt>
                <c:pt idx="2792">
                  <c:v>1.2500000000000001E-2</c:v>
                </c:pt>
                <c:pt idx="2793">
                  <c:v>1.2500000000000001E-2</c:v>
                </c:pt>
                <c:pt idx="2794">
                  <c:v>1.2500000000000001E-2</c:v>
                </c:pt>
                <c:pt idx="2795">
                  <c:v>1.2500000000000001E-2</c:v>
                </c:pt>
                <c:pt idx="2796">
                  <c:v>1.2500000000000001E-2</c:v>
                </c:pt>
                <c:pt idx="2797">
                  <c:v>1.2500000000000001E-2</c:v>
                </c:pt>
                <c:pt idx="2798">
                  <c:v>1.2500000000000001E-2</c:v>
                </c:pt>
                <c:pt idx="2799">
                  <c:v>1.2500000000000001E-2</c:v>
                </c:pt>
                <c:pt idx="2800">
                  <c:v>1.2500000000000001E-2</c:v>
                </c:pt>
                <c:pt idx="2801">
                  <c:v>1.2500000000000001E-2</c:v>
                </c:pt>
                <c:pt idx="2802">
                  <c:v>1.2500000000000001E-2</c:v>
                </c:pt>
                <c:pt idx="2803">
                  <c:v>1.2500000000000001E-2</c:v>
                </c:pt>
                <c:pt idx="2804">
                  <c:v>1.2500000000000001E-2</c:v>
                </c:pt>
                <c:pt idx="2805">
                  <c:v>1.2500000000000001E-2</c:v>
                </c:pt>
                <c:pt idx="2806">
                  <c:v>1.2500000000000001E-2</c:v>
                </c:pt>
                <c:pt idx="2807">
                  <c:v>1.2500000000000001E-2</c:v>
                </c:pt>
                <c:pt idx="2808">
                  <c:v>1.2500000000000001E-2</c:v>
                </c:pt>
                <c:pt idx="2809">
                  <c:v>1.2500000000000001E-2</c:v>
                </c:pt>
                <c:pt idx="2810">
                  <c:v>1.2500000000000001E-2</c:v>
                </c:pt>
                <c:pt idx="2811">
                  <c:v>1.2500000000000001E-2</c:v>
                </c:pt>
                <c:pt idx="2812">
                  <c:v>1.2500000000000001E-2</c:v>
                </c:pt>
                <c:pt idx="2813">
                  <c:v>1.2500000000000001E-2</c:v>
                </c:pt>
                <c:pt idx="2814">
                  <c:v>1.2500000000000001E-2</c:v>
                </c:pt>
                <c:pt idx="2815">
                  <c:v>1.2500000000000001E-2</c:v>
                </c:pt>
                <c:pt idx="2816">
                  <c:v>1.2500000000000001E-2</c:v>
                </c:pt>
                <c:pt idx="2817">
                  <c:v>1.2500000000000001E-2</c:v>
                </c:pt>
                <c:pt idx="2818">
                  <c:v>1.2500000000000001E-2</c:v>
                </c:pt>
                <c:pt idx="2819">
                  <c:v>1.2500000000000001E-2</c:v>
                </c:pt>
                <c:pt idx="2820">
                  <c:v>1.2500000000000001E-2</c:v>
                </c:pt>
                <c:pt idx="2821">
                  <c:v>1.2500000000000001E-2</c:v>
                </c:pt>
                <c:pt idx="2822">
                  <c:v>1.2500000000000001E-2</c:v>
                </c:pt>
                <c:pt idx="2823">
                  <c:v>1.2500000000000001E-2</c:v>
                </c:pt>
                <c:pt idx="2824">
                  <c:v>1.2500000000000001E-2</c:v>
                </c:pt>
                <c:pt idx="2825">
                  <c:v>1.2500000000000001E-2</c:v>
                </c:pt>
                <c:pt idx="2826">
                  <c:v>1.2500000000000001E-2</c:v>
                </c:pt>
                <c:pt idx="2827">
                  <c:v>1.2500000000000001E-2</c:v>
                </c:pt>
                <c:pt idx="2828">
                  <c:v>1.2500000000000001E-2</c:v>
                </c:pt>
                <c:pt idx="2829">
                  <c:v>1.2500000000000001E-2</c:v>
                </c:pt>
                <c:pt idx="2830">
                  <c:v>1.2500000000000001E-2</c:v>
                </c:pt>
                <c:pt idx="2831">
                  <c:v>1.2500000000000001E-2</c:v>
                </c:pt>
                <c:pt idx="2832">
                  <c:v>1.2500000000000001E-2</c:v>
                </c:pt>
                <c:pt idx="2833">
                  <c:v>1.2500000000000001E-2</c:v>
                </c:pt>
                <c:pt idx="2834">
                  <c:v>1.2500000000000001E-2</c:v>
                </c:pt>
                <c:pt idx="2835">
                  <c:v>1.2500000000000001E-2</c:v>
                </c:pt>
                <c:pt idx="2836">
                  <c:v>1.2500000000000001E-2</c:v>
                </c:pt>
                <c:pt idx="2837">
                  <c:v>1.2500000000000001E-2</c:v>
                </c:pt>
                <c:pt idx="2838">
                  <c:v>1.2500000000000001E-2</c:v>
                </c:pt>
                <c:pt idx="2839">
                  <c:v>1.2500000000000001E-2</c:v>
                </c:pt>
                <c:pt idx="2840">
                  <c:v>1.2500000000000001E-2</c:v>
                </c:pt>
                <c:pt idx="2841">
                  <c:v>1.2500000000000001E-2</c:v>
                </c:pt>
                <c:pt idx="2842">
                  <c:v>1.2500000000000001E-2</c:v>
                </c:pt>
                <c:pt idx="2843">
                  <c:v>1.2500000000000001E-2</c:v>
                </c:pt>
                <c:pt idx="2844">
                  <c:v>1.2500000000000001E-2</c:v>
                </c:pt>
                <c:pt idx="2845">
                  <c:v>1.2500000000000001E-2</c:v>
                </c:pt>
                <c:pt idx="2846">
                  <c:v>1.2500000000000001E-2</c:v>
                </c:pt>
                <c:pt idx="2847">
                  <c:v>1.2500000000000001E-2</c:v>
                </c:pt>
                <c:pt idx="2848">
                  <c:v>1.2500000000000001E-2</c:v>
                </c:pt>
                <c:pt idx="2849">
                  <c:v>1.2500000000000001E-2</c:v>
                </c:pt>
                <c:pt idx="2850">
                  <c:v>1.2500000000000001E-2</c:v>
                </c:pt>
                <c:pt idx="2851">
                  <c:v>1.2500000000000001E-2</c:v>
                </c:pt>
                <c:pt idx="2852">
                  <c:v>1.2500000000000001E-2</c:v>
                </c:pt>
                <c:pt idx="2853">
                  <c:v>1.2500000000000001E-2</c:v>
                </c:pt>
                <c:pt idx="2854">
                  <c:v>1.2500000000000001E-2</c:v>
                </c:pt>
                <c:pt idx="2855">
                  <c:v>1.2500000000000001E-2</c:v>
                </c:pt>
                <c:pt idx="2856">
                  <c:v>1.2500000000000001E-2</c:v>
                </c:pt>
                <c:pt idx="2857">
                  <c:v>1.2500000000000001E-2</c:v>
                </c:pt>
                <c:pt idx="2858">
                  <c:v>1.2500000000000001E-2</c:v>
                </c:pt>
                <c:pt idx="2859">
                  <c:v>1.2500000000000001E-2</c:v>
                </c:pt>
                <c:pt idx="2860">
                  <c:v>1.2500000000000001E-2</c:v>
                </c:pt>
                <c:pt idx="2861">
                  <c:v>1.2500000000000001E-2</c:v>
                </c:pt>
                <c:pt idx="2862">
                  <c:v>1.2500000000000001E-2</c:v>
                </c:pt>
                <c:pt idx="2863">
                  <c:v>1.2500000000000001E-2</c:v>
                </c:pt>
                <c:pt idx="2864">
                  <c:v>1.2500000000000001E-2</c:v>
                </c:pt>
                <c:pt idx="2865">
                  <c:v>1.2500000000000001E-2</c:v>
                </c:pt>
                <c:pt idx="2866">
                  <c:v>1.2500000000000001E-2</c:v>
                </c:pt>
                <c:pt idx="2867">
                  <c:v>1.2500000000000001E-2</c:v>
                </c:pt>
                <c:pt idx="2868">
                  <c:v>1.2500000000000001E-2</c:v>
                </c:pt>
                <c:pt idx="2869">
                  <c:v>1.2500000000000001E-2</c:v>
                </c:pt>
                <c:pt idx="2870">
                  <c:v>1.2500000000000001E-2</c:v>
                </c:pt>
                <c:pt idx="2871">
                  <c:v>1.2500000000000001E-2</c:v>
                </c:pt>
                <c:pt idx="2872">
                  <c:v>1.2500000000000001E-2</c:v>
                </c:pt>
                <c:pt idx="2873">
                  <c:v>1.2500000000000001E-2</c:v>
                </c:pt>
                <c:pt idx="2874">
                  <c:v>1.2500000000000001E-2</c:v>
                </c:pt>
                <c:pt idx="2875">
                  <c:v>1.2500000000000001E-2</c:v>
                </c:pt>
                <c:pt idx="2876">
                  <c:v>1.2500000000000001E-2</c:v>
                </c:pt>
                <c:pt idx="2877">
                  <c:v>1.2500000000000001E-2</c:v>
                </c:pt>
                <c:pt idx="2878">
                  <c:v>1.2500000000000001E-2</c:v>
                </c:pt>
                <c:pt idx="2879">
                  <c:v>1.2500000000000001E-2</c:v>
                </c:pt>
                <c:pt idx="2880">
                  <c:v>1.2500000000000001E-2</c:v>
                </c:pt>
                <c:pt idx="2881">
                  <c:v>1.2500000000000001E-2</c:v>
                </c:pt>
                <c:pt idx="2882">
                  <c:v>1.2500000000000001E-2</c:v>
                </c:pt>
                <c:pt idx="2883">
                  <c:v>1.2500000000000001E-2</c:v>
                </c:pt>
                <c:pt idx="2884">
                  <c:v>1.2500000000000001E-2</c:v>
                </c:pt>
                <c:pt idx="2885">
                  <c:v>1.2500000000000001E-2</c:v>
                </c:pt>
                <c:pt idx="2886">
                  <c:v>1.2500000000000001E-2</c:v>
                </c:pt>
                <c:pt idx="2887">
                  <c:v>1.2500000000000001E-2</c:v>
                </c:pt>
                <c:pt idx="2888">
                  <c:v>1.2500000000000001E-2</c:v>
                </c:pt>
                <c:pt idx="2889">
                  <c:v>1.2500000000000001E-2</c:v>
                </c:pt>
                <c:pt idx="2890">
                  <c:v>1.2500000000000001E-2</c:v>
                </c:pt>
                <c:pt idx="2891">
                  <c:v>1.2500000000000001E-2</c:v>
                </c:pt>
                <c:pt idx="2892">
                  <c:v>1.2500000000000001E-2</c:v>
                </c:pt>
                <c:pt idx="2893">
                  <c:v>1.2500000000000001E-2</c:v>
                </c:pt>
                <c:pt idx="2894">
                  <c:v>1.2500000000000001E-2</c:v>
                </c:pt>
                <c:pt idx="2895">
                  <c:v>1.2500000000000001E-2</c:v>
                </c:pt>
                <c:pt idx="2896">
                  <c:v>1.2500000000000001E-2</c:v>
                </c:pt>
                <c:pt idx="2897">
                  <c:v>1.2500000000000001E-2</c:v>
                </c:pt>
                <c:pt idx="2898">
                  <c:v>1.2500000000000001E-2</c:v>
                </c:pt>
                <c:pt idx="2899">
                  <c:v>1.2500000000000001E-2</c:v>
                </c:pt>
                <c:pt idx="2900">
                  <c:v>1.2500000000000001E-2</c:v>
                </c:pt>
                <c:pt idx="2901">
                  <c:v>1.2500000000000001E-2</c:v>
                </c:pt>
                <c:pt idx="2902">
                  <c:v>1.2500000000000001E-2</c:v>
                </c:pt>
                <c:pt idx="2903">
                  <c:v>1.2500000000000001E-2</c:v>
                </c:pt>
                <c:pt idx="2904">
                  <c:v>1.2500000000000001E-2</c:v>
                </c:pt>
                <c:pt idx="2905">
                  <c:v>1.2500000000000001E-2</c:v>
                </c:pt>
                <c:pt idx="2906">
                  <c:v>1.2500000000000001E-2</c:v>
                </c:pt>
                <c:pt idx="2907">
                  <c:v>1.2500000000000001E-2</c:v>
                </c:pt>
                <c:pt idx="2908">
                  <c:v>1.2500000000000001E-2</c:v>
                </c:pt>
                <c:pt idx="2909">
                  <c:v>1.2500000000000001E-2</c:v>
                </c:pt>
                <c:pt idx="2910">
                  <c:v>1.2500000000000001E-2</c:v>
                </c:pt>
                <c:pt idx="2911">
                  <c:v>1.2500000000000001E-2</c:v>
                </c:pt>
                <c:pt idx="2912">
                  <c:v>1.2500000000000001E-2</c:v>
                </c:pt>
                <c:pt idx="2913">
                  <c:v>1.2500000000000001E-2</c:v>
                </c:pt>
                <c:pt idx="2914">
                  <c:v>1.2500000000000001E-2</c:v>
                </c:pt>
                <c:pt idx="2915">
                  <c:v>1.2500000000000001E-2</c:v>
                </c:pt>
                <c:pt idx="2916">
                  <c:v>1.2500000000000001E-2</c:v>
                </c:pt>
                <c:pt idx="2917">
                  <c:v>1.2500000000000001E-2</c:v>
                </c:pt>
                <c:pt idx="2918">
                  <c:v>1.2500000000000001E-2</c:v>
                </c:pt>
                <c:pt idx="2919">
                  <c:v>1.2500000000000001E-2</c:v>
                </c:pt>
                <c:pt idx="2920">
                  <c:v>1.2500000000000001E-2</c:v>
                </c:pt>
                <c:pt idx="2921">
                  <c:v>1.2500000000000001E-2</c:v>
                </c:pt>
                <c:pt idx="2922">
                  <c:v>1.2500000000000001E-2</c:v>
                </c:pt>
                <c:pt idx="2923">
                  <c:v>1.2500000000000001E-2</c:v>
                </c:pt>
                <c:pt idx="2924">
                  <c:v>1.2500000000000001E-2</c:v>
                </c:pt>
                <c:pt idx="2925">
                  <c:v>1.2500000000000001E-2</c:v>
                </c:pt>
                <c:pt idx="2926">
                  <c:v>1.2500000000000001E-2</c:v>
                </c:pt>
                <c:pt idx="2927">
                  <c:v>1.2500000000000001E-2</c:v>
                </c:pt>
                <c:pt idx="2928">
                  <c:v>1.2500000000000001E-2</c:v>
                </c:pt>
                <c:pt idx="2929">
                  <c:v>1.2500000000000001E-2</c:v>
                </c:pt>
                <c:pt idx="2930">
                  <c:v>1.2500000000000001E-2</c:v>
                </c:pt>
                <c:pt idx="2931">
                  <c:v>1.2500000000000001E-2</c:v>
                </c:pt>
                <c:pt idx="2932">
                  <c:v>1.2500000000000001E-2</c:v>
                </c:pt>
                <c:pt idx="2933">
                  <c:v>1.2500000000000001E-2</c:v>
                </c:pt>
                <c:pt idx="2934">
                  <c:v>1.2500000000000001E-2</c:v>
                </c:pt>
                <c:pt idx="2935">
                  <c:v>1.2500000000000001E-2</c:v>
                </c:pt>
                <c:pt idx="2936">
                  <c:v>1.2500000000000001E-2</c:v>
                </c:pt>
                <c:pt idx="2937">
                  <c:v>1.2500000000000001E-2</c:v>
                </c:pt>
                <c:pt idx="2938">
                  <c:v>1.2500000000000001E-2</c:v>
                </c:pt>
                <c:pt idx="2939">
                  <c:v>1.2500000000000001E-2</c:v>
                </c:pt>
                <c:pt idx="2940">
                  <c:v>1.2500000000000001E-2</c:v>
                </c:pt>
                <c:pt idx="2941">
                  <c:v>1.2500000000000001E-2</c:v>
                </c:pt>
                <c:pt idx="2942">
                  <c:v>1.2500000000000001E-2</c:v>
                </c:pt>
                <c:pt idx="2943">
                  <c:v>1.2500000000000001E-2</c:v>
                </c:pt>
                <c:pt idx="2944">
                  <c:v>1.2500000000000001E-2</c:v>
                </c:pt>
                <c:pt idx="2945">
                  <c:v>1.2500000000000001E-2</c:v>
                </c:pt>
                <c:pt idx="2946">
                  <c:v>1.2500000000000001E-2</c:v>
                </c:pt>
                <c:pt idx="2947">
                  <c:v>1.2500000000000001E-2</c:v>
                </c:pt>
                <c:pt idx="2948">
                  <c:v>1.2500000000000001E-2</c:v>
                </c:pt>
                <c:pt idx="2949">
                  <c:v>1.2500000000000001E-2</c:v>
                </c:pt>
                <c:pt idx="2950">
                  <c:v>1.2500000000000001E-2</c:v>
                </c:pt>
                <c:pt idx="2951">
                  <c:v>1.2500000000000001E-2</c:v>
                </c:pt>
                <c:pt idx="2952">
                  <c:v>1.2500000000000001E-2</c:v>
                </c:pt>
                <c:pt idx="2953">
                  <c:v>1.2500000000000001E-2</c:v>
                </c:pt>
                <c:pt idx="2954">
                  <c:v>1.2500000000000001E-2</c:v>
                </c:pt>
                <c:pt idx="2955">
                  <c:v>1.2500000000000001E-2</c:v>
                </c:pt>
                <c:pt idx="2956">
                  <c:v>1.2500000000000001E-2</c:v>
                </c:pt>
                <c:pt idx="2957">
                  <c:v>1.2500000000000001E-2</c:v>
                </c:pt>
                <c:pt idx="2958">
                  <c:v>1.2500000000000001E-2</c:v>
                </c:pt>
                <c:pt idx="2959">
                  <c:v>1.2500000000000001E-2</c:v>
                </c:pt>
                <c:pt idx="2960">
                  <c:v>1.2500000000000001E-2</c:v>
                </c:pt>
                <c:pt idx="2961">
                  <c:v>1.2500000000000001E-2</c:v>
                </c:pt>
                <c:pt idx="2962">
                  <c:v>1.2500000000000001E-2</c:v>
                </c:pt>
                <c:pt idx="2963">
                  <c:v>1.2500000000000001E-2</c:v>
                </c:pt>
                <c:pt idx="2964">
                  <c:v>1.2500000000000001E-2</c:v>
                </c:pt>
                <c:pt idx="2965">
                  <c:v>1.2500000000000001E-2</c:v>
                </c:pt>
                <c:pt idx="2966">
                  <c:v>1.2500000000000001E-2</c:v>
                </c:pt>
                <c:pt idx="2967">
                  <c:v>1.2500000000000001E-2</c:v>
                </c:pt>
                <c:pt idx="2968">
                  <c:v>1.2500000000000001E-2</c:v>
                </c:pt>
                <c:pt idx="2969">
                  <c:v>1.2500000000000001E-2</c:v>
                </c:pt>
                <c:pt idx="2970">
                  <c:v>1.2500000000000001E-2</c:v>
                </c:pt>
                <c:pt idx="2971">
                  <c:v>1.2500000000000001E-2</c:v>
                </c:pt>
                <c:pt idx="2972">
                  <c:v>1.2500000000000001E-2</c:v>
                </c:pt>
                <c:pt idx="2973">
                  <c:v>1.2500000000000001E-2</c:v>
                </c:pt>
                <c:pt idx="2974">
                  <c:v>1.2500000000000001E-2</c:v>
                </c:pt>
                <c:pt idx="2975">
                  <c:v>1.2500000000000001E-2</c:v>
                </c:pt>
                <c:pt idx="2976">
                  <c:v>1.2500000000000001E-2</c:v>
                </c:pt>
                <c:pt idx="2977">
                  <c:v>1.2500000000000001E-2</c:v>
                </c:pt>
                <c:pt idx="2978">
                  <c:v>1.2500000000000001E-2</c:v>
                </c:pt>
                <c:pt idx="2979">
                  <c:v>1.2500000000000001E-2</c:v>
                </c:pt>
                <c:pt idx="2980">
                  <c:v>1.2500000000000001E-2</c:v>
                </c:pt>
                <c:pt idx="2981">
                  <c:v>1.2500000000000001E-2</c:v>
                </c:pt>
                <c:pt idx="2982">
                  <c:v>1.2500000000000001E-2</c:v>
                </c:pt>
                <c:pt idx="2983">
                  <c:v>1.2500000000000001E-2</c:v>
                </c:pt>
                <c:pt idx="2984">
                  <c:v>1.2500000000000001E-2</c:v>
                </c:pt>
                <c:pt idx="2985">
                  <c:v>1.2500000000000001E-2</c:v>
                </c:pt>
                <c:pt idx="2986">
                  <c:v>1.2500000000000001E-2</c:v>
                </c:pt>
                <c:pt idx="2987">
                  <c:v>1.2500000000000001E-2</c:v>
                </c:pt>
                <c:pt idx="2988">
                  <c:v>1.2500000000000001E-2</c:v>
                </c:pt>
                <c:pt idx="2989">
                  <c:v>1.2500000000000001E-2</c:v>
                </c:pt>
                <c:pt idx="2990">
                  <c:v>1.2500000000000001E-2</c:v>
                </c:pt>
                <c:pt idx="2991">
                  <c:v>1.2500000000000001E-2</c:v>
                </c:pt>
                <c:pt idx="2992">
                  <c:v>1.2500000000000001E-2</c:v>
                </c:pt>
                <c:pt idx="2993">
                  <c:v>1.2500000000000001E-2</c:v>
                </c:pt>
                <c:pt idx="2994">
                  <c:v>1.2500000000000001E-2</c:v>
                </c:pt>
                <c:pt idx="2995">
                  <c:v>1.2500000000000001E-2</c:v>
                </c:pt>
                <c:pt idx="2996">
                  <c:v>1.2500000000000001E-2</c:v>
                </c:pt>
                <c:pt idx="2997">
                  <c:v>1.2500000000000001E-2</c:v>
                </c:pt>
                <c:pt idx="2998">
                  <c:v>1.2500000000000001E-2</c:v>
                </c:pt>
                <c:pt idx="2999">
                  <c:v>1.2500000000000001E-2</c:v>
                </c:pt>
                <c:pt idx="3000">
                  <c:v>1.2500000000000001E-2</c:v>
                </c:pt>
                <c:pt idx="3001">
                  <c:v>1.2500000000000001E-2</c:v>
                </c:pt>
                <c:pt idx="3002">
                  <c:v>1.2500000000000001E-2</c:v>
                </c:pt>
                <c:pt idx="3003">
                  <c:v>1.2500000000000001E-2</c:v>
                </c:pt>
                <c:pt idx="3004">
                  <c:v>1.2500000000000001E-2</c:v>
                </c:pt>
                <c:pt idx="3005">
                  <c:v>1.2500000000000001E-2</c:v>
                </c:pt>
                <c:pt idx="3006">
                  <c:v>1.2500000000000001E-2</c:v>
                </c:pt>
                <c:pt idx="3007">
                  <c:v>1.2500000000000001E-2</c:v>
                </c:pt>
                <c:pt idx="3008">
                  <c:v>1.2500000000000001E-2</c:v>
                </c:pt>
                <c:pt idx="3009">
                  <c:v>1.2500000000000001E-2</c:v>
                </c:pt>
                <c:pt idx="3010">
                  <c:v>1.2500000000000001E-2</c:v>
                </c:pt>
                <c:pt idx="3011">
                  <c:v>1.2500000000000001E-2</c:v>
                </c:pt>
                <c:pt idx="3012">
                  <c:v>1.2500000000000001E-2</c:v>
                </c:pt>
                <c:pt idx="3013">
                  <c:v>1.2500000000000001E-2</c:v>
                </c:pt>
                <c:pt idx="3014">
                  <c:v>1.2500000000000001E-2</c:v>
                </c:pt>
                <c:pt idx="3015">
                  <c:v>1.2500000000000001E-2</c:v>
                </c:pt>
                <c:pt idx="3016">
                  <c:v>1.2500000000000001E-2</c:v>
                </c:pt>
                <c:pt idx="3017">
                  <c:v>1.2500000000000001E-2</c:v>
                </c:pt>
                <c:pt idx="3018">
                  <c:v>1.2500000000000001E-2</c:v>
                </c:pt>
                <c:pt idx="3019">
                  <c:v>1.2500000000000001E-2</c:v>
                </c:pt>
                <c:pt idx="3020">
                  <c:v>1.2500000000000001E-2</c:v>
                </c:pt>
                <c:pt idx="3021">
                  <c:v>1.2500000000000001E-2</c:v>
                </c:pt>
                <c:pt idx="3022">
                  <c:v>1.2500000000000001E-2</c:v>
                </c:pt>
                <c:pt idx="3023">
                  <c:v>1.2500000000000001E-2</c:v>
                </c:pt>
                <c:pt idx="3024">
                  <c:v>1.2500000000000001E-2</c:v>
                </c:pt>
                <c:pt idx="3025">
                  <c:v>1.2500000000000001E-2</c:v>
                </c:pt>
                <c:pt idx="3026">
                  <c:v>1.2500000000000001E-2</c:v>
                </c:pt>
                <c:pt idx="3027">
                  <c:v>1.2500000000000001E-2</c:v>
                </c:pt>
                <c:pt idx="3028">
                  <c:v>1.2500000000000001E-2</c:v>
                </c:pt>
                <c:pt idx="3029">
                  <c:v>1.2500000000000001E-2</c:v>
                </c:pt>
                <c:pt idx="3030">
                  <c:v>1.2500000000000001E-2</c:v>
                </c:pt>
                <c:pt idx="3031">
                  <c:v>1.2500000000000001E-2</c:v>
                </c:pt>
                <c:pt idx="3032">
                  <c:v>1.2500000000000001E-2</c:v>
                </c:pt>
                <c:pt idx="3033">
                  <c:v>1.2500000000000001E-2</c:v>
                </c:pt>
                <c:pt idx="3034">
                  <c:v>1.2500000000000001E-2</c:v>
                </c:pt>
                <c:pt idx="3035">
                  <c:v>1.2500000000000001E-2</c:v>
                </c:pt>
                <c:pt idx="3036">
                  <c:v>1.2500000000000001E-2</c:v>
                </c:pt>
                <c:pt idx="3037">
                  <c:v>1.2500000000000001E-2</c:v>
                </c:pt>
                <c:pt idx="3038">
                  <c:v>1.2500000000000001E-2</c:v>
                </c:pt>
                <c:pt idx="3039">
                  <c:v>1.2500000000000001E-2</c:v>
                </c:pt>
                <c:pt idx="3040">
                  <c:v>1.2500000000000001E-2</c:v>
                </c:pt>
                <c:pt idx="3041">
                  <c:v>1.2500000000000001E-2</c:v>
                </c:pt>
                <c:pt idx="3042">
                  <c:v>1.2500000000000001E-2</c:v>
                </c:pt>
                <c:pt idx="3043">
                  <c:v>1.2500000000000001E-2</c:v>
                </c:pt>
                <c:pt idx="3044">
                  <c:v>1.2500000000000001E-2</c:v>
                </c:pt>
                <c:pt idx="3045">
                  <c:v>1.2500000000000001E-2</c:v>
                </c:pt>
                <c:pt idx="3046">
                  <c:v>1.2500000000000001E-2</c:v>
                </c:pt>
                <c:pt idx="3047">
                  <c:v>1.2500000000000001E-2</c:v>
                </c:pt>
                <c:pt idx="3048">
                  <c:v>1.2500000000000001E-2</c:v>
                </c:pt>
                <c:pt idx="3049">
                  <c:v>1.2500000000000001E-2</c:v>
                </c:pt>
                <c:pt idx="3050">
                  <c:v>1.2500000000000001E-2</c:v>
                </c:pt>
                <c:pt idx="3051">
                  <c:v>1.2500000000000001E-2</c:v>
                </c:pt>
                <c:pt idx="3052">
                  <c:v>1.2500000000000001E-2</c:v>
                </c:pt>
                <c:pt idx="3053">
                  <c:v>1.2500000000000001E-2</c:v>
                </c:pt>
                <c:pt idx="3054">
                  <c:v>1.2500000000000001E-2</c:v>
                </c:pt>
                <c:pt idx="3055">
                  <c:v>1.2500000000000001E-2</c:v>
                </c:pt>
                <c:pt idx="3056">
                  <c:v>1.2500000000000001E-2</c:v>
                </c:pt>
                <c:pt idx="3057">
                  <c:v>1.2500000000000001E-2</c:v>
                </c:pt>
                <c:pt idx="3058">
                  <c:v>1.2500000000000001E-2</c:v>
                </c:pt>
                <c:pt idx="3059">
                  <c:v>1.2500000000000001E-2</c:v>
                </c:pt>
                <c:pt idx="3060">
                  <c:v>1.2500000000000001E-2</c:v>
                </c:pt>
                <c:pt idx="3061">
                  <c:v>1.2500000000000001E-2</c:v>
                </c:pt>
                <c:pt idx="3062">
                  <c:v>1.2500000000000001E-2</c:v>
                </c:pt>
                <c:pt idx="3063">
                  <c:v>1.2500000000000001E-2</c:v>
                </c:pt>
                <c:pt idx="3064">
                  <c:v>1.2500000000000001E-2</c:v>
                </c:pt>
                <c:pt idx="3065">
                  <c:v>1.2500000000000001E-2</c:v>
                </c:pt>
                <c:pt idx="3066">
                  <c:v>1.2500000000000001E-2</c:v>
                </c:pt>
                <c:pt idx="3067">
                  <c:v>1.2500000000000001E-2</c:v>
                </c:pt>
                <c:pt idx="3068">
                  <c:v>1.2500000000000001E-2</c:v>
                </c:pt>
                <c:pt idx="3069">
                  <c:v>1.2500000000000001E-2</c:v>
                </c:pt>
                <c:pt idx="3070">
                  <c:v>1.2500000000000001E-2</c:v>
                </c:pt>
                <c:pt idx="3071">
                  <c:v>1.2500000000000001E-2</c:v>
                </c:pt>
                <c:pt idx="3072">
                  <c:v>1.2500000000000001E-2</c:v>
                </c:pt>
                <c:pt idx="3073">
                  <c:v>1.2500000000000001E-2</c:v>
                </c:pt>
                <c:pt idx="3074">
                  <c:v>1.2500000000000001E-2</c:v>
                </c:pt>
                <c:pt idx="3075">
                  <c:v>1.2500000000000001E-2</c:v>
                </c:pt>
                <c:pt idx="3076">
                  <c:v>1.2500000000000001E-2</c:v>
                </c:pt>
                <c:pt idx="3077">
                  <c:v>1.2500000000000001E-2</c:v>
                </c:pt>
                <c:pt idx="3078">
                  <c:v>1.2500000000000001E-2</c:v>
                </c:pt>
                <c:pt idx="3079">
                  <c:v>1.2500000000000001E-2</c:v>
                </c:pt>
                <c:pt idx="3080">
                  <c:v>1.2500000000000001E-2</c:v>
                </c:pt>
                <c:pt idx="3081">
                  <c:v>1.2500000000000001E-2</c:v>
                </c:pt>
                <c:pt idx="3082">
                  <c:v>1.2500000000000001E-2</c:v>
                </c:pt>
                <c:pt idx="3083">
                  <c:v>1.2500000000000001E-2</c:v>
                </c:pt>
                <c:pt idx="3084">
                  <c:v>1.2500000000000001E-2</c:v>
                </c:pt>
                <c:pt idx="3085">
                  <c:v>1.2500000000000001E-2</c:v>
                </c:pt>
                <c:pt idx="3086">
                  <c:v>1.2500000000000001E-2</c:v>
                </c:pt>
                <c:pt idx="3087">
                  <c:v>1.2500000000000001E-2</c:v>
                </c:pt>
                <c:pt idx="3088">
                  <c:v>1.2500000000000001E-2</c:v>
                </c:pt>
                <c:pt idx="3089">
                  <c:v>1.2500000000000001E-2</c:v>
                </c:pt>
                <c:pt idx="3090">
                  <c:v>1.2500000000000001E-2</c:v>
                </c:pt>
                <c:pt idx="3091">
                  <c:v>1.2500000000000001E-2</c:v>
                </c:pt>
                <c:pt idx="3092">
                  <c:v>1.2500000000000001E-2</c:v>
                </c:pt>
                <c:pt idx="3093">
                  <c:v>1.2500000000000001E-2</c:v>
                </c:pt>
                <c:pt idx="3094">
                  <c:v>1.2500000000000001E-2</c:v>
                </c:pt>
                <c:pt idx="3095">
                  <c:v>1.2500000000000001E-2</c:v>
                </c:pt>
                <c:pt idx="3096">
                  <c:v>1.2500000000000001E-2</c:v>
                </c:pt>
                <c:pt idx="3097">
                  <c:v>1.2500000000000001E-2</c:v>
                </c:pt>
                <c:pt idx="3098">
                  <c:v>1.2500000000000001E-2</c:v>
                </c:pt>
                <c:pt idx="3099">
                  <c:v>1.2500000000000001E-2</c:v>
                </c:pt>
                <c:pt idx="3100">
                  <c:v>1.2500000000000001E-2</c:v>
                </c:pt>
                <c:pt idx="3101">
                  <c:v>1.2500000000000001E-2</c:v>
                </c:pt>
                <c:pt idx="3102">
                  <c:v>1.2500000000000001E-2</c:v>
                </c:pt>
                <c:pt idx="3103">
                  <c:v>1.2500000000000001E-2</c:v>
                </c:pt>
                <c:pt idx="3104">
                  <c:v>1.2500000000000001E-2</c:v>
                </c:pt>
                <c:pt idx="3105">
                  <c:v>1.2500000000000001E-2</c:v>
                </c:pt>
                <c:pt idx="3106">
                  <c:v>1.2500000000000001E-2</c:v>
                </c:pt>
                <c:pt idx="3107">
                  <c:v>1.2500000000000001E-2</c:v>
                </c:pt>
                <c:pt idx="3108">
                  <c:v>1.2500000000000001E-2</c:v>
                </c:pt>
                <c:pt idx="3109">
                  <c:v>1.2500000000000001E-2</c:v>
                </c:pt>
                <c:pt idx="3110">
                  <c:v>1.2500000000000001E-2</c:v>
                </c:pt>
                <c:pt idx="3111">
                  <c:v>1.2500000000000001E-2</c:v>
                </c:pt>
                <c:pt idx="3112">
                  <c:v>1.2500000000000001E-2</c:v>
                </c:pt>
                <c:pt idx="3113">
                  <c:v>1.2500000000000001E-2</c:v>
                </c:pt>
                <c:pt idx="3114">
                  <c:v>1.2500000000000001E-2</c:v>
                </c:pt>
                <c:pt idx="3115">
                  <c:v>1.2500000000000001E-2</c:v>
                </c:pt>
                <c:pt idx="3116">
                  <c:v>1.2500000000000001E-2</c:v>
                </c:pt>
                <c:pt idx="3117">
                  <c:v>1.2500000000000001E-2</c:v>
                </c:pt>
                <c:pt idx="3118">
                  <c:v>1.2500000000000001E-2</c:v>
                </c:pt>
                <c:pt idx="3119">
                  <c:v>1.2500000000000001E-2</c:v>
                </c:pt>
                <c:pt idx="3120">
                  <c:v>1.2500000000000001E-2</c:v>
                </c:pt>
                <c:pt idx="3121">
                  <c:v>1.2500000000000001E-2</c:v>
                </c:pt>
                <c:pt idx="3122">
                  <c:v>1.2500000000000001E-2</c:v>
                </c:pt>
                <c:pt idx="3123">
                  <c:v>1.2500000000000001E-2</c:v>
                </c:pt>
                <c:pt idx="3124">
                  <c:v>1.2500000000000001E-2</c:v>
                </c:pt>
                <c:pt idx="3125">
                  <c:v>1.2500000000000001E-2</c:v>
                </c:pt>
                <c:pt idx="3126">
                  <c:v>1.2500000000000001E-2</c:v>
                </c:pt>
                <c:pt idx="3127">
                  <c:v>1.2500000000000001E-2</c:v>
                </c:pt>
                <c:pt idx="3128">
                  <c:v>1.2500000000000001E-2</c:v>
                </c:pt>
                <c:pt idx="3129">
                  <c:v>1.2500000000000001E-2</c:v>
                </c:pt>
                <c:pt idx="3130">
                  <c:v>1.2500000000000001E-2</c:v>
                </c:pt>
                <c:pt idx="3131">
                  <c:v>1.2500000000000001E-2</c:v>
                </c:pt>
                <c:pt idx="3132">
                  <c:v>1.2500000000000001E-2</c:v>
                </c:pt>
                <c:pt idx="3133">
                  <c:v>1.2500000000000001E-2</c:v>
                </c:pt>
                <c:pt idx="3134">
                  <c:v>1.2500000000000001E-2</c:v>
                </c:pt>
                <c:pt idx="3135">
                  <c:v>1.2500000000000001E-2</c:v>
                </c:pt>
                <c:pt idx="3136">
                  <c:v>1.2500000000000001E-2</c:v>
                </c:pt>
                <c:pt idx="3137">
                  <c:v>1.2500000000000001E-2</c:v>
                </c:pt>
                <c:pt idx="3138">
                  <c:v>1.2500000000000001E-2</c:v>
                </c:pt>
                <c:pt idx="3139">
                  <c:v>1.2500000000000001E-2</c:v>
                </c:pt>
                <c:pt idx="3140">
                  <c:v>1.2500000000000001E-2</c:v>
                </c:pt>
                <c:pt idx="3141">
                  <c:v>1.2500000000000001E-2</c:v>
                </c:pt>
                <c:pt idx="3142">
                  <c:v>1.2500000000000001E-2</c:v>
                </c:pt>
                <c:pt idx="3143">
                  <c:v>1.2500000000000001E-2</c:v>
                </c:pt>
                <c:pt idx="3144">
                  <c:v>1.2500000000000001E-2</c:v>
                </c:pt>
                <c:pt idx="3145">
                  <c:v>1.2500000000000001E-2</c:v>
                </c:pt>
                <c:pt idx="3146">
                  <c:v>1.2500000000000001E-2</c:v>
                </c:pt>
                <c:pt idx="3147">
                  <c:v>1.2500000000000001E-2</c:v>
                </c:pt>
                <c:pt idx="3148">
                  <c:v>1.2500000000000001E-2</c:v>
                </c:pt>
                <c:pt idx="3149">
                  <c:v>1.2500000000000001E-2</c:v>
                </c:pt>
                <c:pt idx="3150">
                  <c:v>1.2500000000000001E-2</c:v>
                </c:pt>
                <c:pt idx="3151">
                  <c:v>1.2500000000000001E-2</c:v>
                </c:pt>
                <c:pt idx="3152">
                  <c:v>1.2500000000000001E-2</c:v>
                </c:pt>
                <c:pt idx="3153">
                  <c:v>1.2500000000000001E-2</c:v>
                </c:pt>
                <c:pt idx="3154">
                  <c:v>1.2500000000000001E-2</c:v>
                </c:pt>
                <c:pt idx="3155">
                  <c:v>1.2500000000000001E-2</c:v>
                </c:pt>
                <c:pt idx="3156">
                  <c:v>1.2500000000000001E-2</c:v>
                </c:pt>
                <c:pt idx="3157">
                  <c:v>1.2500000000000001E-2</c:v>
                </c:pt>
                <c:pt idx="3158">
                  <c:v>1.2500000000000001E-2</c:v>
                </c:pt>
                <c:pt idx="3159">
                  <c:v>1.2500000000000001E-2</c:v>
                </c:pt>
                <c:pt idx="3160">
                  <c:v>1.2500000000000001E-2</c:v>
                </c:pt>
                <c:pt idx="3161">
                  <c:v>1.2500000000000001E-2</c:v>
                </c:pt>
                <c:pt idx="3162">
                  <c:v>1.2500000000000001E-2</c:v>
                </c:pt>
                <c:pt idx="3163">
                  <c:v>1.2500000000000001E-2</c:v>
                </c:pt>
                <c:pt idx="3164">
                  <c:v>1.2500000000000001E-2</c:v>
                </c:pt>
                <c:pt idx="3165">
                  <c:v>1.2500000000000001E-2</c:v>
                </c:pt>
                <c:pt idx="3166">
                  <c:v>1.2500000000000001E-2</c:v>
                </c:pt>
                <c:pt idx="3167">
                  <c:v>1.2500000000000001E-2</c:v>
                </c:pt>
                <c:pt idx="3168">
                  <c:v>1.2500000000000001E-2</c:v>
                </c:pt>
                <c:pt idx="3169">
                  <c:v>1.2500000000000001E-2</c:v>
                </c:pt>
                <c:pt idx="3170">
                  <c:v>1.2500000000000001E-2</c:v>
                </c:pt>
                <c:pt idx="3171">
                  <c:v>1.2500000000000001E-2</c:v>
                </c:pt>
                <c:pt idx="3172">
                  <c:v>1.2500000000000001E-2</c:v>
                </c:pt>
                <c:pt idx="3173">
                  <c:v>1.2500000000000001E-2</c:v>
                </c:pt>
                <c:pt idx="3174">
                  <c:v>1.2500000000000001E-2</c:v>
                </c:pt>
                <c:pt idx="3175">
                  <c:v>1.2500000000000001E-2</c:v>
                </c:pt>
                <c:pt idx="3176">
                  <c:v>1.2500000000000001E-2</c:v>
                </c:pt>
                <c:pt idx="3177">
                  <c:v>1.2500000000000001E-2</c:v>
                </c:pt>
                <c:pt idx="3178">
                  <c:v>1.2500000000000001E-2</c:v>
                </c:pt>
                <c:pt idx="3179">
                  <c:v>1.2500000000000001E-2</c:v>
                </c:pt>
                <c:pt idx="3180">
                  <c:v>1.2500000000000001E-2</c:v>
                </c:pt>
                <c:pt idx="3181">
                  <c:v>1.2500000000000001E-2</c:v>
                </c:pt>
                <c:pt idx="3182">
                  <c:v>1.2500000000000001E-2</c:v>
                </c:pt>
                <c:pt idx="3183">
                  <c:v>1.2500000000000001E-2</c:v>
                </c:pt>
                <c:pt idx="3184">
                  <c:v>1.2500000000000001E-2</c:v>
                </c:pt>
                <c:pt idx="3185">
                  <c:v>1.2500000000000001E-2</c:v>
                </c:pt>
                <c:pt idx="3186">
                  <c:v>1.2500000000000001E-2</c:v>
                </c:pt>
                <c:pt idx="3187">
                  <c:v>1.2500000000000001E-2</c:v>
                </c:pt>
                <c:pt idx="3188">
                  <c:v>1.2500000000000001E-2</c:v>
                </c:pt>
                <c:pt idx="3189">
                  <c:v>1.2500000000000001E-2</c:v>
                </c:pt>
                <c:pt idx="3190">
                  <c:v>1.2500000000000001E-2</c:v>
                </c:pt>
                <c:pt idx="3191">
                  <c:v>1.2500000000000001E-2</c:v>
                </c:pt>
                <c:pt idx="3192">
                  <c:v>1.2500000000000001E-2</c:v>
                </c:pt>
                <c:pt idx="3193">
                  <c:v>1.2500000000000001E-2</c:v>
                </c:pt>
                <c:pt idx="3194">
                  <c:v>1.2500000000000001E-2</c:v>
                </c:pt>
                <c:pt idx="3195">
                  <c:v>1.2500000000000001E-2</c:v>
                </c:pt>
                <c:pt idx="3196">
                  <c:v>1.2500000000000001E-2</c:v>
                </c:pt>
                <c:pt idx="3197">
                  <c:v>1.2500000000000001E-2</c:v>
                </c:pt>
                <c:pt idx="3198">
                  <c:v>1.2500000000000001E-2</c:v>
                </c:pt>
                <c:pt idx="3199">
                  <c:v>1.2500000000000001E-2</c:v>
                </c:pt>
                <c:pt idx="3200">
                  <c:v>1.2500000000000001E-2</c:v>
                </c:pt>
                <c:pt idx="3201">
                  <c:v>1.2500000000000001E-2</c:v>
                </c:pt>
                <c:pt idx="3202">
                  <c:v>1.2500000000000001E-2</c:v>
                </c:pt>
                <c:pt idx="3203">
                  <c:v>1.2500000000000001E-2</c:v>
                </c:pt>
                <c:pt idx="3204">
                  <c:v>1.2500000000000001E-2</c:v>
                </c:pt>
                <c:pt idx="3205">
                  <c:v>1.2500000000000001E-2</c:v>
                </c:pt>
                <c:pt idx="3206">
                  <c:v>1.2500000000000001E-2</c:v>
                </c:pt>
                <c:pt idx="3207">
                  <c:v>1.2500000000000001E-2</c:v>
                </c:pt>
                <c:pt idx="3208">
                  <c:v>1.2500000000000001E-2</c:v>
                </c:pt>
                <c:pt idx="3209">
                  <c:v>1.2500000000000001E-2</c:v>
                </c:pt>
                <c:pt idx="3210">
                  <c:v>1.2500000000000001E-2</c:v>
                </c:pt>
                <c:pt idx="3211">
                  <c:v>1.2500000000000001E-2</c:v>
                </c:pt>
                <c:pt idx="3212">
                  <c:v>1.2500000000000001E-2</c:v>
                </c:pt>
                <c:pt idx="3213">
                  <c:v>1.2500000000000001E-2</c:v>
                </c:pt>
                <c:pt idx="3214">
                  <c:v>1.2500000000000001E-2</c:v>
                </c:pt>
                <c:pt idx="3215">
                  <c:v>1.2500000000000001E-2</c:v>
                </c:pt>
                <c:pt idx="3216">
                  <c:v>1.2500000000000001E-2</c:v>
                </c:pt>
                <c:pt idx="3217">
                  <c:v>1.2500000000000001E-2</c:v>
                </c:pt>
                <c:pt idx="3218">
                  <c:v>1.2500000000000001E-2</c:v>
                </c:pt>
                <c:pt idx="3219">
                  <c:v>1.2500000000000001E-2</c:v>
                </c:pt>
                <c:pt idx="3220">
                  <c:v>1.2500000000000001E-2</c:v>
                </c:pt>
                <c:pt idx="3221">
                  <c:v>1.2500000000000001E-2</c:v>
                </c:pt>
                <c:pt idx="3222">
                  <c:v>1.2500000000000001E-2</c:v>
                </c:pt>
                <c:pt idx="3223">
                  <c:v>1.2500000000000001E-2</c:v>
                </c:pt>
                <c:pt idx="3224">
                  <c:v>1.2500000000000001E-2</c:v>
                </c:pt>
                <c:pt idx="3225">
                  <c:v>1.2500000000000001E-2</c:v>
                </c:pt>
                <c:pt idx="3226">
                  <c:v>1.2500000000000001E-2</c:v>
                </c:pt>
                <c:pt idx="3227">
                  <c:v>1.2500000000000001E-2</c:v>
                </c:pt>
                <c:pt idx="3228">
                  <c:v>1.2500000000000001E-2</c:v>
                </c:pt>
                <c:pt idx="3229">
                  <c:v>1.2500000000000001E-2</c:v>
                </c:pt>
                <c:pt idx="3230">
                  <c:v>1.2500000000000001E-2</c:v>
                </c:pt>
                <c:pt idx="3231">
                  <c:v>1.2500000000000001E-2</c:v>
                </c:pt>
                <c:pt idx="3232">
                  <c:v>1.2500000000000001E-2</c:v>
                </c:pt>
                <c:pt idx="3233">
                  <c:v>1.2500000000000001E-2</c:v>
                </c:pt>
                <c:pt idx="3234">
                  <c:v>1.2500000000000001E-2</c:v>
                </c:pt>
                <c:pt idx="3235">
                  <c:v>1.2500000000000001E-2</c:v>
                </c:pt>
                <c:pt idx="3236">
                  <c:v>1.2500000000000001E-2</c:v>
                </c:pt>
                <c:pt idx="3237">
                  <c:v>1.2500000000000001E-2</c:v>
                </c:pt>
                <c:pt idx="3238">
                  <c:v>1.2500000000000001E-2</c:v>
                </c:pt>
                <c:pt idx="3239">
                  <c:v>1.2500000000000001E-2</c:v>
                </c:pt>
                <c:pt idx="3240">
                  <c:v>1.2500000000000001E-2</c:v>
                </c:pt>
                <c:pt idx="3241">
                  <c:v>1.2500000000000001E-2</c:v>
                </c:pt>
                <c:pt idx="3242">
                  <c:v>1.2500000000000001E-2</c:v>
                </c:pt>
                <c:pt idx="3243">
                  <c:v>1.2500000000000001E-2</c:v>
                </c:pt>
                <c:pt idx="3244">
                  <c:v>1.2500000000000001E-2</c:v>
                </c:pt>
                <c:pt idx="3245">
                  <c:v>1.2500000000000001E-2</c:v>
                </c:pt>
                <c:pt idx="3246">
                  <c:v>1.2500000000000001E-2</c:v>
                </c:pt>
                <c:pt idx="3247">
                  <c:v>1.2500000000000001E-2</c:v>
                </c:pt>
                <c:pt idx="3248">
                  <c:v>1.2500000000000001E-2</c:v>
                </c:pt>
                <c:pt idx="3249">
                  <c:v>1.2500000000000001E-2</c:v>
                </c:pt>
                <c:pt idx="3250">
                  <c:v>1.2500000000000001E-2</c:v>
                </c:pt>
                <c:pt idx="3251">
                  <c:v>1.2500000000000001E-2</c:v>
                </c:pt>
                <c:pt idx="3252">
                  <c:v>1.2500000000000001E-2</c:v>
                </c:pt>
                <c:pt idx="3253">
                  <c:v>1.2500000000000001E-2</c:v>
                </c:pt>
                <c:pt idx="3254">
                  <c:v>1.2500000000000001E-2</c:v>
                </c:pt>
                <c:pt idx="3255">
                  <c:v>1.2500000000000001E-2</c:v>
                </c:pt>
                <c:pt idx="3256">
                  <c:v>1.2500000000000001E-2</c:v>
                </c:pt>
                <c:pt idx="3257">
                  <c:v>1.2500000000000001E-2</c:v>
                </c:pt>
                <c:pt idx="3258">
                  <c:v>1.2500000000000001E-2</c:v>
                </c:pt>
                <c:pt idx="3259">
                  <c:v>1.2500000000000001E-2</c:v>
                </c:pt>
                <c:pt idx="3260">
                  <c:v>1.2500000000000001E-2</c:v>
                </c:pt>
                <c:pt idx="3261">
                  <c:v>1.2500000000000001E-2</c:v>
                </c:pt>
                <c:pt idx="3262">
                  <c:v>1.2500000000000001E-2</c:v>
                </c:pt>
                <c:pt idx="3263">
                  <c:v>1.2500000000000001E-2</c:v>
                </c:pt>
                <c:pt idx="3264">
                  <c:v>1.2500000000000001E-2</c:v>
                </c:pt>
                <c:pt idx="3265">
                  <c:v>1.2500000000000001E-2</c:v>
                </c:pt>
                <c:pt idx="3266">
                  <c:v>1.2500000000000001E-2</c:v>
                </c:pt>
                <c:pt idx="3267">
                  <c:v>1.2500000000000001E-2</c:v>
                </c:pt>
                <c:pt idx="3268">
                  <c:v>1.2500000000000001E-2</c:v>
                </c:pt>
                <c:pt idx="3269">
                  <c:v>1.2500000000000001E-2</c:v>
                </c:pt>
                <c:pt idx="3270">
                  <c:v>1.2500000000000001E-2</c:v>
                </c:pt>
                <c:pt idx="3271">
                  <c:v>1.2500000000000001E-2</c:v>
                </c:pt>
                <c:pt idx="3272">
                  <c:v>1.2500000000000001E-2</c:v>
                </c:pt>
                <c:pt idx="3273">
                  <c:v>1.2500000000000001E-2</c:v>
                </c:pt>
                <c:pt idx="3274">
                  <c:v>1.2500000000000001E-2</c:v>
                </c:pt>
                <c:pt idx="3275">
                  <c:v>1.2500000000000001E-2</c:v>
                </c:pt>
                <c:pt idx="3276">
                  <c:v>1.2500000000000001E-2</c:v>
                </c:pt>
                <c:pt idx="3277">
                  <c:v>1.2500000000000001E-2</c:v>
                </c:pt>
                <c:pt idx="3278">
                  <c:v>1.2500000000000001E-2</c:v>
                </c:pt>
                <c:pt idx="3279">
                  <c:v>1.2500000000000001E-2</c:v>
                </c:pt>
                <c:pt idx="3280">
                  <c:v>1.2500000000000001E-2</c:v>
                </c:pt>
                <c:pt idx="3281">
                  <c:v>1.2500000000000001E-2</c:v>
                </c:pt>
                <c:pt idx="3282">
                  <c:v>1.2500000000000001E-2</c:v>
                </c:pt>
                <c:pt idx="3283">
                  <c:v>1.2500000000000001E-2</c:v>
                </c:pt>
                <c:pt idx="3284">
                  <c:v>1.2500000000000001E-2</c:v>
                </c:pt>
                <c:pt idx="3285">
                  <c:v>1.2500000000000001E-2</c:v>
                </c:pt>
                <c:pt idx="3286">
                  <c:v>1.2500000000000001E-2</c:v>
                </c:pt>
                <c:pt idx="3287">
                  <c:v>1.2500000000000001E-2</c:v>
                </c:pt>
                <c:pt idx="3288">
                  <c:v>1.2500000000000001E-2</c:v>
                </c:pt>
                <c:pt idx="3289">
                  <c:v>1.2500000000000001E-2</c:v>
                </c:pt>
                <c:pt idx="3290">
                  <c:v>1.2500000000000001E-2</c:v>
                </c:pt>
                <c:pt idx="3291">
                  <c:v>1.2500000000000001E-2</c:v>
                </c:pt>
                <c:pt idx="3292">
                  <c:v>1.2500000000000001E-2</c:v>
                </c:pt>
                <c:pt idx="3293">
                  <c:v>1.2500000000000001E-2</c:v>
                </c:pt>
                <c:pt idx="3294">
                  <c:v>1.2500000000000001E-2</c:v>
                </c:pt>
                <c:pt idx="3295">
                  <c:v>1.2500000000000001E-2</c:v>
                </c:pt>
                <c:pt idx="3296">
                  <c:v>1.2500000000000001E-2</c:v>
                </c:pt>
                <c:pt idx="3297">
                  <c:v>1.2500000000000001E-2</c:v>
                </c:pt>
                <c:pt idx="3298">
                  <c:v>1.2500000000000001E-2</c:v>
                </c:pt>
                <c:pt idx="3299">
                  <c:v>1.2500000000000001E-2</c:v>
                </c:pt>
                <c:pt idx="3300">
                  <c:v>1.2500000000000001E-2</c:v>
                </c:pt>
                <c:pt idx="3301">
                  <c:v>1.2500000000000001E-2</c:v>
                </c:pt>
                <c:pt idx="3302">
                  <c:v>1.2500000000000001E-2</c:v>
                </c:pt>
                <c:pt idx="3303">
                  <c:v>1.2500000000000001E-2</c:v>
                </c:pt>
                <c:pt idx="3304">
                  <c:v>1.2500000000000001E-2</c:v>
                </c:pt>
                <c:pt idx="3305">
                  <c:v>1.2500000000000001E-2</c:v>
                </c:pt>
                <c:pt idx="3306">
                  <c:v>1.2500000000000001E-2</c:v>
                </c:pt>
                <c:pt idx="3307">
                  <c:v>1.2500000000000001E-2</c:v>
                </c:pt>
                <c:pt idx="3308">
                  <c:v>1.2500000000000001E-2</c:v>
                </c:pt>
                <c:pt idx="3309">
                  <c:v>1.2500000000000001E-2</c:v>
                </c:pt>
                <c:pt idx="3310">
                  <c:v>1.2500000000000001E-2</c:v>
                </c:pt>
                <c:pt idx="3311">
                  <c:v>1.2500000000000001E-2</c:v>
                </c:pt>
                <c:pt idx="3312">
                  <c:v>1.2500000000000001E-2</c:v>
                </c:pt>
                <c:pt idx="3313">
                  <c:v>1.2500000000000001E-2</c:v>
                </c:pt>
                <c:pt idx="3314">
                  <c:v>1.2500000000000001E-2</c:v>
                </c:pt>
                <c:pt idx="3315">
                  <c:v>1.2500000000000001E-2</c:v>
                </c:pt>
                <c:pt idx="3316">
                  <c:v>1.2500000000000001E-2</c:v>
                </c:pt>
                <c:pt idx="3317">
                  <c:v>1.2500000000000001E-2</c:v>
                </c:pt>
                <c:pt idx="3318">
                  <c:v>1.2500000000000001E-2</c:v>
                </c:pt>
                <c:pt idx="3319">
                  <c:v>1.2500000000000001E-2</c:v>
                </c:pt>
                <c:pt idx="3320">
                  <c:v>1.2500000000000001E-2</c:v>
                </c:pt>
                <c:pt idx="3321">
                  <c:v>1.2500000000000001E-2</c:v>
                </c:pt>
                <c:pt idx="3322">
                  <c:v>1.2500000000000001E-2</c:v>
                </c:pt>
                <c:pt idx="3323">
                  <c:v>1.2500000000000001E-2</c:v>
                </c:pt>
                <c:pt idx="3324">
                  <c:v>1.2500000000000001E-2</c:v>
                </c:pt>
                <c:pt idx="3325">
                  <c:v>1.2500000000000001E-2</c:v>
                </c:pt>
                <c:pt idx="3326">
                  <c:v>1.2500000000000001E-2</c:v>
                </c:pt>
                <c:pt idx="3327">
                  <c:v>1.2500000000000001E-2</c:v>
                </c:pt>
                <c:pt idx="3328">
                  <c:v>1.2500000000000001E-2</c:v>
                </c:pt>
                <c:pt idx="3329">
                  <c:v>1.2500000000000001E-2</c:v>
                </c:pt>
                <c:pt idx="3330">
                  <c:v>1.2500000000000001E-2</c:v>
                </c:pt>
                <c:pt idx="3331">
                  <c:v>1.2500000000000001E-2</c:v>
                </c:pt>
                <c:pt idx="3332">
                  <c:v>1.2500000000000001E-2</c:v>
                </c:pt>
                <c:pt idx="3333">
                  <c:v>1.2500000000000001E-2</c:v>
                </c:pt>
                <c:pt idx="3334">
                  <c:v>1.2500000000000001E-2</c:v>
                </c:pt>
                <c:pt idx="3335">
                  <c:v>1.2500000000000001E-2</c:v>
                </c:pt>
                <c:pt idx="3336">
                  <c:v>1.2500000000000001E-2</c:v>
                </c:pt>
                <c:pt idx="3337">
                  <c:v>1.2500000000000001E-2</c:v>
                </c:pt>
                <c:pt idx="3338">
                  <c:v>1.2500000000000001E-2</c:v>
                </c:pt>
                <c:pt idx="3339">
                  <c:v>1.2500000000000001E-2</c:v>
                </c:pt>
                <c:pt idx="3340">
                  <c:v>1.2500000000000001E-2</c:v>
                </c:pt>
                <c:pt idx="3341">
                  <c:v>1.2500000000000001E-2</c:v>
                </c:pt>
                <c:pt idx="3342">
                  <c:v>1.2500000000000001E-2</c:v>
                </c:pt>
                <c:pt idx="3343">
                  <c:v>1.2500000000000001E-2</c:v>
                </c:pt>
                <c:pt idx="3344">
                  <c:v>1.2500000000000001E-2</c:v>
                </c:pt>
                <c:pt idx="3345">
                  <c:v>1.2500000000000001E-2</c:v>
                </c:pt>
                <c:pt idx="3346">
                  <c:v>1.2500000000000001E-2</c:v>
                </c:pt>
                <c:pt idx="3347">
                  <c:v>1.2500000000000001E-2</c:v>
                </c:pt>
                <c:pt idx="3348">
                  <c:v>1.2500000000000001E-2</c:v>
                </c:pt>
                <c:pt idx="3349">
                  <c:v>1.2500000000000001E-2</c:v>
                </c:pt>
                <c:pt idx="3350">
                  <c:v>1.2500000000000001E-2</c:v>
                </c:pt>
                <c:pt idx="3351">
                  <c:v>1.2500000000000001E-2</c:v>
                </c:pt>
                <c:pt idx="3352">
                  <c:v>1.2500000000000001E-2</c:v>
                </c:pt>
                <c:pt idx="3353">
                  <c:v>1.2500000000000001E-2</c:v>
                </c:pt>
                <c:pt idx="3354">
                  <c:v>1.2500000000000001E-2</c:v>
                </c:pt>
                <c:pt idx="3355">
                  <c:v>1.2500000000000001E-2</c:v>
                </c:pt>
                <c:pt idx="3356">
                  <c:v>1.2500000000000001E-2</c:v>
                </c:pt>
                <c:pt idx="3357">
                  <c:v>1.2500000000000001E-2</c:v>
                </c:pt>
                <c:pt idx="3358">
                  <c:v>1.2500000000000001E-2</c:v>
                </c:pt>
                <c:pt idx="3359">
                  <c:v>1.2500000000000001E-2</c:v>
                </c:pt>
                <c:pt idx="3360">
                  <c:v>1.2500000000000001E-2</c:v>
                </c:pt>
                <c:pt idx="3361">
                  <c:v>1.2500000000000001E-2</c:v>
                </c:pt>
                <c:pt idx="3362">
                  <c:v>1.2500000000000001E-2</c:v>
                </c:pt>
                <c:pt idx="3363">
                  <c:v>1.2500000000000001E-2</c:v>
                </c:pt>
                <c:pt idx="3364">
                  <c:v>1.2500000000000001E-2</c:v>
                </c:pt>
                <c:pt idx="3365">
                  <c:v>1.2500000000000001E-2</c:v>
                </c:pt>
                <c:pt idx="3366">
                  <c:v>1.2500000000000001E-2</c:v>
                </c:pt>
                <c:pt idx="3367">
                  <c:v>1.2500000000000001E-2</c:v>
                </c:pt>
                <c:pt idx="3368">
                  <c:v>1.2500000000000001E-2</c:v>
                </c:pt>
                <c:pt idx="3369">
                  <c:v>1.2500000000000001E-2</c:v>
                </c:pt>
                <c:pt idx="3370">
                  <c:v>1.2500000000000001E-2</c:v>
                </c:pt>
                <c:pt idx="3371">
                  <c:v>1.2500000000000001E-2</c:v>
                </c:pt>
                <c:pt idx="3372">
                  <c:v>1.2500000000000001E-2</c:v>
                </c:pt>
                <c:pt idx="3373">
                  <c:v>1.2500000000000001E-2</c:v>
                </c:pt>
                <c:pt idx="3374">
                  <c:v>1.2500000000000001E-2</c:v>
                </c:pt>
                <c:pt idx="3375">
                  <c:v>1.2500000000000001E-2</c:v>
                </c:pt>
                <c:pt idx="3376">
                  <c:v>1.2500000000000001E-2</c:v>
                </c:pt>
                <c:pt idx="3377">
                  <c:v>1.2500000000000001E-2</c:v>
                </c:pt>
                <c:pt idx="3378">
                  <c:v>1.2500000000000001E-2</c:v>
                </c:pt>
                <c:pt idx="3379">
                  <c:v>1.2500000000000001E-2</c:v>
                </c:pt>
                <c:pt idx="3380">
                  <c:v>1.2500000000000001E-2</c:v>
                </c:pt>
                <c:pt idx="3381">
                  <c:v>1.2500000000000001E-2</c:v>
                </c:pt>
                <c:pt idx="3382">
                  <c:v>1.2500000000000001E-2</c:v>
                </c:pt>
                <c:pt idx="3383">
                  <c:v>1.2500000000000001E-2</c:v>
                </c:pt>
                <c:pt idx="3384">
                  <c:v>1.2500000000000001E-2</c:v>
                </c:pt>
                <c:pt idx="3385">
                  <c:v>1.2500000000000001E-2</c:v>
                </c:pt>
                <c:pt idx="3386">
                  <c:v>1.2500000000000001E-2</c:v>
                </c:pt>
                <c:pt idx="3387">
                  <c:v>1.2500000000000001E-2</c:v>
                </c:pt>
                <c:pt idx="3388">
                  <c:v>1.2500000000000001E-2</c:v>
                </c:pt>
                <c:pt idx="3389">
                  <c:v>1.2500000000000001E-2</c:v>
                </c:pt>
                <c:pt idx="3390">
                  <c:v>1.2500000000000001E-2</c:v>
                </c:pt>
                <c:pt idx="3391">
                  <c:v>1.2500000000000001E-2</c:v>
                </c:pt>
                <c:pt idx="3392">
                  <c:v>1.2500000000000001E-2</c:v>
                </c:pt>
                <c:pt idx="3393">
                  <c:v>1.2500000000000001E-2</c:v>
                </c:pt>
                <c:pt idx="3394">
                  <c:v>1.2500000000000001E-2</c:v>
                </c:pt>
                <c:pt idx="3395">
                  <c:v>1.2500000000000001E-2</c:v>
                </c:pt>
                <c:pt idx="3396">
                  <c:v>1.2500000000000001E-2</c:v>
                </c:pt>
                <c:pt idx="3397">
                  <c:v>1.2500000000000001E-2</c:v>
                </c:pt>
                <c:pt idx="3398">
                  <c:v>1.2500000000000001E-2</c:v>
                </c:pt>
                <c:pt idx="3399">
                  <c:v>1.2500000000000001E-2</c:v>
                </c:pt>
                <c:pt idx="3400">
                  <c:v>1.2500000000000001E-2</c:v>
                </c:pt>
                <c:pt idx="3401">
                  <c:v>1.2500000000000001E-2</c:v>
                </c:pt>
                <c:pt idx="3402">
                  <c:v>1.2500000000000001E-2</c:v>
                </c:pt>
                <c:pt idx="3403">
                  <c:v>1.2500000000000001E-2</c:v>
                </c:pt>
                <c:pt idx="3404">
                  <c:v>1.2500000000000001E-2</c:v>
                </c:pt>
                <c:pt idx="3405">
                  <c:v>1.2500000000000001E-2</c:v>
                </c:pt>
                <c:pt idx="3406">
                  <c:v>1.2500000000000001E-2</c:v>
                </c:pt>
                <c:pt idx="3407">
                  <c:v>1.2500000000000001E-2</c:v>
                </c:pt>
                <c:pt idx="3408">
                  <c:v>1.2500000000000001E-2</c:v>
                </c:pt>
                <c:pt idx="3409">
                  <c:v>1.2500000000000001E-2</c:v>
                </c:pt>
                <c:pt idx="3410">
                  <c:v>1.2500000000000001E-2</c:v>
                </c:pt>
                <c:pt idx="3411">
                  <c:v>1.2500000000000001E-2</c:v>
                </c:pt>
                <c:pt idx="3412">
                  <c:v>1.2500000000000001E-2</c:v>
                </c:pt>
                <c:pt idx="3413">
                  <c:v>1.2500000000000001E-2</c:v>
                </c:pt>
                <c:pt idx="3414">
                  <c:v>1.2500000000000001E-2</c:v>
                </c:pt>
                <c:pt idx="3415">
                  <c:v>1.2500000000000001E-2</c:v>
                </c:pt>
                <c:pt idx="3416">
                  <c:v>1.2500000000000001E-2</c:v>
                </c:pt>
                <c:pt idx="3417">
                  <c:v>1.2500000000000001E-2</c:v>
                </c:pt>
                <c:pt idx="3418">
                  <c:v>1.2500000000000001E-2</c:v>
                </c:pt>
                <c:pt idx="3419">
                  <c:v>1.2500000000000001E-2</c:v>
                </c:pt>
                <c:pt idx="3420">
                  <c:v>1.2500000000000001E-2</c:v>
                </c:pt>
                <c:pt idx="3421">
                  <c:v>1.2500000000000001E-2</c:v>
                </c:pt>
                <c:pt idx="3422">
                  <c:v>1.2500000000000001E-2</c:v>
                </c:pt>
                <c:pt idx="3423">
                  <c:v>1.2500000000000001E-2</c:v>
                </c:pt>
                <c:pt idx="3424">
                  <c:v>1.2500000000000001E-2</c:v>
                </c:pt>
                <c:pt idx="3425">
                  <c:v>1.2500000000000001E-2</c:v>
                </c:pt>
                <c:pt idx="3426">
                  <c:v>1.2500000000000001E-2</c:v>
                </c:pt>
                <c:pt idx="3427">
                  <c:v>1.2500000000000001E-2</c:v>
                </c:pt>
                <c:pt idx="3428">
                  <c:v>1.2500000000000001E-2</c:v>
                </c:pt>
                <c:pt idx="3429">
                  <c:v>1.2500000000000001E-2</c:v>
                </c:pt>
                <c:pt idx="3430">
                  <c:v>1.2500000000000001E-2</c:v>
                </c:pt>
                <c:pt idx="3431">
                  <c:v>1.2500000000000001E-2</c:v>
                </c:pt>
                <c:pt idx="3432">
                  <c:v>1.2500000000000001E-2</c:v>
                </c:pt>
                <c:pt idx="3433">
                  <c:v>1.2500000000000001E-2</c:v>
                </c:pt>
                <c:pt idx="3434">
                  <c:v>1.2500000000000001E-2</c:v>
                </c:pt>
                <c:pt idx="3435">
                  <c:v>1.2500000000000001E-2</c:v>
                </c:pt>
                <c:pt idx="3436">
                  <c:v>1.2500000000000001E-2</c:v>
                </c:pt>
                <c:pt idx="3437">
                  <c:v>1.2500000000000001E-2</c:v>
                </c:pt>
                <c:pt idx="3438">
                  <c:v>1.2500000000000001E-2</c:v>
                </c:pt>
                <c:pt idx="3439">
                  <c:v>1.2500000000000001E-2</c:v>
                </c:pt>
                <c:pt idx="3440">
                  <c:v>1.2500000000000001E-2</c:v>
                </c:pt>
                <c:pt idx="3441">
                  <c:v>1.2500000000000001E-2</c:v>
                </c:pt>
                <c:pt idx="3442">
                  <c:v>1.2500000000000001E-2</c:v>
                </c:pt>
                <c:pt idx="3443">
                  <c:v>1.2500000000000001E-2</c:v>
                </c:pt>
                <c:pt idx="3444">
                  <c:v>1.2500000000000001E-2</c:v>
                </c:pt>
                <c:pt idx="3445">
                  <c:v>1.2500000000000001E-2</c:v>
                </c:pt>
                <c:pt idx="3446">
                  <c:v>1.2500000000000001E-2</c:v>
                </c:pt>
                <c:pt idx="3447">
                  <c:v>1.2500000000000001E-2</c:v>
                </c:pt>
                <c:pt idx="3448">
                  <c:v>1.2500000000000001E-2</c:v>
                </c:pt>
                <c:pt idx="3449">
                  <c:v>1.2500000000000001E-2</c:v>
                </c:pt>
                <c:pt idx="3450">
                  <c:v>1.2500000000000001E-2</c:v>
                </c:pt>
                <c:pt idx="3451">
                  <c:v>1.2500000000000001E-2</c:v>
                </c:pt>
                <c:pt idx="3452">
                  <c:v>1.2500000000000001E-2</c:v>
                </c:pt>
                <c:pt idx="3453">
                  <c:v>1.2500000000000001E-2</c:v>
                </c:pt>
                <c:pt idx="3454">
                  <c:v>1.2500000000000001E-2</c:v>
                </c:pt>
                <c:pt idx="3455">
                  <c:v>1.2500000000000001E-2</c:v>
                </c:pt>
                <c:pt idx="3456">
                  <c:v>1.2500000000000001E-2</c:v>
                </c:pt>
                <c:pt idx="3457">
                  <c:v>1.2500000000000001E-2</c:v>
                </c:pt>
                <c:pt idx="3458">
                  <c:v>1.2500000000000001E-2</c:v>
                </c:pt>
                <c:pt idx="3459">
                  <c:v>1.2500000000000001E-2</c:v>
                </c:pt>
                <c:pt idx="3460">
                  <c:v>1.2500000000000001E-2</c:v>
                </c:pt>
                <c:pt idx="3461">
                  <c:v>1.2500000000000001E-2</c:v>
                </c:pt>
                <c:pt idx="3462">
                  <c:v>1.2500000000000001E-2</c:v>
                </c:pt>
                <c:pt idx="3463">
                  <c:v>1.2500000000000001E-2</c:v>
                </c:pt>
                <c:pt idx="3464">
                  <c:v>1.2500000000000001E-2</c:v>
                </c:pt>
                <c:pt idx="3465">
                  <c:v>1.2500000000000001E-2</c:v>
                </c:pt>
                <c:pt idx="3466">
                  <c:v>1.2500000000000001E-2</c:v>
                </c:pt>
                <c:pt idx="3467">
                  <c:v>1.2500000000000001E-2</c:v>
                </c:pt>
                <c:pt idx="3468">
                  <c:v>1.2500000000000001E-2</c:v>
                </c:pt>
                <c:pt idx="3469">
                  <c:v>1.2500000000000001E-2</c:v>
                </c:pt>
                <c:pt idx="3470">
                  <c:v>1.2500000000000001E-2</c:v>
                </c:pt>
                <c:pt idx="3471">
                  <c:v>1.2500000000000001E-2</c:v>
                </c:pt>
                <c:pt idx="3472">
                  <c:v>1.2500000000000001E-2</c:v>
                </c:pt>
                <c:pt idx="3473">
                  <c:v>1.2500000000000001E-2</c:v>
                </c:pt>
                <c:pt idx="3474">
                  <c:v>1.2500000000000001E-2</c:v>
                </c:pt>
                <c:pt idx="3475">
                  <c:v>1.2500000000000001E-2</c:v>
                </c:pt>
                <c:pt idx="3476">
                  <c:v>1.2500000000000001E-2</c:v>
                </c:pt>
                <c:pt idx="3477">
                  <c:v>1.2500000000000001E-2</c:v>
                </c:pt>
                <c:pt idx="3478">
                  <c:v>1.2500000000000001E-2</c:v>
                </c:pt>
                <c:pt idx="3479">
                  <c:v>1.2500000000000001E-2</c:v>
                </c:pt>
                <c:pt idx="3480">
                  <c:v>1.2500000000000001E-2</c:v>
                </c:pt>
                <c:pt idx="3481">
                  <c:v>1.2500000000000001E-2</c:v>
                </c:pt>
                <c:pt idx="3482">
                  <c:v>1.2500000000000001E-2</c:v>
                </c:pt>
                <c:pt idx="3483">
                  <c:v>1.2500000000000001E-2</c:v>
                </c:pt>
                <c:pt idx="3484">
                  <c:v>1.2500000000000001E-2</c:v>
                </c:pt>
                <c:pt idx="3485">
                  <c:v>1.2500000000000001E-2</c:v>
                </c:pt>
                <c:pt idx="3486">
                  <c:v>1.2500000000000001E-2</c:v>
                </c:pt>
                <c:pt idx="3487">
                  <c:v>1.2500000000000001E-2</c:v>
                </c:pt>
                <c:pt idx="3488">
                  <c:v>1.2500000000000001E-2</c:v>
                </c:pt>
                <c:pt idx="3489">
                  <c:v>1.2500000000000001E-2</c:v>
                </c:pt>
                <c:pt idx="3490">
                  <c:v>1.2500000000000001E-2</c:v>
                </c:pt>
                <c:pt idx="3491">
                  <c:v>1.2500000000000001E-2</c:v>
                </c:pt>
                <c:pt idx="3492">
                  <c:v>1.2500000000000001E-2</c:v>
                </c:pt>
                <c:pt idx="3493">
                  <c:v>1.2500000000000001E-2</c:v>
                </c:pt>
                <c:pt idx="3494">
                  <c:v>1.2500000000000001E-2</c:v>
                </c:pt>
                <c:pt idx="3495">
                  <c:v>1.2500000000000001E-2</c:v>
                </c:pt>
                <c:pt idx="3496">
                  <c:v>1.2500000000000001E-2</c:v>
                </c:pt>
                <c:pt idx="3497">
                  <c:v>1.2500000000000001E-2</c:v>
                </c:pt>
                <c:pt idx="3498">
                  <c:v>1.2500000000000001E-2</c:v>
                </c:pt>
                <c:pt idx="3499">
                  <c:v>1.2500000000000001E-2</c:v>
                </c:pt>
                <c:pt idx="3500">
                  <c:v>1.2500000000000001E-2</c:v>
                </c:pt>
                <c:pt idx="3501">
                  <c:v>1.2500000000000001E-2</c:v>
                </c:pt>
                <c:pt idx="3502">
                  <c:v>1.2500000000000001E-2</c:v>
                </c:pt>
                <c:pt idx="3503">
                  <c:v>1.2500000000000001E-2</c:v>
                </c:pt>
                <c:pt idx="3504">
                  <c:v>1.2500000000000001E-2</c:v>
                </c:pt>
                <c:pt idx="3505">
                  <c:v>1.2500000000000001E-2</c:v>
                </c:pt>
                <c:pt idx="3506">
                  <c:v>1.2500000000000001E-2</c:v>
                </c:pt>
                <c:pt idx="3507">
                  <c:v>1.2500000000000001E-2</c:v>
                </c:pt>
                <c:pt idx="3508">
                  <c:v>1.2500000000000001E-2</c:v>
                </c:pt>
                <c:pt idx="3509">
                  <c:v>1.2500000000000001E-2</c:v>
                </c:pt>
                <c:pt idx="3510">
                  <c:v>1.2500000000000001E-2</c:v>
                </c:pt>
                <c:pt idx="3511">
                  <c:v>1.2500000000000001E-2</c:v>
                </c:pt>
                <c:pt idx="3512">
                  <c:v>1.2500000000000001E-2</c:v>
                </c:pt>
                <c:pt idx="3513">
                  <c:v>1.2500000000000001E-2</c:v>
                </c:pt>
                <c:pt idx="3514">
                  <c:v>1.2500000000000001E-2</c:v>
                </c:pt>
                <c:pt idx="3515">
                  <c:v>1.2500000000000001E-2</c:v>
                </c:pt>
                <c:pt idx="3516">
                  <c:v>1.2500000000000001E-2</c:v>
                </c:pt>
                <c:pt idx="3517">
                  <c:v>1.2500000000000001E-2</c:v>
                </c:pt>
                <c:pt idx="3518">
                  <c:v>1.2500000000000001E-2</c:v>
                </c:pt>
                <c:pt idx="3519">
                  <c:v>1.2500000000000001E-2</c:v>
                </c:pt>
                <c:pt idx="3520">
                  <c:v>1.2500000000000001E-2</c:v>
                </c:pt>
                <c:pt idx="3521">
                  <c:v>1.2500000000000001E-2</c:v>
                </c:pt>
                <c:pt idx="3522">
                  <c:v>1.2500000000000001E-2</c:v>
                </c:pt>
                <c:pt idx="3523">
                  <c:v>1.2500000000000001E-2</c:v>
                </c:pt>
                <c:pt idx="3524">
                  <c:v>1.2500000000000001E-2</c:v>
                </c:pt>
                <c:pt idx="3525">
                  <c:v>1.2500000000000001E-2</c:v>
                </c:pt>
                <c:pt idx="3526">
                  <c:v>1.2500000000000001E-2</c:v>
                </c:pt>
                <c:pt idx="3527">
                  <c:v>1.2500000000000001E-2</c:v>
                </c:pt>
                <c:pt idx="3528">
                  <c:v>1.2500000000000001E-2</c:v>
                </c:pt>
                <c:pt idx="3529">
                  <c:v>1.2500000000000001E-2</c:v>
                </c:pt>
                <c:pt idx="3530">
                  <c:v>1.2500000000000001E-2</c:v>
                </c:pt>
                <c:pt idx="3531">
                  <c:v>1.2500000000000001E-2</c:v>
                </c:pt>
                <c:pt idx="3532">
                  <c:v>1.2500000000000001E-2</c:v>
                </c:pt>
                <c:pt idx="3533">
                  <c:v>1.2500000000000001E-2</c:v>
                </c:pt>
                <c:pt idx="3534">
                  <c:v>1.2500000000000001E-2</c:v>
                </c:pt>
                <c:pt idx="3535">
                  <c:v>1.2500000000000001E-2</c:v>
                </c:pt>
                <c:pt idx="3536">
                  <c:v>1.2500000000000001E-2</c:v>
                </c:pt>
                <c:pt idx="3537">
                  <c:v>1.2500000000000001E-2</c:v>
                </c:pt>
                <c:pt idx="3538">
                  <c:v>1.2500000000000001E-2</c:v>
                </c:pt>
                <c:pt idx="3539">
                  <c:v>1.2500000000000001E-2</c:v>
                </c:pt>
                <c:pt idx="3540">
                  <c:v>1.2500000000000001E-2</c:v>
                </c:pt>
                <c:pt idx="3541">
                  <c:v>1.2500000000000001E-2</c:v>
                </c:pt>
                <c:pt idx="3542">
                  <c:v>1.2500000000000001E-2</c:v>
                </c:pt>
                <c:pt idx="3543">
                  <c:v>1.2500000000000001E-2</c:v>
                </c:pt>
                <c:pt idx="3544">
                  <c:v>1.2500000000000001E-2</c:v>
                </c:pt>
                <c:pt idx="3545">
                  <c:v>1.2500000000000001E-2</c:v>
                </c:pt>
                <c:pt idx="3546">
                  <c:v>1.2500000000000001E-2</c:v>
                </c:pt>
                <c:pt idx="3547">
                  <c:v>1.2500000000000001E-2</c:v>
                </c:pt>
                <c:pt idx="3548">
                  <c:v>1.2500000000000001E-2</c:v>
                </c:pt>
                <c:pt idx="3549">
                  <c:v>1.2500000000000001E-2</c:v>
                </c:pt>
                <c:pt idx="3550">
                  <c:v>1.2500000000000001E-2</c:v>
                </c:pt>
                <c:pt idx="3551">
                  <c:v>1.2500000000000001E-2</c:v>
                </c:pt>
                <c:pt idx="3552">
                  <c:v>1.2500000000000001E-2</c:v>
                </c:pt>
                <c:pt idx="3553">
                  <c:v>1.2500000000000001E-2</c:v>
                </c:pt>
                <c:pt idx="3554">
                  <c:v>1.2500000000000001E-2</c:v>
                </c:pt>
                <c:pt idx="3555">
                  <c:v>1.2500000000000001E-2</c:v>
                </c:pt>
                <c:pt idx="3556">
                  <c:v>1.2500000000000001E-2</c:v>
                </c:pt>
                <c:pt idx="3557">
                  <c:v>1.2500000000000001E-2</c:v>
                </c:pt>
                <c:pt idx="3558">
                  <c:v>1.2500000000000001E-2</c:v>
                </c:pt>
                <c:pt idx="3559">
                  <c:v>1.2500000000000001E-2</c:v>
                </c:pt>
                <c:pt idx="3560">
                  <c:v>1.2500000000000001E-2</c:v>
                </c:pt>
                <c:pt idx="3561">
                  <c:v>1.2500000000000001E-2</c:v>
                </c:pt>
                <c:pt idx="3562">
                  <c:v>1.2500000000000001E-2</c:v>
                </c:pt>
                <c:pt idx="3563">
                  <c:v>1.2500000000000001E-2</c:v>
                </c:pt>
                <c:pt idx="3564">
                  <c:v>1.2500000000000001E-2</c:v>
                </c:pt>
                <c:pt idx="3565">
                  <c:v>1.2500000000000001E-2</c:v>
                </c:pt>
                <c:pt idx="3566">
                  <c:v>1.2500000000000001E-2</c:v>
                </c:pt>
                <c:pt idx="3567">
                  <c:v>1.2500000000000001E-2</c:v>
                </c:pt>
                <c:pt idx="3568">
                  <c:v>1.2500000000000001E-2</c:v>
                </c:pt>
                <c:pt idx="3569">
                  <c:v>1.2500000000000001E-2</c:v>
                </c:pt>
                <c:pt idx="3570">
                  <c:v>1.2500000000000001E-2</c:v>
                </c:pt>
                <c:pt idx="3571">
                  <c:v>1.2500000000000001E-2</c:v>
                </c:pt>
                <c:pt idx="3572">
                  <c:v>1.2500000000000001E-2</c:v>
                </c:pt>
                <c:pt idx="3573">
                  <c:v>1.2500000000000001E-2</c:v>
                </c:pt>
                <c:pt idx="3574">
                  <c:v>1.2500000000000001E-2</c:v>
                </c:pt>
                <c:pt idx="3575">
                  <c:v>1.2500000000000001E-2</c:v>
                </c:pt>
                <c:pt idx="3576">
                  <c:v>1.2500000000000001E-2</c:v>
                </c:pt>
                <c:pt idx="3577">
                  <c:v>1.2500000000000001E-2</c:v>
                </c:pt>
                <c:pt idx="3578">
                  <c:v>1.2500000000000001E-2</c:v>
                </c:pt>
                <c:pt idx="3579">
                  <c:v>1.2500000000000001E-2</c:v>
                </c:pt>
                <c:pt idx="3580">
                  <c:v>1.2500000000000001E-2</c:v>
                </c:pt>
                <c:pt idx="3581">
                  <c:v>1.2500000000000001E-2</c:v>
                </c:pt>
                <c:pt idx="3582">
                  <c:v>1.2500000000000001E-2</c:v>
                </c:pt>
                <c:pt idx="3583">
                  <c:v>1.2500000000000001E-2</c:v>
                </c:pt>
                <c:pt idx="3584">
                  <c:v>1.2500000000000001E-2</c:v>
                </c:pt>
                <c:pt idx="3585">
                  <c:v>1.2500000000000001E-2</c:v>
                </c:pt>
                <c:pt idx="3586">
                  <c:v>1.2500000000000001E-2</c:v>
                </c:pt>
                <c:pt idx="3587">
                  <c:v>1.2500000000000001E-2</c:v>
                </c:pt>
                <c:pt idx="3588">
                  <c:v>1.2500000000000001E-2</c:v>
                </c:pt>
                <c:pt idx="3589">
                  <c:v>1.2500000000000001E-2</c:v>
                </c:pt>
                <c:pt idx="3590">
                  <c:v>1.2500000000000001E-2</c:v>
                </c:pt>
                <c:pt idx="3591">
                  <c:v>1.2500000000000001E-2</c:v>
                </c:pt>
                <c:pt idx="3592">
                  <c:v>1.2500000000000001E-2</c:v>
                </c:pt>
                <c:pt idx="3593">
                  <c:v>1.2500000000000001E-2</c:v>
                </c:pt>
                <c:pt idx="3594">
                  <c:v>1.2500000000000001E-2</c:v>
                </c:pt>
                <c:pt idx="3595">
                  <c:v>1.2500000000000001E-2</c:v>
                </c:pt>
                <c:pt idx="3596">
                  <c:v>1.2500000000000001E-2</c:v>
                </c:pt>
                <c:pt idx="3597">
                  <c:v>1.2500000000000001E-2</c:v>
                </c:pt>
                <c:pt idx="3598">
                  <c:v>1.2500000000000001E-2</c:v>
                </c:pt>
                <c:pt idx="3599">
                  <c:v>1.2500000000000001E-2</c:v>
                </c:pt>
                <c:pt idx="3600">
                  <c:v>1.2500000000000001E-2</c:v>
                </c:pt>
                <c:pt idx="3601">
                  <c:v>1.2500000000000001E-2</c:v>
                </c:pt>
                <c:pt idx="3602">
                  <c:v>1.2500000000000001E-2</c:v>
                </c:pt>
                <c:pt idx="3603">
                  <c:v>1.2500000000000001E-2</c:v>
                </c:pt>
                <c:pt idx="3604">
                  <c:v>1.2500000000000001E-2</c:v>
                </c:pt>
                <c:pt idx="3605">
                  <c:v>1.2500000000000001E-2</c:v>
                </c:pt>
                <c:pt idx="3606">
                  <c:v>1.2500000000000001E-2</c:v>
                </c:pt>
                <c:pt idx="3607">
                  <c:v>1.2500000000000001E-2</c:v>
                </c:pt>
                <c:pt idx="3608">
                  <c:v>1.2500000000000001E-2</c:v>
                </c:pt>
                <c:pt idx="3609">
                  <c:v>1.2500000000000001E-2</c:v>
                </c:pt>
                <c:pt idx="3610">
                  <c:v>1.2500000000000001E-2</c:v>
                </c:pt>
                <c:pt idx="3611">
                  <c:v>1.2500000000000001E-2</c:v>
                </c:pt>
                <c:pt idx="3612">
                  <c:v>1.2500000000000001E-2</c:v>
                </c:pt>
                <c:pt idx="3613">
                  <c:v>1.2500000000000001E-2</c:v>
                </c:pt>
                <c:pt idx="3614">
                  <c:v>1.2500000000000001E-2</c:v>
                </c:pt>
                <c:pt idx="3615">
                  <c:v>1.2500000000000001E-2</c:v>
                </c:pt>
                <c:pt idx="3616">
                  <c:v>1.2500000000000001E-2</c:v>
                </c:pt>
                <c:pt idx="3617">
                  <c:v>1.2500000000000001E-2</c:v>
                </c:pt>
                <c:pt idx="3618">
                  <c:v>1.2500000000000001E-2</c:v>
                </c:pt>
                <c:pt idx="3619">
                  <c:v>1.2500000000000001E-2</c:v>
                </c:pt>
                <c:pt idx="3620">
                  <c:v>1.2500000000000001E-2</c:v>
                </c:pt>
                <c:pt idx="3621">
                  <c:v>1.2500000000000001E-2</c:v>
                </c:pt>
                <c:pt idx="3622">
                  <c:v>1.2500000000000001E-2</c:v>
                </c:pt>
                <c:pt idx="3623">
                  <c:v>1.2500000000000001E-2</c:v>
                </c:pt>
                <c:pt idx="3624">
                  <c:v>1.2500000000000001E-2</c:v>
                </c:pt>
                <c:pt idx="3625">
                  <c:v>1.2500000000000001E-2</c:v>
                </c:pt>
                <c:pt idx="3626">
                  <c:v>1.2500000000000001E-2</c:v>
                </c:pt>
                <c:pt idx="3627">
                  <c:v>1.2500000000000001E-2</c:v>
                </c:pt>
                <c:pt idx="3628">
                  <c:v>1.2500000000000001E-2</c:v>
                </c:pt>
                <c:pt idx="3629">
                  <c:v>1.2500000000000001E-2</c:v>
                </c:pt>
                <c:pt idx="3630">
                  <c:v>1.2500000000000001E-2</c:v>
                </c:pt>
                <c:pt idx="3631">
                  <c:v>1.2500000000000001E-2</c:v>
                </c:pt>
                <c:pt idx="3632">
                  <c:v>1.2500000000000001E-2</c:v>
                </c:pt>
                <c:pt idx="3633">
                  <c:v>1.2500000000000001E-2</c:v>
                </c:pt>
                <c:pt idx="3634">
                  <c:v>1.2500000000000001E-2</c:v>
                </c:pt>
                <c:pt idx="3635">
                  <c:v>1.2500000000000001E-2</c:v>
                </c:pt>
                <c:pt idx="3636">
                  <c:v>1.2500000000000001E-2</c:v>
                </c:pt>
                <c:pt idx="3637">
                  <c:v>1.2500000000000001E-2</c:v>
                </c:pt>
                <c:pt idx="3638">
                  <c:v>1.2500000000000001E-2</c:v>
                </c:pt>
                <c:pt idx="3639">
                  <c:v>1.2500000000000001E-2</c:v>
                </c:pt>
                <c:pt idx="3640">
                  <c:v>1.2500000000000001E-2</c:v>
                </c:pt>
                <c:pt idx="3641">
                  <c:v>1.2500000000000001E-2</c:v>
                </c:pt>
                <c:pt idx="3642">
                  <c:v>1.2500000000000001E-2</c:v>
                </c:pt>
                <c:pt idx="3643">
                  <c:v>1.2500000000000001E-2</c:v>
                </c:pt>
                <c:pt idx="3644">
                  <c:v>1.2500000000000001E-2</c:v>
                </c:pt>
                <c:pt idx="3645">
                  <c:v>1.2500000000000001E-2</c:v>
                </c:pt>
                <c:pt idx="3646">
                  <c:v>1.2500000000000001E-2</c:v>
                </c:pt>
                <c:pt idx="3647">
                  <c:v>1.2500000000000001E-2</c:v>
                </c:pt>
                <c:pt idx="3648">
                  <c:v>1.2500000000000001E-2</c:v>
                </c:pt>
                <c:pt idx="3649">
                  <c:v>1.2500000000000001E-2</c:v>
                </c:pt>
                <c:pt idx="3650">
                  <c:v>1.2500000000000001E-2</c:v>
                </c:pt>
                <c:pt idx="3651">
                  <c:v>1.2500000000000001E-2</c:v>
                </c:pt>
                <c:pt idx="3652">
                  <c:v>1.2500000000000001E-2</c:v>
                </c:pt>
                <c:pt idx="3653">
                  <c:v>1.2500000000000001E-2</c:v>
                </c:pt>
                <c:pt idx="3654">
                  <c:v>1.2500000000000001E-2</c:v>
                </c:pt>
                <c:pt idx="3655">
                  <c:v>1.2500000000000001E-2</c:v>
                </c:pt>
                <c:pt idx="3656">
                  <c:v>1.2500000000000001E-2</c:v>
                </c:pt>
                <c:pt idx="3657">
                  <c:v>1.2500000000000001E-2</c:v>
                </c:pt>
                <c:pt idx="3658">
                  <c:v>1.2500000000000001E-2</c:v>
                </c:pt>
                <c:pt idx="3659">
                  <c:v>1.2500000000000001E-2</c:v>
                </c:pt>
                <c:pt idx="3660">
                  <c:v>1.2500000000000001E-2</c:v>
                </c:pt>
                <c:pt idx="3661">
                  <c:v>1.2500000000000001E-2</c:v>
                </c:pt>
                <c:pt idx="3662">
                  <c:v>1.2500000000000001E-2</c:v>
                </c:pt>
                <c:pt idx="3663">
                  <c:v>1.2500000000000001E-2</c:v>
                </c:pt>
                <c:pt idx="3664">
                  <c:v>1.2500000000000001E-2</c:v>
                </c:pt>
                <c:pt idx="3665">
                  <c:v>1.2500000000000001E-2</c:v>
                </c:pt>
                <c:pt idx="3666">
                  <c:v>1.2500000000000001E-2</c:v>
                </c:pt>
                <c:pt idx="3667">
                  <c:v>1.2500000000000001E-2</c:v>
                </c:pt>
                <c:pt idx="3668">
                  <c:v>1.2500000000000001E-2</c:v>
                </c:pt>
                <c:pt idx="3669">
                  <c:v>1.2500000000000001E-2</c:v>
                </c:pt>
                <c:pt idx="3670">
                  <c:v>1.2500000000000001E-2</c:v>
                </c:pt>
                <c:pt idx="3671">
                  <c:v>1.2500000000000001E-2</c:v>
                </c:pt>
                <c:pt idx="3672">
                  <c:v>1.2500000000000001E-2</c:v>
                </c:pt>
                <c:pt idx="3673">
                  <c:v>1.2500000000000001E-2</c:v>
                </c:pt>
                <c:pt idx="3674">
                  <c:v>1.2500000000000001E-2</c:v>
                </c:pt>
                <c:pt idx="3675">
                  <c:v>1.2500000000000001E-2</c:v>
                </c:pt>
                <c:pt idx="3676">
                  <c:v>1.2500000000000001E-2</c:v>
                </c:pt>
                <c:pt idx="3677">
                  <c:v>1.2500000000000001E-2</c:v>
                </c:pt>
                <c:pt idx="3678">
                  <c:v>1.2500000000000001E-2</c:v>
                </c:pt>
                <c:pt idx="3679">
                  <c:v>1.2500000000000001E-2</c:v>
                </c:pt>
                <c:pt idx="3680">
                  <c:v>1.2500000000000001E-2</c:v>
                </c:pt>
                <c:pt idx="3681">
                  <c:v>1.2500000000000001E-2</c:v>
                </c:pt>
                <c:pt idx="3682">
                  <c:v>1.2500000000000001E-2</c:v>
                </c:pt>
                <c:pt idx="3683">
                  <c:v>1.2500000000000001E-2</c:v>
                </c:pt>
                <c:pt idx="3684">
                  <c:v>1.2500000000000001E-2</c:v>
                </c:pt>
                <c:pt idx="3685">
                  <c:v>1.2500000000000001E-2</c:v>
                </c:pt>
                <c:pt idx="3686">
                  <c:v>1.2500000000000001E-2</c:v>
                </c:pt>
                <c:pt idx="3687">
                  <c:v>1.2500000000000001E-2</c:v>
                </c:pt>
                <c:pt idx="3688">
                  <c:v>1.2500000000000001E-2</c:v>
                </c:pt>
                <c:pt idx="3689">
                  <c:v>1.2500000000000001E-2</c:v>
                </c:pt>
                <c:pt idx="3690">
                  <c:v>1.2500000000000001E-2</c:v>
                </c:pt>
                <c:pt idx="3691">
                  <c:v>1.2500000000000001E-2</c:v>
                </c:pt>
                <c:pt idx="3692">
                  <c:v>1.2500000000000001E-2</c:v>
                </c:pt>
                <c:pt idx="3693">
                  <c:v>1.2500000000000001E-2</c:v>
                </c:pt>
                <c:pt idx="3694">
                  <c:v>1.2500000000000001E-2</c:v>
                </c:pt>
                <c:pt idx="3695">
                  <c:v>1.2500000000000001E-2</c:v>
                </c:pt>
                <c:pt idx="3696">
                  <c:v>1.2500000000000001E-2</c:v>
                </c:pt>
                <c:pt idx="3697">
                  <c:v>1.2500000000000001E-2</c:v>
                </c:pt>
                <c:pt idx="3698">
                  <c:v>1.2500000000000001E-2</c:v>
                </c:pt>
                <c:pt idx="3699">
                  <c:v>1.2500000000000001E-2</c:v>
                </c:pt>
                <c:pt idx="3700">
                  <c:v>1.2500000000000001E-2</c:v>
                </c:pt>
                <c:pt idx="3701">
                  <c:v>1.2500000000000001E-2</c:v>
                </c:pt>
                <c:pt idx="3702">
                  <c:v>1.2500000000000001E-2</c:v>
                </c:pt>
                <c:pt idx="3703">
                  <c:v>1.2500000000000001E-2</c:v>
                </c:pt>
                <c:pt idx="3704">
                  <c:v>1.2500000000000001E-2</c:v>
                </c:pt>
                <c:pt idx="3705">
                  <c:v>1.2500000000000001E-2</c:v>
                </c:pt>
                <c:pt idx="3706">
                  <c:v>1.2500000000000001E-2</c:v>
                </c:pt>
                <c:pt idx="3707">
                  <c:v>1.2500000000000001E-2</c:v>
                </c:pt>
                <c:pt idx="3708">
                  <c:v>1.2500000000000001E-2</c:v>
                </c:pt>
                <c:pt idx="3709">
                  <c:v>1.2500000000000001E-2</c:v>
                </c:pt>
                <c:pt idx="3710">
                  <c:v>1.2500000000000001E-2</c:v>
                </c:pt>
                <c:pt idx="3711">
                  <c:v>1.2500000000000001E-2</c:v>
                </c:pt>
                <c:pt idx="3712">
                  <c:v>1.2500000000000001E-2</c:v>
                </c:pt>
                <c:pt idx="3713">
                  <c:v>1.2500000000000001E-2</c:v>
                </c:pt>
                <c:pt idx="3714">
                  <c:v>1.2500000000000001E-2</c:v>
                </c:pt>
                <c:pt idx="3715">
                  <c:v>1.2500000000000001E-2</c:v>
                </c:pt>
                <c:pt idx="3716">
                  <c:v>1.2500000000000001E-2</c:v>
                </c:pt>
                <c:pt idx="3717">
                  <c:v>1.2500000000000001E-2</c:v>
                </c:pt>
                <c:pt idx="3718">
                  <c:v>1.2500000000000001E-2</c:v>
                </c:pt>
                <c:pt idx="3719">
                  <c:v>1.2500000000000001E-2</c:v>
                </c:pt>
                <c:pt idx="3720">
                  <c:v>1.2500000000000001E-2</c:v>
                </c:pt>
                <c:pt idx="3721">
                  <c:v>1.2500000000000001E-2</c:v>
                </c:pt>
                <c:pt idx="3722">
                  <c:v>1.2500000000000001E-2</c:v>
                </c:pt>
                <c:pt idx="3723">
                  <c:v>1.2500000000000001E-2</c:v>
                </c:pt>
                <c:pt idx="3724">
                  <c:v>1.2500000000000001E-2</c:v>
                </c:pt>
                <c:pt idx="3725">
                  <c:v>1.2500000000000001E-2</c:v>
                </c:pt>
                <c:pt idx="3726">
                  <c:v>1.2500000000000001E-2</c:v>
                </c:pt>
                <c:pt idx="3727">
                  <c:v>1.2500000000000001E-2</c:v>
                </c:pt>
                <c:pt idx="3728">
                  <c:v>1.2500000000000001E-2</c:v>
                </c:pt>
                <c:pt idx="3729">
                  <c:v>1.2500000000000001E-2</c:v>
                </c:pt>
                <c:pt idx="3730">
                  <c:v>1.2500000000000001E-2</c:v>
                </c:pt>
                <c:pt idx="3731">
                  <c:v>1.2500000000000001E-2</c:v>
                </c:pt>
                <c:pt idx="3732">
                  <c:v>1.2500000000000001E-2</c:v>
                </c:pt>
                <c:pt idx="3733">
                  <c:v>1.2500000000000001E-2</c:v>
                </c:pt>
                <c:pt idx="3734">
                  <c:v>1.2500000000000001E-2</c:v>
                </c:pt>
                <c:pt idx="3735">
                  <c:v>1.2500000000000001E-2</c:v>
                </c:pt>
                <c:pt idx="3736">
                  <c:v>1.2500000000000001E-2</c:v>
                </c:pt>
                <c:pt idx="3737">
                  <c:v>1.2500000000000001E-2</c:v>
                </c:pt>
                <c:pt idx="3738">
                  <c:v>1.2500000000000001E-2</c:v>
                </c:pt>
                <c:pt idx="3739">
                  <c:v>1.2500000000000001E-2</c:v>
                </c:pt>
                <c:pt idx="3740">
                  <c:v>1.2500000000000001E-2</c:v>
                </c:pt>
                <c:pt idx="3741">
                  <c:v>1.2500000000000001E-2</c:v>
                </c:pt>
                <c:pt idx="3742">
                  <c:v>1.2500000000000001E-2</c:v>
                </c:pt>
                <c:pt idx="3743">
                  <c:v>1.2500000000000001E-2</c:v>
                </c:pt>
                <c:pt idx="3744">
                  <c:v>1.2500000000000001E-2</c:v>
                </c:pt>
                <c:pt idx="3745">
                  <c:v>1.2500000000000001E-2</c:v>
                </c:pt>
                <c:pt idx="3746">
                  <c:v>1.2500000000000001E-2</c:v>
                </c:pt>
                <c:pt idx="3747">
                  <c:v>1.2500000000000001E-2</c:v>
                </c:pt>
                <c:pt idx="3748">
                  <c:v>1.2500000000000001E-2</c:v>
                </c:pt>
                <c:pt idx="3749">
                  <c:v>1.2500000000000001E-2</c:v>
                </c:pt>
                <c:pt idx="3750">
                  <c:v>1.2500000000000001E-2</c:v>
                </c:pt>
                <c:pt idx="3751">
                  <c:v>1.2500000000000001E-2</c:v>
                </c:pt>
                <c:pt idx="3752">
                  <c:v>1.2500000000000001E-2</c:v>
                </c:pt>
                <c:pt idx="3753">
                  <c:v>1.2500000000000001E-2</c:v>
                </c:pt>
                <c:pt idx="3754">
                  <c:v>1.2500000000000001E-2</c:v>
                </c:pt>
                <c:pt idx="3755">
                  <c:v>1.2500000000000001E-2</c:v>
                </c:pt>
                <c:pt idx="3756">
                  <c:v>1.2500000000000001E-2</c:v>
                </c:pt>
                <c:pt idx="3757">
                  <c:v>1.2500000000000001E-2</c:v>
                </c:pt>
                <c:pt idx="3758">
                  <c:v>1.2500000000000001E-2</c:v>
                </c:pt>
                <c:pt idx="3759">
                  <c:v>1.2500000000000001E-2</c:v>
                </c:pt>
                <c:pt idx="3760">
                  <c:v>1.2500000000000001E-2</c:v>
                </c:pt>
                <c:pt idx="3761">
                  <c:v>1.2500000000000001E-2</c:v>
                </c:pt>
                <c:pt idx="3762">
                  <c:v>1.2500000000000001E-2</c:v>
                </c:pt>
                <c:pt idx="3763">
                  <c:v>1.2500000000000001E-2</c:v>
                </c:pt>
                <c:pt idx="3764">
                  <c:v>1.2500000000000001E-2</c:v>
                </c:pt>
                <c:pt idx="3765">
                  <c:v>1.2500000000000001E-2</c:v>
                </c:pt>
                <c:pt idx="3766">
                  <c:v>1.2500000000000001E-2</c:v>
                </c:pt>
                <c:pt idx="3767">
                  <c:v>1.2500000000000001E-2</c:v>
                </c:pt>
                <c:pt idx="3768">
                  <c:v>1.2500000000000001E-2</c:v>
                </c:pt>
                <c:pt idx="3769">
                  <c:v>1.2500000000000001E-2</c:v>
                </c:pt>
                <c:pt idx="3770">
                  <c:v>1.2500000000000001E-2</c:v>
                </c:pt>
                <c:pt idx="3771">
                  <c:v>1.2500000000000001E-2</c:v>
                </c:pt>
                <c:pt idx="3772">
                  <c:v>1.2500000000000001E-2</c:v>
                </c:pt>
                <c:pt idx="3773">
                  <c:v>1.2500000000000001E-2</c:v>
                </c:pt>
                <c:pt idx="3774">
                  <c:v>1.2500000000000001E-2</c:v>
                </c:pt>
                <c:pt idx="3775">
                  <c:v>1.2500000000000001E-2</c:v>
                </c:pt>
                <c:pt idx="3776">
                  <c:v>1.2500000000000001E-2</c:v>
                </c:pt>
                <c:pt idx="3777">
                  <c:v>1.2500000000000001E-2</c:v>
                </c:pt>
                <c:pt idx="3778">
                  <c:v>1.2500000000000001E-2</c:v>
                </c:pt>
                <c:pt idx="3779">
                  <c:v>1.2500000000000001E-2</c:v>
                </c:pt>
                <c:pt idx="3780">
                  <c:v>1.2500000000000001E-2</c:v>
                </c:pt>
                <c:pt idx="3781">
                  <c:v>1.2500000000000001E-2</c:v>
                </c:pt>
                <c:pt idx="3782">
                  <c:v>1.2500000000000001E-2</c:v>
                </c:pt>
                <c:pt idx="3783">
                  <c:v>1.2500000000000001E-2</c:v>
                </c:pt>
                <c:pt idx="3784">
                  <c:v>1.2500000000000001E-2</c:v>
                </c:pt>
                <c:pt idx="3785">
                  <c:v>1.2500000000000001E-2</c:v>
                </c:pt>
                <c:pt idx="3786">
                  <c:v>1.2500000000000001E-2</c:v>
                </c:pt>
                <c:pt idx="3787">
                  <c:v>1.2500000000000001E-2</c:v>
                </c:pt>
                <c:pt idx="3788">
                  <c:v>1.2500000000000001E-2</c:v>
                </c:pt>
                <c:pt idx="3789">
                  <c:v>1.2500000000000001E-2</c:v>
                </c:pt>
                <c:pt idx="3790">
                  <c:v>1.2500000000000001E-2</c:v>
                </c:pt>
                <c:pt idx="3791">
                  <c:v>1.2500000000000001E-2</c:v>
                </c:pt>
                <c:pt idx="3792">
                  <c:v>1.2500000000000001E-2</c:v>
                </c:pt>
                <c:pt idx="3793">
                  <c:v>1.2500000000000001E-2</c:v>
                </c:pt>
                <c:pt idx="3794">
                  <c:v>1.2500000000000001E-2</c:v>
                </c:pt>
                <c:pt idx="3795">
                  <c:v>1.2500000000000001E-2</c:v>
                </c:pt>
                <c:pt idx="3796">
                  <c:v>1.2500000000000001E-2</c:v>
                </c:pt>
                <c:pt idx="3797">
                  <c:v>1.2500000000000001E-2</c:v>
                </c:pt>
                <c:pt idx="3798">
                  <c:v>1.2500000000000001E-2</c:v>
                </c:pt>
                <c:pt idx="3799">
                  <c:v>1.2500000000000001E-2</c:v>
                </c:pt>
                <c:pt idx="3800">
                  <c:v>1.2500000000000001E-2</c:v>
                </c:pt>
                <c:pt idx="3801">
                  <c:v>1.2500000000000001E-2</c:v>
                </c:pt>
                <c:pt idx="3802">
                  <c:v>1.2500000000000001E-2</c:v>
                </c:pt>
                <c:pt idx="3803">
                  <c:v>1.2500000000000001E-2</c:v>
                </c:pt>
                <c:pt idx="3804">
                  <c:v>1.2500000000000001E-2</c:v>
                </c:pt>
                <c:pt idx="3805">
                  <c:v>1.2500000000000001E-2</c:v>
                </c:pt>
                <c:pt idx="3806">
                  <c:v>1.2500000000000001E-2</c:v>
                </c:pt>
                <c:pt idx="3807">
                  <c:v>1.2500000000000001E-2</c:v>
                </c:pt>
                <c:pt idx="3808">
                  <c:v>1.2500000000000001E-2</c:v>
                </c:pt>
                <c:pt idx="3809">
                  <c:v>1.2500000000000001E-2</c:v>
                </c:pt>
                <c:pt idx="3810">
                  <c:v>1.2500000000000001E-2</c:v>
                </c:pt>
                <c:pt idx="3811">
                  <c:v>1.2500000000000001E-2</c:v>
                </c:pt>
                <c:pt idx="3812">
                  <c:v>1.2500000000000001E-2</c:v>
                </c:pt>
                <c:pt idx="3813">
                  <c:v>1.2500000000000001E-2</c:v>
                </c:pt>
                <c:pt idx="3814">
                  <c:v>1.2500000000000001E-2</c:v>
                </c:pt>
                <c:pt idx="3815">
                  <c:v>1.2500000000000001E-2</c:v>
                </c:pt>
                <c:pt idx="3816">
                  <c:v>1.2500000000000001E-2</c:v>
                </c:pt>
                <c:pt idx="3817">
                  <c:v>1.2500000000000001E-2</c:v>
                </c:pt>
                <c:pt idx="3818">
                  <c:v>1.2500000000000001E-2</c:v>
                </c:pt>
                <c:pt idx="3819">
                  <c:v>1.2500000000000001E-2</c:v>
                </c:pt>
                <c:pt idx="3820">
                  <c:v>1.2500000000000001E-2</c:v>
                </c:pt>
                <c:pt idx="3821">
                  <c:v>1.2500000000000001E-2</c:v>
                </c:pt>
                <c:pt idx="3822">
                  <c:v>1.2500000000000001E-2</c:v>
                </c:pt>
                <c:pt idx="3823">
                  <c:v>1.2500000000000001E-2</c:v>
                </c:pt>
                <c:pt idx="3824">
                  <c:v>1.2500000000000001E-2</c:v>
                </c:pt>
                <c:pt idx="3825">
                  <c:v>1.2500000000000001E-2</c:v>
                </c:pt>
                <c:pt idx="3826">
                  <c:v>1.2500000000000001E-2</c:v>
                </c:pt>
                <c:pt idx="3827">
                  <c:v>1.2500000000000001E-2</c:v>
                </c:pt>
                <c:pt idx="3828">
                  <c:v>1.2500000000000001E-2</c:v>
                </c:pt>
                <c:pt idx="3829">
                  <c:v>1.2500000000000001E-2</c:v>
                </c:pt>
                <c:pt idx="3830">
                  <c:v>1.2500000000000001E-2</c:v>
                </c:pt>
                <c:pt idx="3831">
                  <c:v>1.2500000000000001E-2</c:v>
                </c:pt>
                <c:pt idx="3832">
                  <c:v>1.2500000000000001E-2</c:v>
                </c:pt>
                <c:pt idx="3833">
                  <c:v>1.2500000000000001E-2</c:v>
                </c:pt>
                <c:pt idx="3834">
                  <c:v>1.2500000000000001E-2</c:v>
                </c:pt>
                <c:pt idx="3835">
                  <c:v>1.2500000000000001E-2</c:v>
                </c:pt>
                <c:pt idx="3836">
                  <c:v>1.2500000000000001E-2</c:v>
                </c:pt>
                <c:pt idx="3837">
                  <c:v>1.2500000000000001E-2</c:v>
                </c:pt>
                <c:pt idx="3838">
                  <c:v>1.2500000000000001E-2</c:v>
                </c:pt>
                <c:pt idx="3839">
                  <c:v>1.2500000000000001E-2</c:v>
                </c:pt>
                <c:pt idx="3840">
                  <c:v>1.2500000000000001E-2</c:v>
                </c:pt>
                <c:pt idx="3841">
                  <c:v>1.2500000000000001E-2</c:v>
                </c:pt>
                <c:pt idx="3842">
                  <c:v>1.2500000000000001E-2</c:v>
                </c:pt>
                <c:pt idx="3843">
                  <c:v>1.2500000000000001E-2</c:v>
                </c:pt>
                <c:pt idx="3844">
                  <c:v>1.2500000000000001E-2</c:v>
                </c:pt>
                <c:pt idx="3845">
                  <c:v>1.2500000000000001E-2</c:v>
                </c:pt>
                <c:pt idx="3846">
                  <c:v>1.2500000000000001E-2</c:v>
                </c:pt>
                <c:pt idx="3847">
                  <c:v>1.2500000000000001E-2</c:v>
                </c:pt>
                <c:pt idx="3848">
                  <c:v>1.2500000000000001E-2</c:v>
                </c:pt>
                <c:pt idx="3849">
                  <c:v>1.2500000000000001E-2</c:v>
                </c:pt>
                <c:pt idx="3850">
                  <c:v>1.2500000000000001E-2</c:v>
                </c:pt>
                <c:pt idx="3851">
                  <c:v>1.2500000000000001E-2</c:v>
                </c:pt>
                <c:pt idx="3852">
                  <c:v>1.2500000000000001E-2</c:v>
                </c:pt>
                <c:pt idx="3853">
                  <c:v>1.2500000000000001E-2</c:v>
                </c:pt>
                <c:pt idx="3854">
                  <c:v>1.2500000000000001E-2</c:v>
                </c:pt>
                <c:pt idx="3855">
                  <c:v>1.2500000000000001E-2</c:v>
                </c:pt>
                <c:pt idx="3856">
                  <c:v>1.2500000000000001E-2</c:v>
                </c:pt>
                <c:pt idx="3857">
                  <c:v>1.2500000000000001E-2</c:v>
                </c:pt>
                <c:pt idx="3858">
                  <c:v>1.2500000000000001E-2</c:v>
                </c:pt>
                <c:pt idx="3859">
                  <c:v>1.2500000000000001E-2</c:v>
                </c:pt>
                <c:pt idx="3860">
                  <c:v>1.2500000000000001E-2</c:v>
                </c:pt>
                <c:pt idx="3861">
                  <c:v>1.2500000000000001E-2</c:v>
                </c:pt>
                <c:pt idx="3862">
                  <c:v>1.2500000000000001E-2</c:v>
                </c:pt>
                <c:pt idx="3863">
                  <c:v>1.2500000000000001E-2</c:v>
                </c:pt>
                <c:pt idx="3864">
                  <c:v>1.2500000000000001E-2</c:v>
                </c:pt>
                <c:pt idx="3865">
                  <c:v>1.2500000000000001E-2</c:v>
                </c:pt>
                <c:pt idx="3866">
                  <c:v>1.2500000000000001E-2</c:v>
                </c:pt>
                <c:pt idx="3867">
                  <c:v>1.2500000000000001E-2</c:v>
                </c:pt>
                <c:pt idx="3868">
                  <c:v>1.2500000000000001E-2</c:v>
                </c:pt>
                <c:pt idx="3869">
                  <c:v>1.2500000000000001E-2</c:v>
                </c:pt>
                <c:pt idx="3870">
                  <c:v>1.2500000000000001E-2</c:v>
                </c:pt>
                <c:pt idx="3871">
                  <c:v>1.2500000000000001E-2</c:v>
                </c:pt>
                <c:pt idx="3872">
                  <c:v>1.2500000000000001E-2</c:v>
                </c:pt>
                <c:pt idx="3873">
                  <c:v>1.2500000000000001E-2</c:v>
                </c:pt>
                <c:pt idx="3874">
                  <c:v>1.2500000000000001E-2</c:v>
                </c:pt>
                <c:pt idx="3875">
                  <c:v>1.2500000000000001E-2</c:v>
                </c:pt>
                <c:pt idx="3876">
                  <c:v>1.2500000000000001E-2</c:v>
                </c:pt>
                <c:pt idx="3877">
                  <c:v>1.2500000000000001E-2</c:v>
                </c:pt>
                <c:pt idx="3878">
                  <c:v>1.2500000000000001E-2</c:v>
                </c:pt>
                <c:pt idx="3879">
                  <c:v>1.2500000000000001E-2</c:v>
                </c:pt>
                <c:pt idx="3880">
                  <c:v>1.2500000000000001E-2</c:v>
                </c:pt>
                <c:pt idx="3881">
                  <c:v>1.2500000000000001E-2</c:v>
                </c:pt>
                <c:pt idx="3882">
                  <c:v>1.2500000000000001E-2</c:v>
                </c:pt>
                <c:pt idx="3883">
                  <c:v>1.2500000000000001E-2</c:v>
                </c:pt>
                <c:pt idx="3884">
                  <c:v>1.2500000000000001E-2</c:v>
                </c:pt>
                <c:pt idx="3885">
                  <c:v>1.2500000000000001E-2</c:v>
                </c:pt>
                <c:pt idx="3886">
                  <c:v>1.2500000000000001E-2</c:v>
                </c:pt>
                <c:pt idx="3887">
                  <c:v>1.2500000000000001E-2</c:v>
                </c:pt>
                <c:pt idx="3888">
                  <c:v>1.2500000000000001E-2</c:v>
                </c:pt>
                <c:pt idx="3889">
                  <c:v>1.2500000000000001E-2</c:v>
                </c:pt>
                <c:pt idx="3890">
                  <c:v>1.2500000000000001E-2</c:v>
                </c:pt>
                <c:pt idx="3891">
                  <c:v>1.2500000000000001E-2</c:v>
                </c:pt>
                <c:pt idx="3892">
                  <c:v>1.2500000000000001E-2</c:v>
                </c:pt>
                <c:pt idx="3893">
                  <c:v>1.2500000000000001E-2</c:v>
                </c:pt>
                <c:pt idx="3894">
                  <c:v>1.2500000000000001E-2</c:v>
                </c:pt>
                <c:pt idx="3895">
                  <c:v>1.2500000000000001E-2</c:v>
                </c:pt>
                <c:pt idx="3896">
                  <c:v>1.2500000000000001E-2</c:v>
                </c:pt>
                <c:pt idx="3897">
                  <c:v>1.2500000000000001E-2</c:v>
                </c:pt>
                <c:pt idx="3898">
                  <c:v>1.2500000000000001E-2</c:v>
                </c:pt>
                <c:pt idx="3899">
                  <c:v>1.2500000000000001E-2</c:v>
                </c:pt>
                <c:pt idx="3900">
                  <c:v>1.2500000000000001E-2</c:v>
                </c:pt>
                <c:pt idx="3901">
                  <c:v>1.2500000000000001E-2</c:v>
                </c:pt>
                <c:pt idx="3902">
                  <c:v>1.2500000000000001E-2</c:v>
                </c:pt>
                <c:pt idx="3903">
                  <c:v>1.2500000000000001E-2</c:v>
                </c:pt>
                <c:pt idx="3904">
                  <c:v>1.2500000000000001E-2</c:v>
                </c:pt>
                <c:pt idx="3905">
                  <c:v>1.2500000000000001E-2</c:v>
                </c:pt>
                <c:pt idx="3906">
                  <c:v>1.2500000000000001E-2</c:v>
                </c:pt>
                <c:pt idx="3907">
                  <c:v>1.2500000000000001E-2</c:v>
                </c:pt>
                <c:pt idx="3908">
                  <c:v>1.2500000000000001E-2</c:v>
                </c:pt>
                <c:pt idx="3909">
                  <c:v>1.2500000000000001E-2</c:v>
                </c:pt>
                <c:pt idx="3910">
                  <c:v>1.2500000000000001E-2</c:v>
                </c:pt>
                <c:pt idx="3911">
                  <c:v>1.2500000000000001E-2</c:v>
                </c:pt>
                <c:pt idx="3912">
                  <c:v>1.2500000000000001E-2</c:v>
                </c:pt>
                <c:pt idx="3913">
                  <c:v>1.2500000000000001E-2</c:v>
                </c:pt>
                <c:pt idx="3914">
                  <c:v>1.2500000000000001E-2</c:v>
                </c:pt>
                <c:pt idx="3915">
                  <c:v>1.2500000000000001E-2</c:v>
                </c:pt>
                <c:pt idx="3916">
                  <c:v>1.2500000000000001E-2</c:v>
                </c:pt>
                <c:pt idx="3917">
                  <c:v>1.2500000000000001E-2</c:v>
                </c:pt>
                <c:pt idx="3918">
                  <c:v>1.2500000000000001E-2</c:v>
                </c:pt>
                <c:pt idx="3919">
                  <c:v>1.2500000000000001E-2</c:v>
                </c:pt>
                <c:pt idx="3920">
                  <c:v>1.2500000000000001E-2</c:v>
                </c:pt>
                <c:pt idx="3921">
                  <c:v>1.2500000000000001E-2</c:v>
                </c:pt>
                <c:pt idx="3922">
                  <c:v>1.2500000000000001E-2</c:v>
                </c:pt>
                <c:pt idx="3923">
                  <c:v>1.2500000000000001E-2</c:v>
                </c:pt>
                <c:pt idx="3924">
                  <c:v>1.2500000000000001E-2</c:v>
                </c:pt>
                <c:pt idx="3925">
                  <c:v>1.2500000000000001E-2</c:v>
                </c:pt>
                <c:pt idx="3926">
                  <c:v>1.2500000000000001E-2</c:v>
                </c:pt>
                <c:pt idx="3927">
                  <c:v>1.2500000000000001E-2</c:v>
                </c:pt>
                <c:pt idx="3928">
                  <c:v>1.2500000000000001E-2</c:v>
                </c:pt>
                <c:pt idx="3929">
                  <c:v>1.2500000000000001E-2</c:v>
                </c:pt>
                <c:pt idx="3930">
                  <c:v>1.2500000000000001E-2</c:v>
                </c:pt>
                <c:pt idx="3931">
                  <c:v>1.2500000000000001E-2</c:v>
                </c:pt>
                <c:pt idx="3932">
                  <c:v>1.2500000000000001E-2</c:v>
                </c:pt>
                <c:pt idx="3933">
                  <c:v>1.2500000000000001E-2</c:v>
                </c:pt>
                <c:pt idx="3934">
                  <c:v>1.2500000000000001E-2</c:v>
                </c:pt>
                <c:pt idx="3935">
                  <c:v>1.2500000000000001E-2</c:v>
                </c:pt>
                <c:pt idx="3936">
                  <c:v>1.2500000000000001E-2</c:v>
                </c:pt>
                <c:pt idx="3937">
                  <c:v>1.2500000000000001E-2</c:v>
                </c:pt>
                <c:pt idx="3938">
                  <c:v>1.2500000000000001E-2</c:v>
                </c:pt>
                <c:pt idx="3939">
                  <c:v>1.2500000000000001E-2</c:v>
                </c:pt>
                <c:pt idx="3940">
                  <c:v>1.2500000000000001E-2</c:v>
                </c:pt>
                <c:pt idx="3941">
                  <c:v>1.2500000000000001E-2</c:v>
                </c:pt>
                <c:pt idx="3942">
                  <c:v>1.2500000000000001E-2</c:v>
                </c:pt>
                <c:pt idx="3943">
                  <c:v>1.2500000000000001E-2</c:v>
                </c:pt>
                <c:pt idx="3944">
                  <c:v>1.2500000000000001E-2</c:v>
                </c:pt>
                <c:pt idx="3945">
                  <c:v>1.2500000000000001E-2</c:v>
                </c:pt>
                <c:pt idx="3946">
                  <c:v>1.2500000000000001E-2</c:v>
                </c:pt>
                <c:pt idx="3947">
                  <c:v>1.2500000000000001E-2</c:v>
                </c:pt>
                <c:pt idx="3948">
                  <c:v>1.2500000000000001E-2</c:v>
                </c:pt>
                <c:pt idx="3949">
                  <c:v>1.2500000000000001E-2</c:v>
                </c:pt>
                <c:pt idx="3950">
                  <c:v>1.2500000000000001E-2</c:v>
                </c:pt>
                <c:pt idx="3951">
                  <c:v>1.2500000000000001E-2</c:v>
                </c:pt>
                <c:pt idx="3952">
                  <c:v>1.2500000000000001E-2</c:v>
                </c:pt>
                <c:pt idx="3953">
                  <c:v>1.2500000000000001E-2</c:v>
                </c:pt>
                <c:pt idx="3954">
                  <c:v>1.2500000000000001E-2</c:v>
                </c:pt>
                <c:pt idx="3955">
                  <c:v>1.2500000000000001E-2</c:v>
                </c:pt>
                <c:pt idx="3956">
                  <c:v>1.2500000000000001E-2</c:v>
                </c:pt>
                <c:pt idx="3957">
                  <c:v>1.2500000000000001E-2</c:v>
                </c:pt>
                <c:pt idx="3958">
                  <c:v>1.2500000000000001E-2</c:v>
                </c:pt>
                <c:pt idx="3959">
                  <c:v>1.2500000000000001E-2</c:v>
                </c:pt>
                <c:pt idx="3960">
                  <c:v>1.2500000000000001E-2</c:v>
                </c:pt>
                <c:pt idx="3961">
                  <c:v>1.2500000000000001E-2</c:v>
                </c:pt>
                <c:pt idx="3962">
                  <c:v>1.2500000000000001E-2</c:v>
                </c:pt>
                <c:pt idx="3963">
                  <c:v>1.2500000000000001E-2</c:v>
                </c:pt>
                <c:pt idx="3964">
                  <c:v>1.2500000000000001E-2</c:v>
                </c:pt>
                <c:pt idx="3965">
                  <c:v>1.2500000000000001E-2</c:v>
                </c:pt>
                <c:pt idx="3966">
                  <c:v>1.2500000000000001E-2</c:v>
                </c:pt>
                <c:pt idx="3967">
                  <c:v>1.2500000000000001E-2</c:v>
                </c:pt>
                <c:pt idx="3968">
                  <c:v>1.2500000000000001E-2</c:v>
                </c:pt>
                <c:pt idx="3969">
                  <c:v>1.2500000000000001E-2</c:v>
                </c:pt>
                <c:pt idx="3970">
                  <c:v>1.2500000000000001E-2</c:v>
                </c:pt>
                <c:pt idx="3971">
                  <c:v>1.2500000000000001E-2</c:v>
                </c:pt>
                <c:pt idx="3972">
                  <c:v>1.2500000000000001E-2</c:v>
                </c:pt>
                <c:pt idx="3973">
                  <c:v>1.2500000000000001E-2</c:v>
                </c:pt>
                <c:pt idx="3974">
                  <c:v>1.2500000000000001E-2</c:v>
                </c:pt>
                <c:pt idx="3975">
                  <c:v>1.2500000000000001E-2</c:v>
                </c:pt>
                <c:pt idx="3976">
                  <c:v>1.2500000000000001E-2</c:v>
                </c:pt>
                <c:pt idx="3977">
                  <c:v>1.2500000000000001E-2</c:v>
                </c:pt>
                <c:pt idx="3978">
                  <c:v>1.2500000000000001E-2</c:v>
                </c:pt>
                <c:pt idx="3979">
                  <c:v>1.2500000000000001E-2</c:v>
                </c:pt>
                <c:pt idx="3980">
                  <c:v>1.2500000000000001E-2</c:v>
                </c:pt>
                <c:pt idx="3981">
                  <c:v>1.2500000000000001E-2</c:v>
                </c:pt>
                <c:pt idx="3982">
                  <c:v>1.2500000000000001E-2</c:v>
                </c:pt>
                <c:pt idx="3983">
                  <c:v>1.2500000000000001E-2</c:v>
                </c:pt>
                <c:pt idx="3984">
                  <c:v>1.2500000000000001E-2</c:v>
                </c:pt>
                <c:pt idx="3985">
                  <c:v>1.2500000000000001E-2</c:v>
                </c:pt>
                <c:pt idx="3986">
                  <c:v>1.2500000000000001E-2</c:v>
                </c:pt>
                <c:pt idx="3987">
                  <c:v>1.2500000000000001E-2</c:v>
                </c:pt>
                <c:pt idx="3988">
                  <c:v>1.2500000000000001E-2</c:v>
                </c:pt>
                <c:pt idx="3989">
                  <c:v>1.2500000000000001E-2</c:v>
                </c:pt>
                <c:pt idx="3990">
                  <c:v>1.2500000000000001E-2</c:v>
                </c:pt>
                <c:pt idx="3991">
                  <c:v>1.2500000000000001E-2</c:v>
                </c:pt>
                <c:pt idx="3992">
                  <c:v>1.2500000000000001E-2</c:v>
                </c:pt>
                <c:pt idx="3993">
                  <c:v>1.2500000000000001E-2</c:v>
                </c:pt>
                <c:pt idx="3994">
                  <c:v>1.2500000000000001E-2</c:v>
                </c:pt>
                <c:pt idx="3995">
                  <c:v>1.2500000000000001E-2</c:v>
                </c:pt>
                <c:pt idx="3996">
                  <c:v>1.2500000000000001E-2</c:v>
                </c:pt>
                <c:pt idx="3997">
                  <c:v>1.2500000000000001E-2</c:v>
                </c:pt>
                <c:pt idx="3998">
                  <c:v>1.2500000000000001E-2</c:v>
                </c:pt>
                <c:pt idx="3999">
                  <c:v>1.2500000000000001E-2</c:v>
                </c:pt>
                <c:pt idx="4000">
                  <c:v>1.2500000000000001E-2</c:v>
                </c:pt>
                <c:pt idx="4001">
                  <c:v>1.2500000000000001E-2</c:v>
                </c:pt>
                <c:pt idx="4002">
                  <c:v>1.2500000000000001E-2</c:v>
                </c:pt>
                <c:pt idx="4003">
                  <c:v>1.2500000000000001E-2</c:v>
                </c:pt>
                <c:pt idx="4004">
                  <c:v>1.2500000000000001E-2</c:v>
                </c:pt>
                <c:pt idx="4005">
                  <c:v>1.2500000000000001E-2</c:v>
                </c:pt>
                <c:pt idx="4006">
                  <c:v>1.2500000000000001E-2</c:v>
                </c:pt>
                <c:pt idx="4007">
                  <c:v>1.2500000000000001E-2</c:v>
                </c:pt>
                <c:pt idx="4008">
                  <c:v>1.2500000000000001E-2</c:v>
                </c:pt>
                <c:pt idx="4009">
                  <c:v>1.2500000000000001E-2</c:v>
                </c:pt>
                <c:pt idx="4010">
                  <c:v>1.2500000000000001E-2</c:v>
                </c:pt>
                <c:pt idx="4011">
                  <c:v>1.2500000000000001E-2</c:v>
                </c:pt>
                <c:pt idx="4012">
                  <c:v>1.2500000000000001E-2</c:v>
                </c:pt>
                <c:pt idx="4013">
                  <c:v>1.2500000000000001E-2</c:v>
                </c:pt>
                <c:pt idx="4014">
                  <c:v>1.2500000000000001E-2</c:v>
                </c:pt>
                <c:pt idx="4015">
                  <c:v>1.2500000000000001E-2</c:v>
                </c:pt>
                <c:pt idx="4016">
                  <c:v>1.2500000000000001E-2</c:v>
                </c:pt>
                <c:pt idx="4017">
                  <c:v>1.2500000000000001E-2</c:v>
                </c:pt>
                <c:pt idx="4018">
                  <c:v>1.2500000000000001E-2</c:v>
                </c:pt>
                <c:pt idx="4019">
                  <c:v>1.2500000000000001E-2</c:v>
                </c:pt>
                <c:pt idx="4020">
                  <c:v>1.2500000000000001E-2</c:v>
                </c:pt>
                <c:pt idx="4021">
                  <c:v>1.2500000000000001E-2</c:v>
                </c:pt>
                <c:pt idx="4022">
                  <c:v>1.2500000000000001E-2</c:v>
                </c:pt>
                <c:pt idx="4023">
                  <c:v>1.2500000000000001E-2</c:v>
                </c:pt>
                <c:pt idx="4024">
                  <c:v>1.2500000000000001E-2</c:v>
                </c:pt>
                <c:pt idx="4025">
                  <c:v>1.2500000000000001E-2</c:v>
                </c:pt>
                <c:pt idx="4026">
                  <c:v>1.2500000000000001E-2</c:v>
                </c:pt>
                <c:pt idx="4027">
                  <c:v>1.2500000000000001E-2</c:v>
                </c:pt>
                <c:pt idx="4028">
                  <c:v>1.2500000000000001E-2</c:v>
                </c:pt>
                <c:pt idx="4029">
                  <c:v>1.2500000000000001E-2</c:v>
                </c:pt>
                <c:pt idx="4030">
                  <c:v>1.2500000000000001E-2</c:v>
                </c:pt>
                <c:pt idx="4031">
                  <c:v>1.2500000000000001E-2</c:v>
                </c:pt>
                <c:pt idx="4032">
                  <c:v>1.2500000000000001E-2</c:v>
                </c:pt>
                <c:pt idx="4033">
                  <c:v>1.2500000000000001E-2</c:v>
                </c:pt>
                <c:pt idx="4034">
                  <c:v>1.2500000000000001E-2</c:v>
                </c:pt>
                <c:pt idx="4035">
                  <c:v>1.2500000000000001E-2</c:v>
                </c:pt>
                <c:pt idx="4036">
                  <c:v>1.2500000000000001E-2</c:v>
                </c:pt>
                <c:pt idx="4037">
                  <c:v>1.2500000000000001E-2</c:v>
                </c:pt>
                <c:pt idx="4038">
                  <c:v>1.2500000000000001E-2</c:v>
                </c:pt>
                <c:pt idx="4039">
                  <c:v>1.2500000000000001E-2</c:v>
                </c:pt>
                <c:pt idx="4040">
                  <c:v>1.2500000000000001E-2</c:v>
                </c:pt>
                <c:pt idx="4041">
                  <c:v>1.2500000000000001E-2</c:v>
                </c:pt>
                <c:pt idx="4042">
                  <c:v>1.2500000000000001E-2</c:v>
                </c:pt>
                <c:pt idx="4043">
                  <c:v>1.2500000000000001E-2</c:v>
                </c:pt>
                <c:pt idx="4044">
                  <c:v>1.2500000000000001E-2</c:v>
                </c:pt>
                <c:pt idx="4045">
                  <c:v>1.2500000000000001E-2</c:v>
                </c:pt>
                <c:pt idx="4046">
                  <c:v>1.2500000000000001E-2</c:v>
                </c:pt>
                <c:pt idx="4047">
                  <c:v>1.2500000000000001E-2</c:v>
                </c:pt>
                <c:pt idx="4048">
                  <c:v>1.2500000000000001E-2</c:v>
                </c:pt>
                <c:pt idx="4049">
                  <c:v>1.2500000000000001E-2</c:v>
                </c:pt>
                <c:pt idx="4050">
                  <c:v>1.2500000000000001E-2</c:v>
                </c:pt>
                <c:pt idx="4051">
                  <c:v>1.2500000000000001E-2</c:v>
                </c:pt>
                <c:pt idx="4052">
                  <c:v>1.2500000000000001E-2</c:v>
                </c:pt>
                <c:pt idx="4053">
                  <c:v>1.2500000000000001E-2</c:v>
                </c:pt>
                <c:pt idx="4054">
                  <c:v>1.2500000000000001E-2</c:v>
                </c:pt>
                <c:pt idx="4055">
                  <c:v>1.2500000000000001E-2</c:v>
                </c:pt>
                <c:pt idx="4056">
                  <c:v>1.2500000000000001E-2</c:v>
                </c:pt>
                <c:pt idx="4057">
                  <c:v>1.2500000000000001E-2</c:v>
                </c:pt>
                <c:pt idx="4058">
                  <c:v>1.2500000000000001E-2</c:v>
                </c:pt>
                <c:pt idx="4059">
                  <c:v>1.2500000000000001E-2</c:v>
                </c:pt>
                <c:pt idx="4060">
                  <c:v>1.2500000000000001E-2</c:v>
                </c:pt>
                <c:pt idx="4061">
                  <c:v>1.2500000000000001E-2</c:v>
                </c:pt>
                <c:pt idx="4062">
                  <c:v>1.2500000000000001E-2</c:v>
                </c:pt>
                <c:pt idx="4063">
                  <c:v>1.2500000000000001E-2</c:v>
                </c:pt>
                <c:pt idx="4064">
                  <c:v>1.2500000000000001E-2</c:v>
                </c:pt>
                <c:pt idx="4065">
                  <c:v>1.2500000000000001E-2</c:v>
                </c:pt>
                <c:pt idx="4066">
                  <c:v>1.2500000000000001E-2</c:v>
                </c:pt>
                <c:pt idx="4067">
                  <c:v>1.2500000000000001E-2</c:v>
                </c:pt>
                <c:pt idx="4068">
                  <c:v>1.2500000000000001E-2</c:v>
                </c:pt>
                <c:pt idx="4069">
                  <c:v>1.2500000000000001E-2</c:v>
                </c:pt>
                <c:pt idx="4070">
                  <c:v>1.2500000000000001E-2</c:v>
                </c:pt>
                <c:pt idx="4071">
                  <c:v>1.2500000000000001E-2</c:v>
                </c:pt>
                <c:pt idx="4072">
                  <c:v>1.2500000000000001E-2</c:v>
                </c:pt>
                <c:pt idx="4073">
                  <c:v>1.2500000000000001E-2</c:v>
                </c:pt>
                <c:pt idx="4074">
                  <c:v>1.2500000000000001E-2</c:v>
                </c:pt>
                <c:pt idx="4075">
                  <c:v>1.2500000000000001E-2</c:v>
                </c:pt>
                <c:pt idx="4076">
                  <c:v>1.2500000000000001E-2</c:v>
                </c:pt>
                <c:pt idx="4077">
                  <c:v>1.2500000000000001E-2</c:v>
                </c:pt>
                <c:pt idx="4078">
                  <c:v>1.2500000000000001E-2</c:v>
                </c:pt>
                <c:pt idx="4079">
                  <c:v>1.2500000000000001E-2</c:v>
                </c:pt>
                <c:pt idx="4080">
                  <c:v>1.2500000000000001E-2</c:v>
                </c:pt>
                <c:pt idx="4081">
                  <c:v>1.2500000000000001E-2</c:v>
                </c:pt>
                <c:pt idx="4082">
                  <c:v>1.2500000000000001E-2</c:v>
                </c:pt>
                <c:pt idx="4083">
                  <c:v>1.2500000000000001E-2</c:v>
                </c:pt>
                <c:pt idx="4084">
                  <c:v>1.2500000000000001E-2</c:v>
                </c:pt>
                <c:pt idx="4085">
                  <c:v>1.2500000000000001E-2</c:v>
                </c:pt>
                <c:pt idx="4086">
                  <c:v>1.2500000000000001E-2</c:v>
                </c:pt>
                <c:pt idx="4087">
                  <c:v>1.2500000000000001E-2</c:v>
                </c:pt>
                <c:pt idx="4088">
                  <c:v>1.2500000000000001E-2</c:v>
                </c:pt>
                <c:pt idx="4089">
                  <c:v>1.2500000000000001E-2</c:v>
                </c:pt>
                <c:pt idx="4090">
                  <c:v>1.2500000000000001E-2</c:v>
                </c:pt>
                <c:pt idx="4091">
                  <c:v>1.2500000000000001E-2</c:v>
                </c:pt>
                <c:pt idx="4092">
                  <c:v>1.2500000000000001E-2</c:v>
                </c:pt>
                <c:pt idx="4093">
                  <c:v>1.2500000000000001E-2</c:v>
                </c:pt>
                <c:pt idx="4094">
                  <c:v>1.2500000000000001E-2</c:v>
                </c:pt>
                <c:pt idx="4095">
                  <c:v>1.2500000000000001E-2</c:v>
                </c:pt>
                <c:pt idx="4096">
                  <c:v>1.2500000000000001E-2</c:v>
                </c:pt>
                <c:pt idx="4097">
                  <c:v>1.2500000000000001E-2</c:v>
                </c:pt>
                <c:pt idx="4098">
                  <c:v>1.2500000000000001E-2</c:v>
                </c:pt>
                <c:pt idx="4099">
                  <c:v>1.2500000000000001E-2</c:v>
                </c:pt>
                <c:pt idx="4100">
                  <c:v>1.2500000000000001E-2</c:v>
                </c:pt>
                <c:pt idx="4101">
                  <c:v>1.2500000000000001E-2</c:v>
                </c:pt>
                <c:pt idx="4102">
                  <c:v>1.2500000000000001E-2</c:v>
                </c:pt>
                <c:pt idx="4103">
                  <c:v>1.2500000000000001E-2</c:v>
                </c:pt>
                <c:pt idx="4104">
                  <c:v>1.2500000000000001E-2</c:v>
                </c:pt>
                <c:pt idx="4105">
                  <c:v>1.2500000000000001E-2</c:v>
                </c:pt>
                <c:pt idx="4106">
                  <c:v>1.2500000000000001E-2</c:v>
                </c:pt>
                <c:pt idx="4107">
                  <c:v>1.2500000000000001E-2</c:v>
                </c:pt>
                <c:pt idx="4108">
                  <c:v>1.2500000000000001E-2</c:v>
                </c:pt>
                <c:pt idx="4109">
                  <c:v>1.2500000000000001E-2</c:v>
                </c:pt>
                <c:pt idx="4110">
                  <c:v>1.2500000000000001E-2</c:v>
                </c:pt>
                <c:pt idx="4111">
                  <c:v>1.2500000000000001E-2</c:v>
                </c:pt>
                <c:pt idx="4112">
                  <c:v>1.2500000000000001E-2</c:v>
                </c:pt>
                <c:pt idx="4113">
                  <c:v>1.2500000000000001E-2</c:v>
                </c:pt>
                <c:pt idx="4114">
                  <c:v>1.2500000000000001E-2</c:v>
                </c:pt>
                <c:pt idx="4115">
                  <c:v>1.2500000000000001E-2</c:v>
                </c:pt>
                <c:pt idx="4116">
                  <c:v>1.2500000000000001E-2</c:v>
                </c:pt>
                <c:pt idx="4117">
                  <c:v>1.2500000000000001E-2</c:v>
                </c:pt>
                <c:pt idx="4118">
                  <c:v>1.2500000000000001E-2</c:v>
                </c:pt>
                <c:pt idx="4119">
                  <c:v>1.2500000000000001E-2</c:v>
                </c:pt>
                <c:pt idx="4120">
                  <c:v>1.2500000000000001E-2</c:v>
                </c:pt>
                <c:pt idx="4121">
                  <c:v>1.2500000000000001E-2</c:v>
                </c:pt>
                <c:pt idx="4122">
                  <c:v>1.2500000000000001E-2</c:v>
                </c:pt>
                <c:pt idx="4123">
                  <c:v>1.2500000000000001E-2</c:v>
                </c:pt>
                <c:pt idx="4124">
                  <c:v>1.2500000000000001E-2</c:v>
                </c:pt>
                <c:pt idx="4125">
                  <c:v>1.2500000000000001E-2</c:v>
                </c:pt>
                <c:pt idx="4126">
                  <c:v>1.2500000000000001E-2</c:v>
                </c:pt>
                <c:pt idx="4127">
                  <c:v>1.2500000000000001E-2</c:v>
                </c:pt>
                <c:pt idx="4128">
                  <c:v>1.2500000000000001E-2</c:v>
                </c:pt>
                <c:pt idx="4129">
                  <c:v>1.2500000000000001E-2</c:v>
                </c:pt>
                <c:pt idx="4130">
                  <c:v>1.2500000000000001E-2</c:v>
                </c:pt>
                <c:pt idx="4131">
                  <c:v>1.2500000000000001E-2</c:v>
                </c:pt>
                <c:pt idx="4132">
                  <c:v>1.2500000000000001E-2</c:v>
                </c:pt>
                <c:pt idx="4133">
                  <c:v>1.2500000000000001E-2</c:v>
                </c:pt>
                <c:pt idx="4134">
                  <c:v>1.2500000000000001E-2</c:v>
                </c:pt>
                <c:pt idx="4135">
                  <c:v>1.2500000000000001E-2</c:v>
                </c:pt>
                <c:pt idx="4136">
                  <c:v>1.2500000000000001E-2</c:v>
                </c:pt>
                <c:pt idx="4137">
                  <c:v>1.2500000000000001E-2</c:v>
                </c:pt>
                <c:pt idx="4138">
                  <c:v>1.2500000000000001E-2</c:v>
                </c:pt>
                <c:pt idx="4139">
                  <c:v>1.2500000000000001E-2</c:v>
                </c:pt>
                <c:pt idx="4140">
                  <c:v>1.2500000000000001E-2</c:v>
                </c:pt>
                <c:pt idx="4141">
                  <c:v>1.2500000000000001E-2</c:v>
                </c:pt>
                <c:pt idx="4142">
                  <c:v>1.2500000000000001E-2</c:v>
                </c:pt>
                <c:pt idx="4143">
                  <c:v>1.2500000000000001E-2</c:v>
                </c:pt>
                <c:pt idx="4144">
                  <c:v>1.2500000000000001E-2</c:v>
                </c:pt>
                <c:pt idx="4145">
                  <c:v>1.2500000000000001E-2</c:v>
                </c:pt>
                <c:pt idx="4146">
                  <c:v>1.2500000000000001E-2</c:v>
                </c:pt>
                <c:pt idx="4147">
                  <c:v>1.2500000000000001E-2</c:v>
                </c:pt>
                <c:pt idx="4148">
                  <c:v>1.2500000000000001E-2</c:v>
                </c:pt>
                <c:pt idx="4149">
                  <c:v>1.2500000000000001E-2</c:v>
                </c:pt>
                <c:pt idx="4150">
                  <c:v>1.2500000000000001E-2</c:v>
                </c:pt>
                <c:pt idx="4151">
                  <c:v>1.2500000000000001E-2</c:v>
                </c:pt>
                <c:pt idx="4152">
                  <c:v>1.2500000000000001E-2</c:v>
                </c:pt>
                <c:pt idx="4153">
                  <c:v>1.2500000000000001E-2</c:v>
                </c:pt>
                <c:pt idx="4154">
                  <c:v>1.2500000000000001E-2</c:v>
                </c:pt>
                <c:pt idx="4155">
                  <c:v>1.2500000000000001E-2</c:v>
                </c:pt>
                <c:pt idx="4156">
                  <c:v>1.2500000000000001E-2</c:v>
                </c:pt>
                <c:pt idx="4157">
                  <c:v>1.2500000000000001E-2</c:v>
                </c:pt>
                <c:pt idx="4158">
                  <c:v>1.2500000000000001E-2</c:v>
                </c:pt>
                <c:pt idx="4159">
                  <c:v>1.2500000000000001E-2</c:v>
                </c:pt>
                <c:pt idx="4160">
                  <c:v>1.2500000000000001E-2</c:v>
                </c:pt>
                <c:pt idx="4161">
                  <c:v>1.2500000000000001E-2</c:v>
                </c:pt>
                <c:pt idx="4162">
                  <c:v>1.2500000000000001E-2</c:v>
                </c:pt>
                <c:pt idx="4163">
                  <c:v>1.2500000000000001E-2</c:v>
                </c:pt>
                <c:pt idx="4164">
                  <c:v>1.2500000000000001E-2</c:v>
                </c:pt>
                <c:pt idx="4165">
                  <c:v>1.2500000000000001E-2</c:v>
                </c:pt>
                <c:pt idx="4166">
                  <c:v>1.2500000000000001E-2</c:v>
                </c:pt>
                <c:pt idx="4167">
                  <c:v>1.2500000000000001E-2</c:v>
                </c:pt>
                <c:pt idx="4168">
                  <c:v>1.2500000000000001E-2</c:v>
                </c:pt>
                <c:pt idx="4169">
                  <c:v>1.2500000000000001E-2</c:v>
                </c:pt>
                <c:pt idx="4170">
                  <c:v>1.2500000000000001E-2</c:v>
                </c:pt>
                <c:pt idx="4171">
                  <c:v>1.2500000000000001E-2</c:v>
                </c:pt>
                <c:pt idx="4172">
                  <c:v>1.2500000000000001E-2</c:v>
                </c:pt>
                <c:pt idx="4173">
                  <c:v>1.2500000000000001E-2</c:v>
                </c:pt>
                <c:pt idx="4174">
                  <c:v>1.2500000000000001E-2</c:v>
                </c:pt>
                <c:pt idx="4175">
                  <c:v>1.2500000000000001E-2</c:v>
                </c:pt>
                <c:pt idx="4176">
                  <c:v>1.2500000000000001E-2</c:v>
                </c:pt>
                <c:pt idx="4177">
                  <c:v>1.2500000000000001E-2</c:v>
                </c:pt>
                <c:pt idx="4178">
                  <c:v>1.2500000000000001E-2</c:v>
                </c:pt>
                <c:pt idx="4179">
                  <c:v>1.2500000000000001E-2</c:v>
                </c:pt>
                <c:pt idx="4180">
                  <c:v>1.2500000000000001E-2</c:v>
                </c:pt>
                <c:pt idx="4181">
                  <c:v>1.2500000000000001E-2</c:v>
                </c:pt>
                <c:pt idx="4182">
                  <c:v>1.2500000000000001E-2</c:v>
                </c:pt>
                <c:pt idx="4183">
                  <c:v>1.2500000000000001E-2</c:v>
                </c:pt>
                <c:pt idx="4184">
                  <c:v>1.2500000000000001E-2</c:v>
                </c:pt>
                <c:pt idx="4185">
                  <c:v>1.2500000000000001E-2</c:v>
                </c:pt>
                <c:pt idx="4186">
                  <c:v>1.2500000000000001E-2</c:v>
                </c:pt>
                <c:pt idx="4187">
                  <c:v>1.2500000000000001E-2</c:v>
                </c:pt>
                <c:pt idx="4188">
                  <c:v>1.2500000000000001E-2</c:v>
                </c:pt>
                <c:pt idx="4189">
                  <c:v>1.2500000000000001E-2</c:v>
                </c:pt>
                <c:pt idx="4190">
                  <c:v>1.2500000000000001E-2</c:v>
                </c:pt>
                <c:pt idx="4191">
                  <c:v>1.2500000000000001E-2</c:v>
                </c:pt>
                <c:pt idx="4192">
                  <c:v>1.2500000000000001E-2</c:v>
                </c:pt>
                <c:pt idx="4193">
                  <c:v>1.2500000000000001E-2</c:v>
                </c:pt>
                <c:pt idx="4194">
                  <c:v>1.2500000000000001E-2</c:v>
                </c:pt>
                <c:pt idx="4195">
                  <c:v>1.2500000000000001E-2</c:v>
                </c:pt>
                <c:pt idx="4196">
                  <c:v>1.2500000000000001E-2</c:v>
                </c:pt>
                <c:pt idx="4197">
                  <c:v>1.2500000000000001E-2</c:v>
                </c:pt>
                <c:pt idx="4198">
                  <c:v>1.2500000000000001E-2</c:v>
                </c:pt>
                <c:pt idx="4199">
                  <c:v>1.2500000000000001E-2</c:v>
                </c:pt>
                <c:pt idx="4200">
                  <c:v>1.2500000000000001E-2</c:v>
                </c:pt>
                <c:pt idx="4201">
                  <c:v>1.2500000000000001E-2</c:v>
                </c:pt>
                <c:pt idx="4202">
                  <c:v>1.2500000000000001E-2</c:v>
                </c:pt>
                <c:pt idx="4203">
                  <c:v>1.2500000000000001E-2</c:v>
                </c:pt>
                <c:pt idx="4204">
                  <c:v>1.2500000000000001E-2</c:v>
                </c:pt>
                <c:pt idx="4205">
                  <c:v>1.2500000000000001E-2</c:v>
                </c:pt>
                <c:pt idx="4206">
                  <c:v>1.2500000000000001E-2</c:v>
                </c:pt>
                <c:pt idx="4207">
                  <c:v>1.2500000000000001E-2</c:v>
                </c:pt>
                <c:pt idx="4208">
                  <c:v>1.2500000000000001E-2</c:v>
                </c:pt>
                <c:pt idx="4209">
                  <c:v>1.2500000000000001E-2</c:v>
                </c:pt>
                <c:pt idx="4210">
                  <c:v>1.2500000000000001E-2</c:v>
                </c:pt>
                <c:pt idx="4211">
                  <c:v>1.2500000000000001E-2</c:v>
                </c:pt>
                <c:pt idx="4212">
                  <c:v>1.2500000000000001E-2</c:v>
                </c:pt>
                <c:pt idx="4213">
                  <c:v>1.2500000000000001E-2</c:v>
                </c:pt>
                <c:pt idx="4214">
                  <c:v>1.2500000000000001E-2</c:v>
                </c:pt>
                <c:pt idx="4215">
                  <c:v>1.2500000000000001E-2</c:v>
                </c:pt>
                <c:pt idx="4216">
                  <c:v>1.2500000000000001E-2</c:v>
                </c:pt>
                <c:pt idx="4217">
                  <c:v>1.2500000000000001E-2</c:v>
                </c:pt>
                <c:pt idx="4218">
                  <c:v>1.2500000000000001E-2</c:v>
                </c:pt>
                <c:pt idx="4219">
                  <c:v>1.2500000000000001E-2</c:v>
                </c:pt>
                <c:pt idx="4220">
                  <c:v>1.2500000000000001E-2</c:v>
                </c:pt>
                <c:pt idx="4221">
                  <c:v>1.2500000000000001E-2</c:v>
                </c:pt>
                <c:pt idx="4222">
                  <c:v>1.2500000000000001E-2</c:v>
                </c:pt>
                <c:pt idx="4223">
                  <c:v>1.2500000000000001E-2</c:v>
                </c:pt>
                <c:pt idx="4224">
                  <c:v>1.2500000000000001E-2</c:v>
                </c:pt>
                <c:pt idx="4225">
                  <c:v>1.2500000000000001E-2</c:v>
                </c:pt>
                <c:pt idx="4226">
                  <c:v>1.2500000000000001E-2</c:v>
                </c:pt>
                <c:pt idx="4227">
                  <c:v>1.2500000000000001E-2</c:v>
                </c:pt>
                <c:pt idx="4228">
                  <c:v>1.2500000000000001E-2</c:v>
                </c:pt>
                <c:pt idx="4229">
                  <c:v>1.2500000000000001E-2</c:v>
                </c:pt>
                <c:pt idx="4230">
                  <c:v>1.2500000000000001E-2</c:v>
                </c:pt>
                <c:pt idx="4231">
                  <c:v>1.2500000000000001E-2</c:v>
                </c:pt>
                <c:pt idx="4232">
                  <c:v>1.2500000000000001E-2</c:v>
                </c:pt>
                <c:pt idx="4233">
                  <c:v>1.2500000000000001E-2</c:v>
                </c:pt>
                <c:pt idx="4234">
                  <c:v>1.2500000000000001E-2</c:v>
                </c:pt>
                <c:pt idx="4235">
                  <c:v>1.2500000000000001E-2</c:v>
                </c:pt>
                <c:pt idx="4236">
                  <c:v>1.2500000000000001E-2</c:v>
                </c:pt>
                <c:pt idx="4237">
                  <c:v>1.2500000000000001E-2</c:v>
                </c:pt>
                <c:pt idx="4238">
                  <c:v>1.2500000000000001E-2</c:v>
                </c:pt>
                <c:pt idx="4239">
                  <c:v>1.2500000000000001E-2</c:v>
                </c:pt>
                <c:pt idx="4240">
                  <c:v>1.2500000000000001E-2</c:v>
                </c:pt>
                <c:pt idx="4241">
                  <c:v>1.2500000000000001E-2</c:v>
                </c:pt>
                <c:pt idx="4242">
                  <c:v>1.2500000000000001E-2</c:v>
                </c:pt>
                <c:pt idx="4243">
                  <c:v>1.2500000000000001E-2</c:v>
                </c:pt>
                <c:pt idx="4244">
                  <c:v>1.2500000000000001E-2</c:v>
                </c:pt>
                <c:pt idx="4245">
                  <c:v>1.2500000000000001E-2</c:v>
                </c:pt>
                <c:pt idx="4246">
                  <c:v>1.2500000000000001E-2</c:v>
                </c:pt>
                <c:pt idx="4247">
                  <c:v>1.2500000000000001E-2</c:v>
                </c:pt>
                <c:pt idx="4248">
                  <c:v>1.2500000000000001E-2</c:v>
                </c:pt>
                <c:pt idx="4249">
                  <c:v>1.2500000000000001E-2</c:v>
                </c:pt>
                <c:pt idx="4250">
                  <c:v>1.2500000000000001E-2</c:v>
                </c:pt>
                <c:pt idx="4251">
                  <c:v>1.2500000000000001E-2</c:v>
                </c:pt>
                <c:pt idx="4252">
                  <c:v>1.2500000000000001E-2</c:v>
                </c:pt>
                <c:pt idx="4253">
                  <c:v>1.2500000000000001E-2</c:v>
                </c:pt>
                <c:pt idx="4254">
                  <c:v>1.2500000000000001E-2</c:v>
                </c:pt>
                <c:pt idx="4255">
                  <c:v>1.2500000000000001E-2</c:v>
                </c:pt>
                <c:pt idx="4256">
                  <c:v>1.2500000000000001E-2</c:v>
                </c:pt>
                <c:pt idx="4257">
                  <c:v>1.2500000000000001E-2</c:v>
                </c:pt>
                <c:pt idx="4258">
                  <c:v>1.2500000000000001E-2</c:v>
                </c:pt>
                <c:pt idx="4259">
                  <c:v>1.2500000000000001E-2</c:v>
                </c:pt>
                <c:pt idx="4260">
                  <c:v>1.2500000000000001E-2</c:v>
                </c:pt>
                <c:pt idx="4261">
                  <c:v>1.2500000000000001E-2</c:v>
                </c:pt>
                <c:pt idx="4262">
                  <c:v>1.2500000000000001E-2</c:v>
                </c:pt>
                <c:pt idx="4263">
                  <c:v>1.2500000000000001E-2</c:v>
                </c:pt>
                <c:pt idx="4264">
                  <c:v>1.2500000000000001E-2</c:v>
                </c:pt>
                <c:pt idx="4265">
                  <c:v>1.2500000000000001E-2</c:v>
                </c:pt>
                <c:pt idx="4266">
                  <c:v>1.2500000000000001E-2</c:v>
                </c:pt>
                <c:pt idx="4267">
                  <c:v>1.2500000000000001E-2</c:v>
                </c:pt>
                <c:pt idx="4268">
                  <c:v>1.2500000000000001E-2</c:v>
                </c:pt>
                <c:pt idx="4269">
                  <c:v>1.2500000000000001E-2</c:v>
                </c:pt>
                <c:pt idx="4270">
                  <c:v>1.2500000000000001E-2</c:v>
                </c:pt>
                <c:pt idx="4271">
                  <c:v>1.2500000000000001E-2</c:v>
                </c:pt>
                <c:pt idx="4272">
                  <c:v>1.2500000000000001E-2</c:v>
                </c:pt>
                <c:pt idx="4273">
                  <c:v>1.2500000000000001E-2</c:v>
                </c:pt>
                <c:pt idx="4274">
                  <c:v>1.2500000000000001E-2</c:v>
                </c:pt>
                <c:pt idx="4275">
                  <c:v>1.2500000000000001E-2</c:v>
                </c:pt>
                <c:pt idx="4276">
                  <c:v>1.2500000000000001E-2</c:v>
                </c:pt>
                <c:pt idx="4277">
                  <c:v>1.2500000000000001E-2</c:v>
                </c:pt>
                <c:pt idx="4278">
                  <c:v>1.2500000000000001E-2</c:v>
                </c:pt>
                <c:pt idx="4279">
                  <c:v>1.2500000000000001E-2</c:v>
                </c:pt>
                <c:pt idx="4280">
                  <c:v>1.2500000000000001E-2</c:v>
                </c:pt>
                <c:pt idx="4281">
                  <c:v>1.2500000000000001E-2</c:v>
                </c:pt>
                <c:pt idx="4282">
                  <c:v>1.2500000000000001E-2</c:v>
                </c:pt>
                <c:pt idx="4283">
                  <c:v>1.2500000000000001E-2</c:v>
                </c:pt>
                <c:pt idx="4284">
                  <c:v>1.2500000000000001E-2</c:v>
                </c:pt>
                <c:pt idx="4285">
                  <c:v>1.2500000000000001E-2</c:v>
                </c:pt>
                <c:pt idx="4286">
                  <c:v>1.2500000000000001E-2</c:v>
                </c:pt>
                <c:pt idx="4287">
                  <c:v>1.2500000000000001E-2</c:v>
                </c:pt>
                <c:pt idx="4288">
                  <c:v>1.2500000000000001E-2</c:v>
                </c:pt>
                <c:pt idx="4289">
                  <c:v>1.2500000000000001E-2</c:v>
                </c:pt>
                <c:pt idx="4290">
                  <c:v>1.2500000000000001E-2</c:v>
                </c:pt>
                <c:pt idx="4291">
                  <c:v>1.2500000000000001E-2</c:v>
                </c:pt>
                <c:pt idx="4292">
                  <c:v>1.2500000000000001E-2</c:v>
                </c:pt>
                <c:pt idx="4293">
                  <c:v>1.2500000000000001E-2</c:v>
                </c:pt>
                <c:pt idx="4294">
                  <c:v>1.2500000000000001E-2</c:v>
                </c:pt>
                <c:pt idx="4295">
                  <c:v>1.2500000000000001E-2</c:v>
                </c:pt>
                <c:pt idx="4296">
                  <c:v>1.2500000000000001E-2</c:v>
                </c:pt>
                <c:pt idx="4297">
                  <c:v>1.2500000000000001E-2</c:v>
                </c:pt>
                <c:pt idx="4298">
                  <c:v>1.2500000000000001E-2</c:v>
                </c:pt>
                <c:pt idx="4299">
                  <c:v>1.2500000000000001E-2</c:v>
                </c:pt>
                <c:pt idx="4300">
                  <c:v>1.2500000000000001E-2</c:v>
                </c:pt>
                <c:pt idx="4301">
                  <c:v>1.2500000000000001E-2</c:v>
                </c:pt>
                <c:pt idx="4302">
                  <c:v>1.2500000000000001E-2</c:v>
                </c:pt>
                <c:pt idx="4303">
                  <c:v>1.2500000000000001E-2</c:v>
                </c:pt>
                <c:pt idx="4304">
                  <c:v>1.2500000000000001E-2</c:v>
                </c:pt>
                <c:pt idx="4305">
                  <c:v>1.2500000000000001E-2</c:v>
                </c:pt>
                <c:pt idx="4306">
                  <c:v>1.2500000000000001E-2</c:v>
                </c:pt>
                <c:pt idx="4307">
                  <c:v>1.2500000000000001E-2</c:v>
                </c:pt>
                <c:pt idx="4308">
                  <c:v>1.2500000000000001E-2</c:v>
                </c:pt>
                <c:pt idx="4309">
                  <c:v>1.2500000000000001E-2</c:v>
                </c:pt>
                <c:pt idx="4310">
                  <c:v>1.2500000000000001E-2</c:v>
                </c:pt>
                <c:pt idx="4311">
                  <c:v>1.2500000000000001E-2</c:v>
                </c:pt>
                <c:pt idx="4312">
                  <c:v>1.2500000000000001E-2</c:v>
                </c:pt>
                <c:pt idx="4313">
                  <c:v>1.2500000000000001E-2</c:v>
                </c:pt>
                <c:pt idx="4314">
                  <c:v>1.2500000000000001E-2</c:v>
                </c:pt>
                <c:pt idx="4315">
                  <c:v>1.2500000000000001E-2</c:v>
                </c:pt>
                <c:pt idx="4316">
                  <c:v>1.2500000000000001E-2</c:v>
                </c:pt>
                <c:pt idx="4317">
                  <c:v>1.2500000000000001E-2</c:v>
                </c:pt>
                <c:pt idx="4318">
                  <c:v>1.2500000000000001E-2</c:v>
                </c:pt>
                <c:pt idx="4319">
                  <c:v>1.2500000000000001E-2</c:v>
                </c:pt>
                <c:pt idx="4320">
                  <c:v>1.2500000000000001E-2</c:v>
                </c:pt>
                <c:pt idx="4321">
                  <c:v>1.2500000000000001E-2</c:v>
                </c:pt>
                <c:pt idx="4322">
                  <c:v>1.2500000000000001E-2</c:v>
                </c:pt>
                <c:pt idx="4323">
                  <c:v>1.2500000000000001E-2</c:v>
                </c:pt>
                <c:pt idx="4324">
                  <c:v>1.2500000000000001E-2</c:v>
                </c:pt>
                <c:pt idx="4325">
                  <c:v>1.2500000000000001E-2</c:v>
                </c:pt>
                <c:pt idx="4326">
                  <c:v>1.2500000000000001E-2</c:v>
                </c:pt>
                <c:pt idx="4327">
                  <c:v>1.2500000000000001E-2</c:v>
                </c:pt>
                <c:pt idx="4328">
                  <c:v>1.2500000000000001E-2</c:v>
                </c:pt>
                <c:pt idx="4329">
                  <c:v>1.2500000000000001E-2</c:v>
                </c:pt>
                <c:pt idx="4330">
                  <c:v>1.2500000000000001E-2</c:v>
                </c:pt>
                <c:pt idx="4331">
                  <c:v>1.2500000000000001E-2</c:v>
                </c:pt>
                <c:pt idx="4332">
                  <c:v>1.2500000000000001E-2</c:v>
                </c:pt>
                <c:pt idx="4333">
                  <c:v>1.2500000000000001E-2</c:v>
                </c:pt>
                <c:pt idx="4334">
                  <c:v>1.2500000000000001E-2</c:v>
                </c:pt>
                <c:pt idx="4335">
                  <c:v>1.2500000000000001E-2</c:v>
                </c:pt>
                <c:pt idx="4336">
                  <c:v>1.2500000000000001E-2</c:v>
                </c:pt>
                <c:pt idx="4337">
                  <c:v>1.2500000000000001E-2</c:v>
                </c:pt>
                <c:pt idx="4338">
                  <c:v>1.2500000000000001E-2</c:v>
                </c:pt>
                <c:pt idx="4339">
                  <c:v>1.2500000000000001E-2</c:v>
                </c:pt>
                <c:pt idx="4340">
                  <c:v>1.2500000000000001E-2</c:v>
                </c:pt>
                <c:pt idx="4341">
                  <c:v>1.2500000000000001E-2</c:v>
                </c:pt>
                <c:pt idx="4342">
                  <c:v>1.2500000000000001E-2</c:v>
                </c:pt>
                <c:pt idx="4343">
                  <c:v>1.2500000000000001E-2</c:v>
                </c:pt>
                <c:pt idx="4344">
                  <c:v>1.2500000000000001E-2</c:v>
                </c:pt>
                <c:pt idx="4345">
                  <c:v>1.2500000000000001E-2</c:v>
                </c:pt>
                <c:pt idx="4346">
                  <c:v>1.2500000000000001E-2</c:v>
                </c:pt>
                <c:pt idx="4347">
                  <c:v>1.2500000000000001E-2</c:v>
                </c:pt>
                <c:pt idx="4348">
                  <c:v>1.2500000000000001E-2</c:v>
                </c:pt>
                <c:pt idx="4349">
                  <c:v>1.2500000000000001E-2</c:v>
                </c:pt>
                <c:pt idx="4350">
                  <c:v>1.2500000000000001E-2</c:v>
                </c:pt>
                <c:pt idx="4351">
                  <c:v>1.2500000000000001E-2</c:v>
                </c:pt>
                <c:pt idx="4352">
                  <c:v>1.2500000000000001E-2</c:v>
                </c:pt>
                <c:pt idx="4353">
                  <c:v>1.2500000000000001E-2</c:v>
                </c:pt>
                <c:pt idx="4354">
                  <c:v>1.2500000000000001E-2</c:v>
                </c:pt>
                <c:pt idx="4355">
                  <c:v>1.2500000000000001E-2</c:v>
                </c:pt>
                <c:pt idx="4356">
                  <c:v>1.2500000000000001E-2</c:v>
                </c:pt>
                <c:pt idx="4357">
                  <c:v>1.2500000000000001E-2</c:v>
                </c:pt>
                <c:pt idx="4358">
                  <c:v>1.2500000000000001E-2</c:v>
                </c:pt>
                <c:pt idx="4359">
                  <c:v>1.2500000000000001E-2</c:v>
                </c:pt>
                <c:pt idx="4360">
                  <c:v>1.2500000000000001E-2</c:v>
                </c:pt>
                <c:pt idx="4361">
                  <c:v>1.2500000000000001E-2</c:v>
                </c:pt>
                <c:pt idx="4362">
                  <c:v>1.2500000000000001E-2</c:v>
                </c:pt>
                <c:pt idx="4363">
                  <c:v>1.2500000000000001E-2</c:v>
                </c:pt>
                <c:pt idx="4364">
                  <c:v>1.2500000000000001E-2</c:v>
                </c:pt>
                <c:pt idx="4365">
                  <c:v>1.2500000000000001E-2</c:v>
                </c:pt>
                <c:pt idx="4366">
                  <c:v>1.2500000000000001E-2</c:v>
                </c:pt>
                <c:pt idx="4367">
                  <c:v>1.2500000000000001E-2</c:v>
                </c:pt>
                <c:pt idx="4368">
                  <c:v>1.2500000000000001E-2</c:v>
                </c:pt>
                <c:pt idx="4369">
                  <c:v>1.2500000000000001E-2</c:v>
                </c:pt>
                <c:pt idx="4370">
                  <c:v>1.2500000000000001E-2</c:v>
                </c:pt>
                <c:pt idx="4371">
                  <c:v>1.2500000000000001E-2</c:v>
                </c:pt>
                <c:pt idx="4372">
                  <c:v>1.2500000000000001E-2</c:v>
                </c:pt>
                <c:pt idx="4373">
                  <c:v>1.2500000000000001E-2</c:v>
                </c:pt>
                <c:pt idx="4374">
                  <c:v>1.2500000000000001E-2</c:v>
                </c:pt>
                <c:pt idx="4375">
                  <c:v>1.2500000000000001E-2</c:v>
                </c:pt>
                <c:pt idx="4376">
                  <c:v>1.2500000000000001E-2</c:v>
                </c:pt>
                <c:pt idx="4377">
                  <c:v>1.2500000000000001E-2</c:v>
                </c:pt>
                <c:pt idx="4378">
                  <c:v>1.2500000000000001E-2</c:v>
                </c:pt>
                <c:pt idx="4379">
                  <c:v>1.2500000000000001E-2</c:v>
                </c:pt>
                <c:pt idx="4380">
                  <c:v>1.2500000000000001E-2</c:v>
                </c:pt>
                <c:pt idx="4381">
                  <c:v>1.2500000000000001E-2</c:v>
                </c:pt>
                <c:pt idx="4382">
                  <c:v>1.2500000000000001E-2</c:v>
                </c:pt>
                <c:pt idx="4383">
                  <c:v>1.2500000000000001E-2</c:v>
                </c:pt>
                <c:pt idx="4384">
                  <c:v>1.2500000000000001E-2</c:v>
                </c:pt>
                <c:pt idx="4385">
                  <c:v>1.2500000000000001E-2</c:v>
                </c:pt>
                <c:pt idx="4386">
                  <c:v>1.2500000000000001E-2</c:v>
                </c:pt>
                <c:pt idx="4387">
                  <c:v>1.2500000000000001E-2</c:v>
                </c:pt>
                <c:pt idx="4388">
                  <c:v>1.2500000000000001E-2</c:v>
                </c:pt>
                <c:pt idx="4389">
                  <c:v>1.2500000000000001E-2</c:v>
                </c:pt>
                <c:pt idx="4390">
                  <c:v>1.2500000000000001E-2</c:v>
                </c:pt>
                <c:pt idx="4391">
                  <c:v>1.2500000000000001E-2</c:v>
                </c:pt>
                <c:pt idx="4392">
                  <c:v>1.2500000000000001E-2</c:v>
                </c:pt>
                <c:pt idx="4393">
                  <c:v>1.2500000000000001E-2</c:v>
                </c:pt>
                <c:pt idx="4394">
                  <c:v>1.2500000000000001E-2</c:v>
                </c:pt>
                <c:pt idx="4395">
                  <c:v>1.2500000000000001E-2</c:v>
                </c:pt>
                <c:pt idx="4396">
                  <c:v>1.2500000000000001E-2</c:v>
                </c:pt>
                <c:pt idx="4397">
                  <c:v>1.2500000000000001E-2</c:v>
                </c:pt>
                <c:pt idx="4398">
                  <c:v>1.2500000000000001E-2</c:v>
                </c:pt>
                <c:pt idx="4399">
                  <c:v>1.2500000000000001E-2</c:v>
                </c:pt>
                <c:pt idx="4400">
                  <c:v>1.2500000000000001E-2</c:v>
                </c:pt>
                <c:pt idx="4401">
                  <c:v>1.2500000000000001E-2</c:v>
                </c:pt>
                <c:pt idx="4402">
                  <c:v>1.2500000000000001E-2</c:v>
                </c:pt>
                <c:pt idx="4403">
                  <c:v>1.2500000000000001E-2</c:v>
                </c:pt>
                <c:pt idx="4404">
                  <c:v>1.2500000000000001E-2</c:v>
                </c:pt>
                <c:pt idx="4405">
                  <c:v>1.2500000000000001E-2</c:v>
                </c:pt>
                <c:pt idx="4406">
                  <c:v>1.2500000000000001E-2</c:v>
                </c:pt>
                <c:pt idx="4407">
                  <c:v>1.2500000000000001E-2</c:v>
                </c:pt>
                <c:pt idx="4408">
                  <c:v>1.2500000000000001E-2</c:v>
                </c:pt>
                <c:pt idx="4409">
                  <c:v>1.2500000000000001E-2</c:v>
                </c:pt>
                <c:pt idx="4410">
                  <c:v>1.2500000000000001E-2</c:v>
                </c:pt>
                <c:pt idx="4411">
                  <c:v>1.2500000000000001E-2</c:v>
                </c:pt>
                <c:pt idx="4412">
                  <c:v>1.2500000000000001E-2</c:v>
                </c:pt>
                <c:pt idx="4413">
                  <c:v>1.2500000000000001E-2</c:v>
                </c:pt>
                <c:pt idx="4414">
                  <c:v>1.2500000000000001E-2</c:v>
                </c:pt>
                <c:pt idx="4415">
                  <c:v>1.2500000000000001E-2</c:v>
                </c:pt>
                <c:pt idx="4416">
                  <c:v>1.2500000000000001E-2</c:v>
                </c:pt>
                <c:pt idx="4417">
                  <c:v>1.2500000000000001E-2</c:v>
                </c:pt>
                <c:pt idx="4418">
                  <c:v>1.2500000000000001E-2</c:v>
                </c:pt>
                <c:pt idx="4419">
                  <c:v>1.2500000000000001E-2</c:v>
                </c:pt>
                <c:pt idx="4420">
                  <c:v>1.2500000000000001E-2</c:v>
                </c:pt>
                <c:pt idx="4421">
                  <c:v>1.2500000000000001E-2</c:v>
                </c:pt>
                <c:pt idx="4422">
                  <c:v>1.2500000000000001E-2</c:v>
                </c:pt>
                <c:pt idx="4423">
                  <c:v>1.2500000000000001E-2</c:v>
                </c:pt>
                <c:pt idx="4424">
                  <c:v>1.2500000000000001E-2</c:v>
                </c:pt>
                <c:pt idx="4425">
                  <c:v>1.2500000000000001E-2</c:v>
                </c:pt>
                <c:pt idx="4426">
                  <c:v>1.2500000000000001E-2</c:v>
                </c:pt>
                <c:pt idx="4427">
                  <c:v>1.2500000000000001E-2</c:v>
                </c:pt>
                <c:pt idx="4428">
                  <c:v>1.2500000000000001E-2</c:v>
                </c:pt>
                <c:pt idx="4429">
                  <c:v>1.2500000000000001E-2</c:v>
                </c:pt>
                <c:pt idx="4430">
                  <c:v>1.2500000000000001E-2</c:v>
                </c:pt>
                <c:pt idx="4431">
                  <c:v>1.2500000000000001E-2</c:v>
                </c:pt>
                <c:pt idx="4432">
                  <c:v>1.2500000000000001E-2</c:v>
                </c:pt>
                <c:pt idx="4433">
                  <c:v>1.2500000000000001E-2</c:v>
                </c:pt>
                <c:pt idx="4434">
                  <c:v>1.2500000000000001E-2</c:v>
                </c:pt>
                <c:pt idx="4435">
                  <c:v>1.2500000000000001E-2</c:v>
                </c:pt>
                <c:pt idx="4436">
                  <c:v>1.2500000000000001E-2</c:v>
                </c:pt>
                <c:pt idx="4437">
                  <c:v>1.2500000000000001E-2</c:v>
                </c:pt>
                <c:pt idx="4438">
                  <c:v>1.2500000000000001E-2</c:v>
                </c:pt>
                <c:pt idx="4439">
                  <c:v>1.2500000000000001E-2</c:v>
                </c:pt>
                <c:pt idx="4440">
                  <c:v>1.2500000000000001E-2</c:v>
                </c:pt>
                <c:pt idx="4441">
                  <c:v>1.2500000000000001E-2</c:v>
                </c:pt>
                <c:pt idx="4442">
                  <c:v>1.2500000000000001E-2</c:v>
                </c:pt>
                <c:pt idx="4443">
                  <c:v>1.2500000000000001E-2</c:v>
                </c:pt>
                <c:pt idx="4444">
                  <c:v>1.2500000000000001E-2</c:v>
                </c:pt>
                <c:pt idx="4445">
                  <c:v>1.2500000000000001E-2</c:v>
                </c:pt>
                <c:pt idx="4446">
                  <c:v>1.2500000000000001E-2</c:v>
                </c:pt>
                <c:pt idx="4447">
                  <c:v>1.2500000000000001E-2</c:v>
                </c:pt>
                <c:pt idx="4448">
                  <c:v>1.2500000000000001E-2</c:v>
                </c:pt>
                <c:pt idx="4449">
                  <c:v>1.2500000000000001E-2</c:v>
                </c:pt>
                <c:pt idx="4450">
                  <c:v>1.2500000000000001E-2</c:v>
                </c:pt>
                <c:pt idx="4451">
                  <c:v>1.2500000000000001E-2</c:v>
                </c:pt>
                <c:pt idx="4452">
                  <c:v>1.2500000000000001E-2</c:v>
                </c:pt>
                <c:pt idx="4453">
                  <c:v>1.2500000000000001E-2</c:v>
                </c:pt>
                <c:pt idx="4454">
                  <c:v>1.2500000000000001E-2</c:v>
                </c:pt>
                <c:pt idx="4455">
                  <c:v>1.2500000000000001E-2</c:v>
                </c:pt>
                <c:pt idx="4456">
                  <c:v>1.2500000000000001E-2</c:v>
                </c:pt>
                <c:pt idx="4457">
                  <c:v>1.2500000000000001E-2</c:v>
                </c:pt>
                <c:pt idx="4458">
                  <c:v>1.2500000000000001E-2</c:v>
                </c:pt>
                <c:pt idx="4459">
                  <c:v>1.2500000000000001E-2</c:v>
                </c:pt>
                <c:pt idx="4460">
                  <c:v>1.2500000000000001E-2</c:v>
                </c:pt>
                <c:pt idx="4461">
                  <c:v>1.2500000000000001E-2</c:v>
                </c:pt>
                <c:pt idx="4462">
                  <c:v>1.2500000000000001E-2</c:v>
                </c:pt>
                <c:pt idx="4463">
                  <c:v>1.2500000000000001E-2</c:v>
                </c:pt>
                <c:pt idx="4464">
                  <c:v>1.2500000000000001E-2</c:v>
                </c:pt>
                <c:pt idx="4465">
                  <c:v>1.2500000000000001E-2</c:v>
                </c:pt>
                <c:pt idx="4466">
                  <c:v>1.2500000000000001E-2</c:v>
                </c:pt>
                <c:pt idx="4467">
                  <c:v>1.2500000000000001E-2</c:v>
                </c:pt>
                <c:pt idx="4468">
                  <c:v>1.2500000000000001E-2</c:v>
                </c:pt>
                <c:pt idx="4469">
                  <c:v>1.2500000000000001E-2</c:v>
                </c:pt>
                <c:pt idx="4470">
                  <c:v>1.2500000000000001E-2</c:v>
                </c:pt>
                <c:pt idx="4471">
                  <c:v>1.2500000000000001E-2</c:v>
                </c:pt>
                <c:pt idx="4472">
                  <c:v>1.2500000000000001E-2</c:v>
                </c:pt>
                <c:pt idx="4473">
                  <c:v>1.2500000000000001E-2</c:v>
                </c:pt>
                <c:pt idx="4474">
                  <c:v>1.2500000000000001E-2</c:v>
                </c:pt>
                <c:pt idx="4475">
                  <c:v>1.2500000000000001E-2</c:v>
                </c:pt>
                <c:pt idx="4476">
                  <c:v>1.2500000000000001E-2</c:v>
                </c:pt>
                <c:pt idx="4477">
                  <c:v>1.2500000000000001E-2</c:v>
                </c:pt>
                <c:pt idx="4478">
                  <c:v>1.2500000000000001E-2</c:v>
                </c:pt>
                <c:pt idx="4479">
                  <c:v>1.2500000000000001E-2</c:v>
                </c:pt>
                <c:pt idx="4480">
                  <c:v>1.2500000000000001E-2</c:v>
                </c:pt>
                <c:pt idx="4481">
                  <c:v>1.2500000000000001E-2</c:v>
                </c:pt>
                <c:pt idx="4482">
                  <c:v>1.2500000000000001E-2</c:v>
                </c:pt>
                <c:pt idx="4483">
                  <c:v>1.2500000000000001E-2</c:v>
                </c:pt>
                <c:pt idx="4484">
                  <c:v>1.2500000000000001E-2</c:v>
                </c:pt>
                <c:pt idx="4485">
                  <c:v>1.2500000000000001E-2</c:v>
                </c:pt>
                <c:pt idx="4486">
                  <c:v>1.2500000000000001E-2</c:v>
                </c:pt>
                <c:pt idx="4487">
                  <c:v>1.2500000000000001E-2</c:v>
                </c:pt>
                <c:pt idx="4488">
                  <c:v>1.2500000000000001E-2</c:v>
                </c:pt>
                <c:pt idx="4489">
                  <c:v>1.2500000000000001E-2</c:v>
                </c:pt>
                <c:pt idx="4490">
                  <c:v>1.2500000000000001E-2</c:v>
                </c:pt>
                <c:pt idx="4491">
                  <c:v>1.2500000000000001E-2</c:v>
                </c:pt>
                <c:pt idx="4492">
                  <c:v>1.2500000000000001E-2</c:v>
                </c:pt>
                <c:pt idx="4493">
                  <c:v>1.2500000000000001E-2</c:v>
                </c:pt>
                <c:pt idx="4494">
                  <c:v>1.2500000000000001E-2</c:v>
                </c:pt>
                <c:pt idx="4495">
                  <c:v>1.2500000000000001E-2</c:v>
                </c:pt>
                <c:pt idx="4496">
                  <c:v>1.2500000000000001E-2</c:v>
                </c:pt>
                <c:pt idx="4497">
                  <c:v>1.2500000000000001E-2</c:v>
                </c:pt>
                <c:pt idx="4498">
                  <c:v>1.2500000000000001E-2</c:v>
                </c:pt>
                <c:pt idx="4499">
                  <c:v>1.2500000000000001E-2</c:v>
                </c:pt>
                <c:pt idx="4500">
                  <c:v>1.2500000000000001E-2</c:v>
                </c:pt>
                <c:pt idx="4501">
                  <c:v>1.2500000000000001E-2</c:v>
                </c:pt>
                <c:pt idx="4502">
                  <c:v>1.2500000000000001E-2</c:v>
                </c:pt>
                <c:pt idx="4503">
                  <c:v>1.2500000000000001E-2</c:v>
                </c:pt>
                <c:pt idx="4504">
                  <c:v>1.2500000000000001E-2</c:v>
                </c:pt>
                <c:pt idx="4505">
                  <c:v>1.2500000000000001E-2</c:v>
                </c:pt>
                <c:pt idx="4506">
                  <c:v>1.2500000000000001E-2</c:v>
                </c:pt>
                <c:pt idx="4507">
                  <c:v>1.2500000000000001E-2</c:v>
                </c:pt>
                <c:pt idx="4508">
                  <c:v>1.2500000000000001E-2</c:v>
                </c:pt>
                <c:pt idx="4509">
                  <c:v>1.2500000000000001E-2</c:v>
                </c:pt>
                <c:pt idx="4510">
                  <c:v>1.2500000000000001E-2</c:v>
                </c:pt>
                <c:pt idx="4511">
                  <c:v>1.2500000000000001E-2</c:v>
                </c:pt>
                <c:pt idx="4512">
                  <c:v>1.2500000000000001E-2</c:v>
                </c:pt>
                <c:pt idx="4513">
                  <c:v>1.2500000000000001E-2</c:v>
                </c:pt>
                <c:pt idx="4514">
                  <c:v>1.2500000000000001E-2</c:v>
                </c:pt>
                <c:pt idx="4515">
                  <c:v>1.2500000000000001E-2</c:v>
                </c:pt>
                <c:pt idx="4516">
                  <c:v>1.2500000000000001E-2</c:v>
                </c:pt>
                <c:pt idx="4517">
                  <c:v>1.2500000000000001E-2</c:v>
                </c:pt>
                <c:pt idx="4518">
                  <c:v>1.2500000000000001E-2</c:v>
                </c:pt>
                <c:pt idx="4519">
                  <c:v>1.2500000000000001E-2</c:v>
                </c:pt>
                <c:pt idx="4520">
                  <c:v>1.2500000000000001E-2</c:v>
                </c:pt>
                <c:pt idx="4521">
                  <c:v>1.2500000000000001E-2</c:v>
                </c:pt>
                <c:pt idx="4522">
                  <c:v>1.2500000000000001E-2</c:v>
                </c:pt>
                <c:pt idx="4523">
                  <c:v>1.2500000000000001E-2</c:v>
                </c:pt>
                <c:pt idx="4524">
                  <c:v>1.2500000000000001E-2</c:v>
                </c:pt>
                <c:pt idx="4525">
                  <c:v>1.2500000000000001E-2</c:v>
                </c:pt>
                <c:pt idx="4526">
                  <c:v>1.2500000000000001E-2</c:v>
                </c:pt>
                <c:pt idx="4527">
                  <c:v>1.2500000000000001E-2</c:v>
                </c:pt>
                <c:pt idx="4528">
                  <c:v>1.2500000000000001E-2</c:v>
                </c:pt>
                <c:pt idx="4529">
                  <c:v>1.2500000000000001E-2</c:v>
                </c:pt>
                <c:pt idx="4530">
                  <c:v>1.2500000000000001E-2</c:v>
                </c:pt>
                <c:pt idx="4531">
                  <c:v>1.2500000000000001E-2</c:v>
                </c:pt>
                <c:pt idx="4532">
                  <c:v>1.2500000000000001E-2</c:v>
                </c:pt>
                <c:pt idx="4533">
                  <c:v>1.2500000000000001E-2</c:v>
                </c:pt>
                <c:pt idx="4534">
                  <c:v>1.2500000000000001E-2</c:v>
                </c:pt>
                <c:pt idx="4535">
                  <c:v>1.2500000000000001E-2</c:v>
                </c:pt>
                <c:pt idx="4536">
                  <c:v>1.2500000000000001E-2</c:v>
                </c:pt>
                <c:pt idx="4537">
                  <c:v>1.2500000000000001E-2</c:v>
                </c:pt>
                <c:pt idx="4538">
                  <c:v>1.2500000000000001E-2</c:v>
                </c:pt>
                <c:pt idx="4539">
                  <c:v>1.2500000000000001E-2</c:v>
                </c:pt>
                <c:pt idx="4540">
                  <c:v>1.2500000000000001E-2</c:v>
                </c:pt>
                <c:pt idx="4541">
                  <c:v>1.2500000000000001E-2</c:v>
                </c:pt>
                <c:pt idx="4542">
                  <c:v>1.2500000000000001E-2</c:v>
                </c:pt>
                <c:pt idx="4543">
                  <c:v>1.2500000000000001E-2</c:v>
                </c:pt>
                <c:pt idx="4544">
                  <c:v>1.2500000000000001E-2</c:v>
                </c:pt>
                <c:pt idx="4545">
                  <c:v>1.2500000000000001E-2</c:v>
                </c:pt>
                <c:pt idx="4546">
                  <c:v>1.2500000000000001E-2</c:v>
                </c:pt>
                <c:pt idx="4547">
                  <c:v>1.2500000000000001E-2</c:v>
                </c:pt>
                <c:pt idx="4548">
                  <c:v>1.2500000000000001E-2</c:v>
                </c:pt>
                <c:pt idx="4549">
                  <c:v>1.2500000000000001E-2</c:v>
                </c:pt>
                <c:pt idx="4550">
                  <c:v>1.2500000000000001E-2</c:v>
                </c:pt>
                <c:pt idx="4551">
                  <c:v>1.2500000000000001E-2</c:v>
                </c:pt>
                <c:pt idx="4552">
                  <c:v>1.2500000000000001E-2</c:v>
                </c:pt>
                <c:pt idx="4553">
                  <c:v>1.2500000000000001E-2</c:v>
                </c:pt>
                <c:pt idx="4554">
                  <c:v>1.2500000000000001E-2</c:v>
                </c:pt>
                <c:pt idx="4555">
                  <c:v>1.2500000000000001E-2</c:v>
                </c:pt>
                <c:pt idx="4556">
                  <c:v>1.2500000000000001E-2</c:v>
                </c:pt>
                <c:pt idx="4557">
                  <c:v>1.2500000000000001E-2</c:v>
                </c:pt>
                <c:pt idx="4558">
                  <c:v>1.2500000000000001E-2</c:v>
                </c:pt>
                <c:pt idx="4559">
                  <c:v>1.2500000000000001E-2</c:v>
                </c:pt>
                <c:pt idx="4560">
                  <c:v>1.2500000000000001E-2</c:v>
                </c:pt>
                <c:pt idx="4561">
                  <c:v>1.2500000000000001E-2</c:v>
                </c:pt>
                <c:pt idx="4562">
                  <c:v>1.2500000000000001E-2</c:v>
                </c:pt>
                <c:pt idx="4563">
                  <c:v>1.2500000000000001E-2</c:v>
                </c:pt>
                <c:pt idx="4564">
                  <c:v>1.2500000000000001E-2</c:v>
                </c:pt>
                <c:pt idx="4565">
                  <c:v>1.2500000000000001E-2</c:v>
                </c:pt>
                <c:pt idx="4566">
                  <c:v>1.2500000000000001E-2</c:v>
                </c:pt>
                <c:pt idx="4567">
                  <c:v>1.2500000000000001E-2</c:v>
                </c:pt>
                <c:pt idx="4568">
                  <c:v>1.2500000000000001E-2</c:v>
                </c:pt>
                <c:pt idx="4569">
                  <c:v>1.2500000000000001E-2</c:v>
                </c:pt>
                <c:pt idx="4570">
                  <c:v>1.2500000000000001E-2</c:v>
                </c:pt>
                <c:pt idx="4571">
                  <c:v>1.2500000000000001E-2</c:v>
                </c:pt>
                <c:pt idx="4572">
                  <c:v>1.2500000000000001E-2</c:v>
                </c:pt>
                <c:pt idx="4573">
                  <c:v>1.2500000000000001E-2</c:v>
                </c:pt>
                <c:pt idx="4574">
                  <c:v>1.2500000000000001E-2</c:v>
                </c:pt>
                <c:pt idx="4575">
                  <c:v>1.2500000000000001E-2</c:v>
                </c:pt>
                <c:pt idx="4576">
                  <c:v>1.2500000000000001E-2</c:v>
                </c:pt>
                <c:pt idx="4577">
                  <c:v>1.2500000000000001E-2</c:v>
                </c:pt>
                <c:pt idx="4578">
                  <c:v>1.2500000000000001E-2</c:v>
                </c:pt>
                <c:pt idx="4579">
                  <c:v>1.2500000000000001E-2</c:v>
                </c:pt>
                <c:pt idx="4580">
                  <c:v>1.2500000000000001E-2</c:v>
                </c:pt>
                <c:pt idx="4581">
                  <c:v>1.2500000000000001E-2</c:v>
                </c:pt>
                <c:pt idx="4582">
                  <c:v>1.2500000000000001E-2</c:v>
                </c:pt>
                <c:pt idx="4583">
                  <c:v>1.2500000000000001E-2</c:v>
                </c:pt>
                <c:pt idx="4584">
                  <c:v>1.2500000000000001E-2</c:v>
                </c:pt>
                <c:pt idx="4585">
                  <c:v>1.2500000000000001E-2</c:v>
                </c:pt>
                <c:pt idx="4586">
                  <c:v>1.2500000000000001E-2</c:v>
                </c:pt>
                <c:pt idx="4587">
                  <c:v>1.2500000000000001E-2</c:v>
                </c:pt>
                <c:pt idx="4588">
                  <c:v>1.2500000000000001E-2</c:v>
                </c:pt>
                <c:pt idx="4589">
                  <c:v>1.2500000000000001E-2</c:v>
                </c:pt>
                <c:pt idx="4590">
                  <c:v>1.2500000000000001E-2</c:v>
                </c:pt>
                <c:pt idx="4591">
                  <c:v>1.2500000000000001E-2</c:v>
                </c:pt>
                <c:pt idx="4592">
                  <c:v>1.2500000000000001E-2</c:v>
                </c:pt>
                <c:pt idx="4593">
                  <c:v>1.2500000000000001E-2</c:v>
                </c:pt>
                <c:pt idx="4594">
                  <c:v>1.2500000000000001E-2</c:v>
                </c:pt>
                <c:pt idx="4595">
                  <c:v>1.2500000000000001E-2</c:v>
                </c:pt>
                <c:pt idx="4596">
                  <c:v>1.2500000000000001E-2</c:v>
                </c:pt>
                <c:pt idx="4597">
                  <c:v>1.2500000000000001E-2</c:v>
                </c:pt>
                <c:pt idx="4598">
                  <c:v>1.2500000000000001E-2</c:v>
                </c:pt>
                <c:pt idx="4599">
                  <c:v>1.2500000000000001E-2</c:v>
                </c:pt>
                <c:pt idx="4600">
                  <c:v>1.2500000000000001E-2</c:v>
                </c:pt>
                <c:pt idx="4601">
                  <c:v>1.2500000000000001E-2</c:v>
                </c:pt>
                <c:pt idx="4602">
                  <c:v>1.2500000000000001E-2</c:v>
                </c:pt>
                <c:pt idx="4603">
                  <c:v>1.2500000000000001E-2</c:v>
                </c:pt>
                <c:pt idx="4604">
                  <c:v>1.2500000000000001E-2</c:v>
                </c:pt>
                <c:pt idx="4605">
                  <c:v>1.2500000000000001E-2</c:v>
                </c:pt>
                <c:pt idx="4606">
                  <c:v>1.2500000000000001E-2</c:v>
                </c:pt>
                <c:pt idx="4607">
                  <c:v>1.2500000000000001E-2</c:v>
                </c:pt>
                <c:pt idx="4608">
                  <c:v>1.2500000000000001E-2</c:v>
                </c:pt>
                <c:pt idx="4609">
                  <c:v>1.2500000000000001E-2</c:v>
                </c:pt>
                <c:pt idx="4610">
                  <c:v>1.2500000000000001E-2</c:v>
                </c:pt>
                <c:pt idx="4611">
                  <c:v>1.2500000000000001E-2</c:v>
                </c:pt>
                <c:pt idx="4612">
                  <c:v>1.2500000000000001E-2</c:v>
                </c:pt>
                <c:pt idx="4613">
                  <c:v>1.2500000000000001E-2</c:v>
                </c:pt>
                <c:pt idx="4614">
                  <c:v>1.2500000000000001E-2</c:v>
                </c:pt>
                <c:pt idx="4615">
                  <c:v>1.2500000000000001E-2</c:v>
                </c:pt>
                <c:pt idx="4616">
                  <c:v>1.2500000000000001E-2</c:v>
                </c:pt>
                <c:pt idx="4617">
                  <c:v>1.2500000000000001E-2</c:v>
                </c:pt>
                <c:pt idx="4618">
                  <c:v>1.2500000000000001E-2</c:v>
                </c:pt>
                <c:pt idx="4619">
                  <c:v>1.2500000000000001E-2</c:v>
                </c:pt>
                <c:pt idx="4620">
                  <c:v>1.2500000000000001E-2</c:v>
                </c:pt>
                <c:pt idx="4621">
                  <c:v>1.2500000000000001E-2</c:v>
                </c:pt>
                <c:pt idx="4622">
                  <c:v>1.2500000000000001E-2</c:v>
                </c:pt>
                <c:pt idx="4623">
                  <c:v>1.2500000000000001E-2</c:v>
                </c:pt>
                <c:pt idx="4624">
                  <c:v>1.2500000000000001E-2</c:v>
                </c:pt>
                <c:pt idx="4625">
                  <c:v>1.2500000000000001E-2</c:v>
                </c:pt>
                <c:pt idx="4626">
                  <c:v>1.2500000000000001E-2</c:v>
                </c:pt>
                <c:pt idx="4627">
                  <c:v>1.2500000000000001E-2</c:v>
                </c:pt>
                <c:pt idx="4628">
                  <c:v>1.2500000000000001E-2</c:v>
                </c:pt>
                <c:pt idx="4629">
                  <c:v>1.2500000000000001E-2</c:v>
                </c:pt>
                <c:pt idx="4630">
                  <c:v>1.2500000000000001E-2</c:v>
                </c:pt>
                <c:pt idx="4631">
                  <c:v>1.2500000000000001E-2</c:v>
                </c:pt>
                <c:pt idx="4632">
                  <c:v>1.2500000000000001E-2</c:v>
                </c:pt>
                <c:pt idx="4633">
                  <c:v>1.2500000000000001E-2</c:v>
                </c:pt>
                <c:pt idx="4634">
                  <c:v>1.2500000000000001E-2</c:v>
                </c:pt>
                <c:pt idx="4635">
                  <c:v>1.2500000000000001E-2</c:v>
                </c:pt>
                <c:pt idx="4636">
                  <c:v>1.2500000000000001E-2</c:v>
                </c:pt>
                <c:pt idx="4637">
                  <c:v>1.2500000000000001E-2</c:v>
                </c:pt>
                <c:pt idx="4638">
                  <c:v>1.2500000000000001E-2</c:v>
                </c:pt>
                <c:pt idx="4639">
                  <c:v>1.2500000000000001E-2</c:v>
                </c:pt>
                <c:pt idx="4640">
                  <c:v>1.2500000000000001E-2</c:v>
                </c:pt>
                <c:pt idx="4641">
                  <c:v>1.2500000000000001E-2</c:v>
                </c:pt>
                <c:pt idx="4642">
                  <c:v>1.2500000000000001E-2</c:v>
                </c:pt>
                <c:pt idx="4643">
                  <c:v>1.2500000000000001E-2</c:v>
                </c:pt>
                <c:pt idx="4644">
                  <c:v>1.2500000000000001E-2</c:v>
                </c:pt>
                <c:pt idx="4645">
                  <c:v>1.2500000000000001E-2</c:v>
                </c:pt>
                <c:pt idx="4646">
                  <c:v>1.2500000000000001E-2</c:v>
                </c:pt>
                <c:pt idx="4647">
                  <c:v>1.2500000000000001E-2</c:v>
                </c:pt>
                <c:pt idx="4648">
                  <c:v>1.2500000000000001E-2</c:v>
                </c:pt>
                <c:pt idx="4649">
                  <c:v>1.2500000000000001E-2</c:v>
                </c:pt>
                <c:pt idx="4650">
                  <c:v>1.2500000000000001E-2</c:v>
                </c:pt>
                <c:pt idx="4651">
                  <c:v>1.2500000000000001E-2</c:v>
                </c:pt>
                <c:pt idx="4652">
                  <c:v>1.2500000000000001E-2</c:v>
                </c:pt>
                <c:pt idx="4653">
                  <c:v>1.2500000000000001E-2</c:v>
                </c:pt>
                <c:pt idx="4654">
                  <c:v>1.2500000000000001E-2</c:v>
                </c:pt>
                <c:pt idx="4655">
                  <c:v>1.2500000000000001E-2</c:v>
                </c:pt>
                <c:pt idx="4656">
                  <c:v>1.2500000000000001E-2</c:v>
                </c:pt>
                <c:pt idx="4657">
                  <c:v>1.2500000000000001E-2</c:v>
                </c:pt>
                <c:pt idx="4658">
                  <c:v>1.2500000000000001E-2</c:v>
                </c:pt>
                <c:pt idx="4659">
                  <c:v>1.2500000000000001E-2</c:v>
                </c:pt>
                <c:pt idx="4660">
                  <c:v>1.2500000000000001E-2</c:v>
                </c:pt>
                <c:pt idx="4661">
                  <c:v>1.2500000000000001E-2</c:v>
                </c:pt>
                <c:pt idx="4662">
                  <c:v>1.2500000000000001E-2</c:v>
                </c:pt>
                <c:pt idx="4663">
                  <c:v>1.2500000000000001E-2</c:v>
                </c:pt>
                <c:pt idx="4664">
                  <c:v>1.2500000000000001E-2</c:v>
                </c:pt>
                <c:pt idx="4665">
                  <c:v>1.2500000000000001E-2</c:v>
                </c:pt>
                <c:pt idx="4666">
                  <c:v>1.2500000000000001E-2</c:v>
                </c:pt>
                <c:pt idx="4667">
                  <c:v>1.2500000000000001E-2</c:v>
                </c:pt>
                <c:pt idx="4668">
                  <c:v>1.2500000000000001E-2</c:v>
                </c:pt>
                <c:pt idx="4669">
                  <c:v>1.2500000000000001E-2</c:v>
                </c:pt>
                <c:pt idx="4670">
                  <c:v>1.2500000000000001E-2</c:v>
                </c:pt>
                <c:pt idx="4671">
                  <c:v>1.2500000000000001E-2</c:v>
                </c:pt>
                <c:pt idx="4672">
                  <c:v>1.2500000000000001E-2</c:v>
                </c:pt>
                <c:pt idx="4673">
                  <c:v>1.2500000000000001E-2</c:v>
                </c:pt>
                <c:pt idx="4674">
                  <c:v>1.2500000000000001E-2</c:v>
                </c:pt>
                <c:pt idx="4675">
                  <c:v>1.2500000000000001E-2</c:v>
                </c:pt>
                <c:pt idx="4676">
                  <c:v>1.2500000000000001E-2</c:v>
                </c:pt>
                <c:pt idx="4677">
                  <c:v>1.2500000000000001E-2</c:v>
                </c:pt>
                <c:pt idx="4678">
                  <c:v>1.2500000000000001E-2</c:v>
                </c:pt>
                <c:pt idx="4679">
                  <c:v>1.2500000000000001E-2</c:v>
                </c:pt>
                <c:pt idx="4680">
                  <c:v>1.2500000000000001E-2</c:v>
                </c:pt>
                <c:pt idx="4681">
                  <c:v>1.2500000000000001E-2</c:v>
                </c:pt>
                <c:pt idx="4682">
                  <c:v>1.2500000000000001E-2</c:v>
                </c:pt>
                <c:pt idx="4683">
                  <c:v>1.2500000000000001E-2</c:v>
                </c:pt>
                <c:pt idx="4684">
                  <c:v>1.2500000000000001E-2</c:v>
                </c:pt>
                <c:pt idx="4685">
                  <c:v>1.2500000000000001E-2</c:v>
                </c:pt>
                <c:pt idx="4686">
                  <c:v>1.2500000000000001E-2</c:v>
                </c:pt>
                <c:pt idx="4687">
                  <c:v>1.2500000000000001E-2</c:v>
                </c:pt>
                <c:pt idx="4688">
                  <c:v>1.2500000000000001E-2</c:v>
                </c:pt>
                <c:pt idx="4689">
                  <c:v>1.2500000000000001E-2</c:v>
                </c:pt>
                <c:pt idx="4690">
                  <c:v>1.2500000000000001E-2</c:v>
                </c:pt>
                <c:pt idx="4691">
                  <c:v>1.2500000000000001E-2</c:v>
                </c:pt>
                <c:pt idx="4692">
                  <c:v>1.2500000000000001E-2</c:v>
                </c:pt>
                <c:pt idx="4693">
                  <c:v>1.2500000000000001E-2</c:v>
                </c:pt>
                <c:pt idx="4694">
                  <c:v>1.2500000000000001E-2</c:v>
                </c:pt>
                <c:pt idx="4695">
                  <c:v>1.2500000000000001E-2</c:v>
                </c:pt>
                <c:pt idx="4696">
                  <c:v>1.2500000000000001E-2</c:v>
                </c:pt>
                <c:pt idx="4697">
                  <c:v>1.2500000000000001E-2</c:v>
                </c:pt>
                <c:pt idx="4698">
                  <c:v>1.2500000000000001E-2</c:v>
                </c:pt>
                <c:pt idx="4699">
                  <c:v>1.2500000000000001E-2</c:v>
                </c:pt>
                <c:pt idx="4700">
                  <c:v>1.2500000000000001E-2</c:v>
                </c:pt>
                <c:pt idx="4701">
                  <c:v>1.2500000000000001E-2</c:v>
                </c:pt>
                <c:pt idx="4702">
                  <c:v>1.2500000000000001E-2</c:v>
                </c:pt>
                <c:pt idx="4703">
                  <c:v>1.2500000000000001E-2</c:v>
                </c:pt>
                <c:pt idx="4704">
                  <c:v>1.2500000000000001E-2</c:v>
                </c:pt>
                <c:pt idx="4705">
                  <c:v>1.2500000000000001E-2</c:v>
                </c:pt>
                <c:pt idx="4706">
                  <c:v>1.2500000000000001E-2</c:v>
                </c:pt>
                <c:pt idx="4707">
                  <c:v>1.2500000000000001E-2</c:v>
                </c:pt>
                <c:pt idx="4708">
                  <c:v>1.2500000000000001E-2</c:v>
                </c:pt>
                <c:pt idx="4709">
                  <c:v>1.2500000000000001E-2</c:v>
                </c:pt>
                <c:pt idx="4710">
                  <c:v>1.2500000000000001E-2</c:v>
                </c:pt>
                <c:pt idx="4711">
                  <c:v>1.2500000000000001E-2</c:v>
                </c:pt>
                <c:pt idx="4712">
                  <c:v>1.2500000000000001E-2</c:v>
                </c:pt>
                <c:pt idx="4713">
                  <c:v>1.2500000000000001E-2</c:v>
                </c:pt>
                <c:pt idx="4714">
                  <c:v>1.2500000000000001E-2</c:v>
                </c:pt>
                <c:pt idx="4715">
                  <c:v>1.2500000000000001E-2</c:v>
                </c:pt>
                <c:pt idx="4716">
                  <c:v>1.2500000000000001E-2</c:v>
                </c:pt>
                <c:pt idx="4717">
                  <c:v>1.2500000000000001E-2</c:v>
                </c:pt>
                <c:pt idx="4718">
                  <c:v>1.2500000000000001E-2</c:v>
                </c:pt>
                <c:pt idx="4719">
                  <c:v>1.2500000000000001E-2</c:v>
                </c:pt>
                <c:pt idx="4720">
                  <c:v>1.2500000000000001E-2</c:v>
                </c:pt>
                <c:pt idx="4721">
                  <c:v>1.2500000000000001E-2</c:v>
                </c:pt>
                <c:pt idx="4722">
                  <c:v>1.2500000000000001E-2</c:v>
                </c:pt>
                <c:pt idx="4723">
                  <c:v>1.2500000000000001E-2</c:v>
                </c:pt>
                <c:pt idx="4724">
                  <c:v>1.2500000000000001E-2</c:v>
                </c:pt>
                <c:pt idx="4725">
                  <c:v>1.2500000000000001E-2</c:v>
                </c:pt>
                <c:pt idx="4726">
                  <c:v>1.2500000000000001E-2</c:v>
                </c:pt>
                <c:pt idx="4727">
                  <c:v>1.2500000000000001E-2</c:v>
                </c:pt>
                <c:pt idx="4728">
                  <c:v>1.2500000000000001E-2</c:v>
                </c:pt>
                <c:pt idx="4729">
                  <c:v>1.2500000000000001E-2</c:v>
                </c:pt>
                <c:pt idx="4730">
                  <c:v>1.2500000000000001E-2</c:v>
                </c:pt>
                <c:pt idx="4731">
                  <c:v>1.2500000000000001E-2</c:v>
                </c:pt>
                <c:pt idx="4732">
                  <c:v>1.2500000000000001E-2</c:v>
                </c:pt>
                <c:pt idx="4733">
                  <c:v>1.2500000000000001E-2</c:v>
                </c:pt>
                <c:pt idx="4734">
                  <c:v>1.2500000000000001E-2</c:v>
                </c:pt>
                <c:pt idx="4735">
                  <c:v>1.2500000000000001E-2</c:v>
                </c:pt>
                <c:pt idx="4736">
                  <c:v>1.2500000000000001E-2</c:v>
                </c:pt>
                <c:pt idx="4737">
                  <c:v>1.2500000000000001E-2</c:v>
                </c:pt>
                <c:pt idx="4738">
                  <c:v>1.2500000000000001E-2</c:v>
                </c:pt>
                <c:pt idx="4739">
                  <c:v>1.2500000000000001E-2</c:v>
                </c:pt>
                <c:pt idx="4740">
                  <c:v>1.2500000000000001E-2</c:v>
                </c:pt>
                <c:pt idx="4741">
                  <c:v>1.2500000000000001E-2</c:v>
                </c:pt>
                <c:pt idx="4742">
                  <c:v>1.2500000000000001E-2</c:v>
                </c:pt>
                <c:pt idx="4743">
                  <c:v>1.2500000000000001E-2</c:v>
                </c:pt>
                <c:pt idx="4744">
                  <c:v>1.2500000000000001E-2</c:v>
                </c:pt>
                <c:pt idx="4745">
                  <c:v>1.2500000000000001E-2</c:v>
                </c:pt>
                <c:pt idx="4746">
                  <c:v>1.2500000000000001E-2</c:v>
                </c:pt>
                <c:pt idx="4747">
                  <c:v>1.2500000000000001E-2</c:v>
                </c:pt>
                <c:pt idx="4748">
                  <c:v>1.2500000000000001E-2</c:v>
                </c:pt>
                <c:pt idx="4749">
                  <c:v>1.2500000000000001E-2</c:v>
                </c:pt>
                <c:pt idx="4750">
                  <c:v>1.2500000000000001E-2</c:v>
                </c:pt>
                <c:pt idx="4751">
                  <c:v>1.2500000000000001E-2</c:v>
                </c:pt>
                <c:pt idx="4752">
                  <c:v>1.2500000000000001E-2</c:v>
                </c:pt>
                <c:pt idx="4753">
                  <c:v>1.2500000000000001E-2</c:v>
                </c:pt>
                <c:pt idx="4754">
                  <c:v>1.2500000000000001E-2</c:v>
                </c:pt>
                <c:pt idx="4755">
                  <c:v>1.2500000000000001E-2</c:v>
                </c:pt>
                <c:pt idx="4756">
                  <c:v>1.2500000000000001E-2</c:v>
                </c:pt>
                <c:pt idx="4757">
                  <c:v>1.2500000000000001E-2</c:v>
                </c:pt>
                <c:pt idx="4758">
                  <c:v>1.2500000000000001E-2</c:v>
                </c:pt>
                <c:pt idx="4759">
                  <c:v>1.2500000000000001E-2</c:v>
                </c:pt>
                <c:pt idx="4760">
                  <c:v>1.2500000000000001E-2</c:v>
                </c:pt>
                <c:pt idx="4761">
                  <c:v>1.2500000000000001E-2</c:v>
                </c:pt>
                <c:pt idx="4762">
                  <c:v>1.2500000000000001E-2</c:v>
                </c:pt>
                <c:pt idx="4763">
                  <c:v>1.2500000000000001E-2</c:v>
                </c:pt>
                <c:pt idx="4764">
                  <c:v>1.2500000000000001E-2</c:v>
                </c:pt>
                <c:pt idx="4765">
                  <c:v>1.2500000000000001E-2</c:v>
                </c:pt>
                <c:pt idx="4766">
                  <c:v>1.2500000000000001E-2</c:v>
                </c:pt>
                <c:pt idx="4767">
                  <c:v>1.2500000000000001E-2</c:v>
                </c:pt>
                <c:pt idx="4768">
                  <c:v>1.2500000000000001E-2</c:v>
                </c:pt>
                <c:pt idx="4769">
                  <c:v>1.2500000000000001E-2</c:v>
                </c:pt>
                <c:pt idx="4770">
                  <c:v>1.2500000000000001E-2</c:v>
                </c:pt>
                <c:pt idx="4771">
                  <c:v>1.2500000000000001E-2</c:v>
                </c:pt>
                <c:pt idx="4772">
                  <c:v>1.2500000000000001E-2</c:v>
                </c:pt>
                <c:pt idx="4773">
                  <c:v>1.2500000000000001E-2</c:v>
                </c:pt>
                <c:pt idx="4774">
                  <c:v>1.2500000000000001E-2</c:v>
                </c:pt>
                <c:pt idx="4775">
                  <c:v>1.2500000000000001E-2</c:v>
                </c:pt>
                <c:pt idx="4776">
                  <c:v>1.2500000000000001E-2</c:v>
                </c:pt>
                <c:pt idx="4777">
                  <c:v>1.2500000000000001E-2</c:v>
                </c:pt>
                <c:pt idx="4778">
                  <c:v>1.2500000000000001E-2</c:v>
                </c:pt>
                <c:pt idx="4779">
                  <c:v>1.2500000000000001E-2</c:v>
                </c:pt>
                <c:pt idx="4780">
                  <c:v>1.2500000000000001E-2</c:v>
                </c:pt>
                <c:pt idx="4781">
                  <c:v>1.2500000000000001E-2</c:v>
                </c:pt>
                <c:pt idx="4782">
                  <c:v>1.2500000000000001E-2</c:v>
                </c:pt>
                <c:pt idx="4783">
                  <c:v>1.2500000000000001E-2</c:v>
                </c:pt>
                <c:pt idx="4784">
                  <c:v>1.2500000000000001E-2</c:v>
                </c:pt>
                <c:pt idx="4785">
                  <c:v>1.2500000000000001E-2</c:v>
                </c:pt>
                <c:pt idx="4786">
                  <c:v>1.2500000000000001E-2</c:v>
                </c:pt>
                <c:pt idx="4787">
                  <c:v>1.2500000000000001E-2</c:v>
                </c:pt>
                <c:pt idx="4788">
                  <c:v>1.2500000000000001E-2</c:v>
                </c:pt>
                <c:pt idx="4789">
                  <c:v>1.2500000000000001E-2</c:v>
                </c:pt>
                <c:pt idx="4790">
                  <c:v>1.2500000000000001E-2</c:v>
                </c:pt>
                <c:pt idx="4791">
                  <c:v>1.2500000000000001E-2</c:v>
                </c:pt>
                <c:pt idx="4792">
                  <c:v>1.2500000000000001E-2</c:v>
                </c:pt>
                <c:pt idx="4793">
                  <c:v>1.2500000000000001E-2</c:v>
                </c:pt>
                <c:pt idx="4794">
                  <c:v>1.2500000000000001E-2</c:v>
                </c:pt>
                <c:pt idx="4795">
                  <c:v>1.2500000000000001E-2</c:v>
                </c:pt>
                <c:pt idx="4796">
                  <c:v>1.2500000000000001E-2</c:v>
                </c:pt>
                <c:pt idx="4797">
                  <c:v>1.2500000000000001E-2</c:v>
                </c:pt>
                <c:pt idx="4798">
                  <c:v>1.2500000000000001E-2</c:v>
                </c:pt>
                <c:pt idx="4799">
                  <c:v>1.2500000000000001E-2</c:v>
                </c:pt>
                <c:pt idx="4800">
                  <c:v>1.2500000000000001E-2</c:v>
                </c:pt>
                <c:pt idx="4801">
                  <c:v>1.2500000000000001E-2</c:v>
                </c:pt>
                <c:pt idx="4802">
                  <c:v>1.2500000000000001E-2</c:v>
                </c:pt>
                <c:pt idx="4803">
                  <c:v>1.2500000000000001E-2</c:v>
                </c:pt>
                <c:pt idx="4804">
                  <c:v>1.2500000000000001E-2</c:v>
                </c:pt>
                <c:pt idx="4805">
                  <c:v>1.2500000000000001E-2</c:v>
                </c:pt>
                <c:pt idx="4806">
                  <c:v>1.2500000000000001E-2</c:v>
                </c:pt>
                <c:pt idx="4807">
                  <c:v>1.2500000000000001E-2</c:v>
                </c:pt>
                <c:pt idx="4808">
                  <c:v>1.2500000000000001E-2</c:v>
                </c:pt>
                <c:pt idx="4809">
                  <c:v>1.2500000000000001E-2</c:v>
                </c:pt>
                <c:pt idx="4810">
                  <c:v>1.2500000000000001E-2</c:v>
                </c:pt>
                <c:pt idx="4811">
                  <c:v>1.2500000000000001E-2</c:v>
                </c:pt>
                <c:pt idx="4812">
                  <c:v>1.2500000000000001E-2</c:v>
                </c:pt>
                <c:pt idx="4813">
                  <c:v>1.2500000000000001E-2</c:v>
                </c:pt>
                <c:pt idx="4814">
                  <c:v>1.2500000000000001E-2</c:v>
                </c:pt>
                <c:pt idx="4815">
                  <c:v>1.2500000000000001E-2</c:v>
                </c:pt>
                <c:pt idx="4816">
                  <c:v>1.2500000000000001E-2</c:v>
                </c:pt>
                <c:pt idx="4817">
                  <c:v>1.2500000000000001E-2</c:v>
                </c:pt>
                <c:pt idx="4818">
                  <c:v>1.2500000000000001E-2</c:v>
                </c:pt>
                <c:pt idx="4819">
                  <c:v>1.2500000000000001E-2</c:v>
                </c:pt>
                <c:pt idx="4820">
                  <c:v>1.2500000000000001E-2</c:v>
                </c:pt>
                <c:pt idx="4821">
                  <c:v>1.2500000000000001E-2</c:v>
                </c:pt>
                <c:pt idx="4822">
                  <c:v>1.2500000000000001E-2</c:v>
                </c:pt>
                <c:pt idx="4823">
                  <c:v>1.2500000000000001E-2</c:v>
                </c:pt>
                <c:pt idx="4824">
                  <c:v>1.2500000000000001E-2</c:v>
                </c:pt>
                <c:pt idx="4825">
                  <c:v>1.2500000000000001E-2</c:v>
                </c:pt>
                <c:pt idx="4826">
                  <c:v>1.2500000000000001E-2</c:v>
                </c:pt>
                <c:pt idx="4827">
                  <c:v>1.2500000000000001E-2</c:v>
                </c:pt>
                <c:pt idx="4828">
                  <c:v>1.2500000000000001E-2</c:v>
                </c:pt>
                <c:pt idx="4829">
                  <c:v>1.2500000000000001E-2</c:v>
                </c:pt>
                <c:pt idx="4830">
                  <c:v>1.2500000000000001E-2</c:v>
                </c:pt>
                <c:pt idx="4831">
                  <c:v>1.2500000000000001E-2</c:v>
                </c:pt>
                <c:pt idx="4832">
                  <c:v>1.2500000000000001E-2</c:v>
                </c:pt>
                <c:pt idx="4833">
                  <c:v>1.2500000000000001E-2</c:v>
                </c:pt>
                <c:pt idx="4834">
                  <c:v>1.2500000000000001E-2</c:v>
                </c:pt>
                <c:pt idx="4835">
                  <c:v>1.2500000000000001E-2</c:v>
                </c:pt>
                <c:pt idx="4836">
                  <c:v>1.2500000000000001E-2</c:v>
                </c:pt>
                <c:pt idx="4837">
                  <c:v>1.2500000000000001E-2</c:v>
                </c:pt>
                <c:pt idx="4838">
                  <c:v>1.2500000000000001E-2</c:v>
                </c:pt>
                <c:pt idx="4839">
                  <c:v>1.2500000000000001E-2</c:v>
                </c:pt>
                <c:pt idx="4840">
                  <c:v>1.2500000000000001E-2</c:v>
                </c:pt>
                <c:pt idx="4841">
                  <c:v>1.2500000000000001E-2</c:v>
                </c:pt>
                <c:pt idx="4842">
                  <c:v>1.2500000000000001E-2</c:v>
                </c:pt>
                <c:pt idx="4843">
                  <c:v>1.2500000000000001E-2</c:v>
                </c:pt>
                <c:pt idx="4844">
                  <c:v>1.2500000000000001E-2</c:v>
                </c:pt>
                <c:pt idx="4845">
                  <c:v>1.2500000000000001E-2</c:v>
                </c:pt>
                <c:pt idx="4846">
                  <c:v>1.2500000000000001E-2</c:v>
                </c:pt>
                <c:pt idx="4847">
                  <c:v>1.2500000000000001E-2</c:v>
                </c:pt>
                <c:pt idx="4848">
                  <c:v>1.2500000000000001E-2</c:v>
                </c:pt>
                <c:pt idx="4849">
                  <c:v>1.2500000000000001E-2</c:v>
                </c:pt>
                <c:pt idx="4850">
                  <c:v>1.2500000000000001E-2</c:v>
                </c:pt>
                <c:pt idx="4851">
                  <c:v>1.2500000000000001E-2</c:v>
                </c:pt>
                <c:pt idx="4852">
                  <c:v>1.2500000000000001E-2</c:v>
                </c:pt>
                <c:pt idx="4853">
                  <c:v>1.2500000000000001E-2</c:v>
                </c:pt>
                <c:pt idx="4854">
                  <c:v>1.2500000000000001E-2</c:v>
                </c:pt>
                <c:pt idx="4855">
                  <c:v>1.2500000000000001E-2</c:v>
                </c:pt>
                <c:pt idx="4856">
                  <c:v>1.2500000000000001E-2</c:v>
                </c:pt>
                <c:pt idx="4857">
                  <c:v>1.2500000000000001E-2</c:v>
                </c:pt>
                <c:pt idx="4858">
                  <c:v>1.2500000000000001E-2</c:v>
                </c:pt>
                <c:pt idx="4859">
                  <c:v>1.2500000000000001E-2</c:v>
                </c:pt>
                <c:pt idx="4860">
                  <c:v>1.2500000000000001E-2</c:v>
                </c:pt>
                <c:pt idx="4861">
                  <c:v>1.2500000000000001E-2</c:v>
                </c:pt>
                <c:pt idx="4862">
                  <c:v>1.2500000000000001E-2</c:v>
                </c:pt>
                <c:pt idx="4863">
                  <c:v>1.2500000000000001E-2</c:v>
                </c:pt>
                <c:pt idx="4864">
                  <c:v>1.2500000000000001E-2</c:v>
                </c:pt>
                <c:pt idx="4865">
                  <c:v>1.2500000000000001E-2</c:v>
                </c:pt>
                <c:pt idx="4866">
                  <c:v>1.2500000000000001E-2</c:v>
                </c:pt>
                <c:pt idx="4867">
                  <c:v>1.2500000000000001E-2</c:v>
                </c:pt>
                <c:pt idx="4868">
                  <c:v>1.2500000000000001E-2</c:v>
                </c:pt>
                <c:pt idx="4869">
                  <c:v>1.2500000000000001E-2</c:v>
                </c:pt>
                <c:pt idx="4870">
                  <c:v>1.2500000000000001E-2</c:v>
                </c:pt>
                <c:pt idx="4871">
                  <c:v>1.2500000000000001E-2</c:v>
                </c:pt>
                <c:pt idx="4872">
                  <c:v>1.2500000000000001E-2</c:v>
                </c:pt>
                <c:pt idx="4873">
                  <c:v>1.2500000000000001E-2</c:v>
                </c:pt>
                <c:pt idx="4874">
                  <c:v>1.2500000000000001E-2</c:v>
                </c:pt>
                <c:pt idx="4875">
                  <c:v>1.2500000000000001E-2</c:v>
                </c:pt>
                <c:pt idx="4876">
                  <c:v>1.2500000000000001E-2</c:v>
                </c:pt>
                <c:pt idx="4877">
                  <c:v>1.2500000000000001E-2</c:v>
                </c:pt>
                <c:pt idx="4878">
                  <c:v>1.2500000000000001E-2</c:v>
                </c:pt>
                <c:pt idx="4879">
                  <c:v>1.2500000000000001E-2</c:v>
                </c:pt>
                <c:pt idx="4880">
                  <c:v>1.2500000000000001E-2</c:v>
                </c:pt>
                <c:pt idx="4881">
                  <c:v>1.2500000000000001E-2</c:v>
                </c:pt>
                <c:pt idx="4882">
                  <c:v>1.2500000000000001E-2</c:v>
                </c:pt>
                <c:pt idx="4883">
                  <c:v>1.2500000000000001E-2</c:v>
                </c:pt>
                <c:pt idx="4884">
                  <c:v>1.2500000000000001E-2</c:v>
                </c:pt>
                <c:pt idx="4885">
                  <c:v>1.2500000000000001E-2</c:v>
                </c:pt>
                <c:pt idx="4886">
                  <c:v>1.2500000000000001E-2</c:v>
                </c:pt>
                <c:pt idx="4887">
                  <c:v>1.2500000000000001E-2</c:v>
                </c:pt>
                <c:pt idx="4888">
                  <c:v>1.2500000000000001E-2</c:v>
                </c:pt>
                <c:pt idx="4889">
                  <c:v>1.2500000000000001E-2</c:v>
                </c:pt>
                <c:pt idx="4890">
                  <c:v>1.2500000000000001E-2</c:v>
                </c:pt>
                <c:pt idx="4891">
                  <c:v>1.2500000000000001E-2</c:v>
                </c:pt>
                <c:pt idx="4892">
                  <c:v>1.2500000000000001E-2</c:v>
                </c:pt>
                <c:pt idx="4893">
                  <c:v>1.2500000000000001E-2</c:v>
                </c:pt>
                <c:pt idx="4894">
                  <c:v>1.2500000000000001E-2</c:v>
                </c:pt>
                <c:pt idx="4895">
                  <c:v>1.2500000000000001E-2</c:v>
                </c:pt>
                <c:pt idx="4896">
                  <c:v>1.2500000000000001E-2</c:v>
                </c:pt>
                <c:pt idx="4897">
                  <c:v>1.2500000000000001E-2</c:v>
                </c:pt>
                <c:pt idx="4898">
                  <c:v>1.2500000000000001E-2</c:v>
                </c:pt>
                <c:pt idx="4899">
                  <c:v>1.2500000000000001E-2</c:v>
                </c:pt>
                <c:pt idx="4900">
                  <c:v>1.2500000000000001E-2</c:v>
                </c:pt>
                <c:pt idx="4901">
                  <c:v>1.2500000000000001E-2</c:v>
                </c:pt>
                <c:pt idx="4902">
                  <c:v>1.2500000000000001E-2</c:v>
                </c:pt>
                <c:pt idx="4903">
                  <c:v>1.2500000000000001E-2</c:v>
                </c:pt>
                <c:pt idx="4904">
                  <c:v>1.2500000000000001E-2</c:v>
                </c:pt>
                <c:pt idx="4905">
                  <c:v>1.2500000000000001E-2</c:v>
                </c:pt>
                <c:pt idx="4906">
                  <c:v>1.2500000000000001E-2</c:v>
                </c:pt>
                <c:pt idx="4907">
                  <c:v>1.2500000000000001E-2</c:v>
                </c:pt>
                <c:pt idx="4908">
                  <c:v>1.2500000000000001E-2</c:v>
                </c:pt>
                <c:pt idx="4909">
                  <c:v>1.2500000000000001E-2</c:v>
                </c:pt>
                <c:pt idx="4910">
                  <c:v>1.2500000000000001E-2</c:v>
                </c:pt>
                <c:pt idx="4911">
                  <c:v>1.2500000000000001E-2</c:v>
                </c:pt>
                <c:pt idx="4912">
                  <c:v>1.2500000000000001E-2</c:v>
                </c:pt>
                <c:pt idx="4913">
                  <c:v>1.2500000000000001E-2</c:v>
                </c:pt>
                <c:pt idx="4914">
                  <c:v>1.2500000000000001E-2</c:v>
                </c:pt>
                <c:pt idx="4915">
                  <c:v>1.2500000000000001E-2</c:v>
                </c:pt>
                <c:pt idx="4916">
                  <c:v>1.2500000000000001E-2</c:v>
                </c:pt>
                <c:pt idx="4917">
                  <c:v>1.2500000000000001E-2</c:v>
                </c:pt>
                <c:pt idx="4918">
                  <c:v>1.2500000000000001E-2</c:v>
                </c:pt>
                <c:pt idx="4919">
                  <c:v>1.2500000000000001E-2</c:v>
                </c:pt>
                <c:pt idx="4920">
                  <c:v>1.2500000000000001E-2</c:v>
                </c:pt>
                <c:pt idx="4921">
                  <c:v>1.2500000000000001E-2</c:v>
                </c:pt>
                <c:pt idx="4922">
                  <c:v>1.2500000000000001E-2</c:v>
                </c:pt>
                <c:pt idx="4923">
                  <c:v>1.2500000000000001E-2</c:v>
                </c:pt>
                <c:pt idx="4924">
                  <c:v>1.2500000000000001E-2</c:v>
                </c:pt>
                <c:pt idx="4925">
                  <c:v>1.2500000000000001E-2</c:v>
                </c:pt>
                <c:pt idx="4926">
                  <c:v>1.2500000000000001E-2</c:v>
                </c:pt>
                <c:pt idx="4927">
                  <c:v>1.2500000000000001E-2</c:v>
                </c:pt>
                <c:pt idx="4928">
                  <c:v>1.2500000000000001E-2</c:v>
                </c:pt>
                <c:pt idx="4929">
                  <c:v>1.2500000000000001E-2</c:v>
                </c:pt>
                <c:pt idx="4930">
                  <c:v>1.2500000000000001E-2</c:v>
                </c:pt>
                <c:pt idx="4931">
                  <c:v>1.2500000000000001E-2</c:v>
                </c:pt>
                <c:pt idx="4932">
                  <c:v>1.2500000000000001E-2</c:v>
                </c:pt>
                <c:pt idx="4933">
                  <c:v>1.2500000000000001E-2</c:v>
                </c:pt>
                <c:pt idx="4934">
                  <c:v>1.2500000000000001E-2</c:v>
                </c:pt>
                <c:pt idx="4935">
                  <c:v>1.2500000000000001E-2</c:v>
                </c:pt>
                <c:pt idx="4936">
                  <c:v>1.2500000000000001E-2</c:v>
                </c:pt>
                <c:pt idx="4937">
                  <c:v>1.2500000000000001E-2</c:v>
                </c:pt>
                <c:pt idx="4938">
                  <c:v>1.2500000000000001E-2</c:v>
                </c:pt>
                <c:pt idx="4939">
                  <c:v>1.2500000000000001E-2</c:v>
                </c:pt>
                <c:pt idx="4940">
                  <c:v>1.2500000000000001E-2</c:v>
                </c:pt>
                <c:pt idx="4941">
                  <c:v>1.2500000000000001E-2</c:v>
                </c:pt>
                <c:pt idx="4942">
                  <c:v>1.2500000000000001E-2</c:v>
                </c:pt>
                <c:pt idx="4943">
                  <c:v>1.2500000000000001E-2</c:v>
                </c:pt>
                <c:pt idx="4944">
                  <c:v>1.2500000000000001E-2</c:v>
                </c:pt>
                <c:pt idx="4945">
                  <c:v>1.2500000000000001E-2</c:v>
                </c:pt>
                <c:pt idx="4946">
                  <c:v>1.2500000000000001E-2</c:v>
                </c:pt>
                <c:pt idx="4947">
                  <c:v>1.2500000000000001E-2</c:v>
                </c:pt>
                <c:pt idx="4948">
                  <c:v>1.2500000000000001E-2</c:v>
                </c:pt>
                <c:pt idx="4949">
                  <c:v>1.2500000000000001E-2</c:v>
                </c:pt>
                <c:pt idx="4950">
                  <c:v>1.2500000000000001E-2</c:v>
                </c:pt>
                <c:pt idx="4951">
                  <c:v>1.2500000000000001E-2</c:v>
                </c:pt>
                <c:pt idx="4952">
                  <c:v>1.2500000000000001E-2</c:v>
                </c:pt>
                <c:pt idx="4953">
                  <c:v>1.2500000000000001E-2</c:v>
                </c:pt>
                <c:pt idx="4954">
                  <c:v>1.2500000000000001E-2</c:v>
                </c:pt>
                <c:pt idx="4955">
                  <c:v>1.2500000000000001E-2</c:v>
                </c:pt>
                <c:pt idx="4956">
                  <c:v>1.2500000000000001E-2</c:v>
                </c:pt>
                <c:pt idx="4957">
                  <c:v>1.2500000000000001E-2</c:v>
                </c:pt>
                <c:pt idx="4958">
                  <c:v>1.2500000000000001E-2</c:v>
                </c:pt>
                <c:pt idx="4959">
                  <c:v>1.2500000000000001E-2</c:v>
                </c:pt>
                <c:pt idx="4960">
                  <c:v>1.2500000000000001E-2</c:v>
                </c:pt>
                <c:pt idx="4961">
                  <c:v>1.2500000000000001E-2</c:v>
                </c:pt>
                <c:pt idx="4962">
                  <c:v>1.2500000000000001E-2</c:v>
                </c:pt>
                <c:pt idx="4963">
                  <c:v>1.2500000000000001E-2</c:v>
                </c:pt>
                <c:pt idx="4964">
                  <c:v>1.2500000000000001E-2</c:v>
                </c:pt>
                <c:pt idx="4965">
                  <c:v>1.2500000000000001E-2</c:v>
                </c:pt>
                <c:pt idx="4966">
                  <c:v>1.2500000000000001E-2</c:v>
                </c:pt>
                <c:pt idx="4967">
                  <c:v>1.2500000000000001E-2</c:v>
                </c:pt>
                <c:pt idx="4968">
                  <c:v>1.2500000000000001E-2</c:v>
                </c:pt>
                <c:pt idx="4969">
                  <c:v>1.2500000000000001E-2</c:v>
                </c:pt>
                <c:pt idx="4970">
                  <c:v>1.2500000000000001E-2</c:v>
                </c:pt>
                <c:pt idx="4971">
                  <c:v>1.2500000000000001E-2</c:v>
                </c:pt>
                <c:pt idx="4972">
                  <c:v>1.2500000000000001E-2</c:v>
                </c:pt>
                <c:pt idx="4973">
                  <c:v>1.2500000000000001E-2</c:v>
                </c:pt>
                <c:pt idx="4974">
                  <c:v>1.2500000000000001E-2</c:v>
                </c:pt>
                <c:pt idx="4975">
                  <c:v>1.2500000000000001E-2</c:v>
                </c:pt>
                <c:pt idx="4976">
                  <c:v>1.2500000000000001E-2</c:v>
                </c:pt>
                <c:pt idx="4977">
                  <c:v>1.2500000000000001E-2</c:v>
                </c:pt>
                <c:pt idx="4978">
                  <c:v>1.2500000000000001E-2</c:v>
                </c:pt>
                <c:pt idx="4979">
                  <c:v>1.2500000000000001E-2</c:v>
                </c:pt>
                <c:pt idx="4980">
                  <c:v>1.2500000000000001E-2</c:v>
                </c:pt>
                <c:pt idx="4981">
                  <c:v>1.2500000000000001E-2</c:v>
                </c:pt>
                <c:pt idx="4982">
                  <c:v>1.2500000000000001E-2</c:v>
                </c:pt>
                <c:pt idx="4983">
                  <c:v>1.2500000000000001E-2</c:v>
                </c:pt>
                <c:pt idx="4984">
                  <c:v>1.2500000000000001E-2</c:v>
                </c:pt>
                <c:pt idx="4985">
                  <c:v>1.2500000000000001E-2</c:v>
                </c:pt>
                <c:pt idx="4986">
                  <c:v>1.2500000000000001E-2</c:v>
                </c:pt>
                <c:pt idx="4987">
                  <c:v>1.2500000000000001E-2</c:v>
                </c:pt>
                <c:pt idx="4988">
                  <c:v>1.2500000000000001E-2</c:v>
                </c:pt>
                <c:pt idx="4989">
                  <c:v>1.2500000000000001E-2</c:v>
                </c:pt>
                <c:pt idx="4990">
                  <c:v>1.2500000000000001E-2</c:v>
                </c:pt>
                <c:pt idx="4991">
                  <c:v>1.2500000000000001E-2</c:v>
                </c:pt>
                <c:pt idx="4992">
                  <c:v>1.2500000000000001E-2</c:v>
                </c:pt>
                <c:pt idx="4993">
                  <c:v>1.2500000000000001E-2</c:v>
                </c:pt>
                <c:pt idx="4994">
                  <c:v>1.2500000000000001E-2</c:v>
                </c:pt>
                <c:pt idx="4995">
                  <c:v>1.2500000000000001E-2</c:v>
                </c:pt>
                <c:pt idx="4996">
                  <c:v>1.2500000000000001E-2</c:v>
                </c:pt>
                <c:pt idx="4997">
                  <c:v>1.2500000000000001E-2</c:v>
                </c:pt>
                <c:pt idx="4998">
                  <c:v>1.2500000000000001E-2</c:v>
                </c:pt>
                <c:pt idx="4999">
                  <c:v>1.2500000000000001E-2</c:v>
                </c:pt>
                <c:pt idx="5000">
                  <c:v>1.2500000000000001E-2</c:v>
                </c:pt>
                <c:pt idx="5001">
                  <c:v>1.2500000000000001E-2</c:v>
                </c:pt>
                <c:pt idx="5002">
                  <c:v>1.2500000000000001E-2</c:v>
                </c:pt>
                <c:pt idx="5003">
                  <c:v>1.2500000000000001E-2</c:v>
                </c:pt>
                <c:pt idx="5004">
                  <c:v>1.2500000000000001E-2</c:v>
                </c:pt>
                <c:pt idx="5005">
                  <c:v>1.2500000000000001E-2</c:v>
                </c:pt>
                <c:pt idx="5006">
                  <c:v>1.2500000000000001E-2</c:v>
                </c:pt>
                <c:pt idx="5007">
                  <c:v>1.2500000000000001E-2</c:v>
                </c:pt>
                <c:pt idx="5008">
                  <c:v>1.2500000000000001E-2</c:v>
                </c:pt>
                <c:pt idx="5009">
                  <c:v>1.2500000000000001E-2</c:v>
                </c:pt>
                <c:pt idx="5010">
                  <c:v>1.2500000000000001E-2</c:v>
                </c:pt>
                <c:pt idx="5011">
                  <c:v>1.2500000000000001E-2</c:v>
                </c:pt>
                <c:pt idx="5012">
                  <c:v>1.2500000000000001E-2</c:v>
                </c:pt>
                <c:pt idx="5013">
                  <c:v>1.2500000000000001E-2</c:v>
                </c:pt>
                <c:pt idx="5014">
                  <c:v>1.2500000000000001E-2</c:v>
                </c:pt>
                <c:pt idx="5015">
                  <c:v>1.2500000000000001E-2</c:v>
                </c:pt>
                <c:pt idx="5016">
                  <c:v>1.2500000000000001E-2</c:v>
                </c:pt>
                <c:pt idx="5017">
                  <c:v>1.2500000000000001E-2</c:v>
                </c:pt>
                <c:pt idx="5018">
                  <c:v>1.2500000000000001E-2</c:v>
                </c:pt>
                <c:pt idx="5019">
                  <c:v>1.2500000000000001E-2</c:v>
                </c:pt>
                <c:pt idx="5020">
                  <c:v>1.2500000000000001E-2</c:v>
                </c:pt>
                <c:pt idx="5021">
                  <c:v>1.2500000000000001E-2</c:v>
                </c:pt>
                <c:pt idx="5022">
                  <c:v>1.2500000000000001E-2</c:v>
                </c:pt>
                <c:pt idx="5023">
                  <c:v>1.2500000000000001E-2</c:v>
                </c:pt>
                <c:pt idx="5024">
                  <c:v>1.2500000000000001E-2</c:v>
                </c:pt>
                <c:pt idx="5025">
                  <c:v>1.2500000000000001E-2</c:v>
                </c:pt>
                <c:pt idx="5026">
                  <c:v>1.2500000000000001E-2</c:v>
                </c:pt>
                <c:pt idx="5027">
                  <c:v>1.2500000000000001E-2</c:v>
                </c:pt>
                <c:pt idx="5028">
                  <c:v>1.2500000000000001E-2</c:v>
                </c:pt>
                <c:pt idx="5029">
                  <c:v>1.2500000000000001E-2</c:v>
                </c:pt>
                <c:pt idx="5030">
                  <c:v>1.2500000000000001E-2</c:v>
                </c:pt>
                <c:pt idx="5031">
                  <c:v>1.2500000000000001E-2</c:v>
                </c:pt>
                <c:pt idx="5032">
                  <c:v>1.2500000000000001E-2</c:v>
                </c:pt>
                <c:pt idx="5033">
                  <c:v>1.2500000000000001E-2</c:v>
                </c:pt>
                <c:pt idx="5034">
                  <c:v>1.2500000000000001E-2</c:v>
                </c:pt>
                <c:pt idx="5035">
                  <c:v>1.2500000000000001E-2</c:v>
                </c:pt>
                <c:pt idx="5036">
                  <c:v>1.2500000000000001E-2</c:v>
                </c:pt>
                <c:pt idx="5037">
                  <c:v>1.2500000000000001E-2</c:v>
                </c:pt>
                <c:pt idx="5038">
                  <c:v>1.2500000000000001E-2</c:v>
                </c:pt>
                <c:pt idx="5039">
                  <c:v>1.2500000000000001E-2</c:v>
                </c:pt>
                <c:pt idx="5040">
                  <c:v>1.2500000000000001E-2</c:v>
                </c:pt>
                <c:pt idx="5041">
                  <c:v>1.2500000000000001E-2</c:v>
                </c:pt>
                <c:pt idx="5042">
                  <c:v>1.2500000000000001E-2</c:v>
                </c:pt>
                <c:pt idx="5043">
                  <c:v>1.2500000000000001E-2</c:v>
                </c:pt>
                <c:pt idx="5044">
                  <c:v>1.2500000000000001E-2</c:v>
                </c:pt>
                <c:pt idx="5045">
                  <c:v>1.2500000000000001E-2</c:v>
                </c:pt>
                <c:pt idx="5046">
                  <c:v>1.2500000000000001E-2</c:v>
                </c:pt>
                <c:pt idx="5047">
                  <c:v>1.2500000000000001E-2</c:v>
                </c:pt>
                <c:pt idx="5048">
                  <c:v>1.2500000000000001E-2</c:v>
                </c:pt>
                <c:pt idx="5049">
                  <c:v>1.2500000000000001E-2</c:v>
                </c:pt>
                <c:pt idx="5050">
                  <c:v>1.2500000000000001E-2</c:v>
                </c:pt>
                <c:pt idx="5051">
                  <c:v>1.2500000000000001E-2</c:v>
                </c:pt>
                <c:pt idx="5052">
                  <c:v>1.2500000000000001E-2</c:v>
                </c:pt>
                <c:pt idx="5053">
                  <c:v>1.2500000000000001E-2</c:v>
                </c:pt>
                <c:pt idx="5054">
                  <c:v>1.2500000000000001E-2</c:v>
                </c:pt>
                <c:pt idx="5055">
                  <c:v>1.2500000000000001E-2</c:v>
                </c:pt>
                <c:pt idx="5056">
                  <c:v>1.2500000000000001E-2</c:v>
                </c:pt>
                <c:pt idx="5057">
                  <c:v>1.2500000000000001E-2</c:v>
                </c:pt>
                <c:pt idx="5058">
                  <c:v>1.2500000000000001E-2</c:v>
                </c:pt>
                <c:pt idx="5059">
                  <c:v>1.2500000000000001E-2</c:v>
                </c:pt>
                <c:pt idx="5060">
                  <c:v>1.2500000000000001E-2</c:v>
                </c:pt>
                <c:pt idx="5061">
                  <c:v>1.2500000000000001E-2</c:v>
                </c:pt>
                <c:pt idx="5062">
                  <c:v>1.2500000000000001E-2</c:v>
                </c:pt>
                <c:pt idx="5063">
                  <c:v>1.2500000000000001E-2</c:v>
                </c:pt>
                <c:pt idx="5064">
                  <c:v>1.2500000000000001E-2</c:v>
                </c:pt>
                <c:pt idx="5065">
                  <c:v>1.2500000000000001E-2</c:v>
                </c:pt>
                <c:pt idx="5066">
                  <c:v>1.2500000000000001E-2</c:v>
                </c:pt>
                <c:pt idx="5067">
                  <c:v>1.2500000000000001E-2</c:v>
                </c:pt>
                <c:pt idx="5068">
                  <c:v>1.2500000000000001E-2</c:v>
                </c:pt>
                <c:pt idx="5069">
                  <c:v>1.2500000000000001E-2</c:v>
                </c:pt>
                <c:pt idx="5070">
                  <c:v>1.2500000000000001E-2</c:v>
                </c:pt>
                <c:pt idx="5071">
                  <c:v>1.2500000000000001E-2</c:v>
                </c:pt>
                <c:pt idx="5072">
                  <c:v>1.2500000000000001E-2</c:v>
                </c:pt>
                <c:pt idx="5073">
                  <c:v>1.2500000000000001E-2</c:v>
                </c:pt>
                <c:pt idx="5074">
                  <c:v>1.2500000000000001E-2</c:v>
                </c:pt>
                <c:pt idx="5075">
                  <c:v>1.2500000000000001E-2</c:v>
                </c:pt>
                <c:pt idx="5076">
                  <c:v>1.2500000000000001E-2</c:v>
                </c:pt>
                <c:pt idx="5077">
                  <c:v>1.2500000000000001E-2</c:v>
                </c:pt>
                <c:pt idx="5078">
                  <c:v>1.2500000000000001E-2</c:v>
                </c:pt>
                <c:pt idx="5079">
                  <c:v>1.2500000000000001E-2</c:v>
                </c:pt>
                <c:pt idx="5080">
                  <c:v>1.2500000000000001E-2</c:v>
                </c:pt>
                <c:pt idx="5081">
                  <c:v>1.2500000000000001E-2</c:v>
                </c:pt>
                <c:pt idx="5082">
                  <c:v>1.2500000000000001E-2</c:v>
                </c:pt>
                <c:pt idx="5083">
                  <c:v>1.2500000000000001E-2</c:v>
                </c:pt>
                <c:pt idx="5084">
                  <c:v>1.2500000000000001E-2</c:v>
                </c:pt>
                <c:pt idx="5085">
                  <c:v>1.2500000000000001E-2</c:v>
                </c:pt>
                <c:pt idx="5086">
                  <c:v>1.2500000000000001E-2</c:v>
                </c:pt>
                <c:pt idx="5087">
                  <c:v>1.2500000000000001E-2</c:v>
                </c:pt>
                <c:pt idx="5088">
                  <c:v>1.2500000000000001E-2</c:v>
                </c:pt>
                <c:pt idx="5089">
                  <c:v>1.2500000000000001E-2</c:v>
                </c:pt>
                <c:pt idx="5090">
                  <c:v>1.2500000000000001E-2</c:v>
                </c:pt>
                <c:pt idx="5091">
                  <c:v>1.2500000000000001E-2</c:v>
                </c:pt>
                <c:pt idx="5092">
                  <c:v>1.2500000000000001E-2</c:v>
                </c:pt>
                <c:pt idx="5093">
                  <c:v>1.2500000000000001E-2</c:v>
                </c:pt>
                <c:pt idx="5094">
                  <c:v>1.2500000000000001E-2</c:v>
                </c:pt>
                <c:pt idx="5095">
                  <c:v>1.2500000000000001E-2</c:v>
                </c:pt>
                <c:pt idx="5096">
                  <c:v>1.2500000000000001E-2</c:v>
                </c:pt>
                <c:pt idx="5097">
                  <c:v>1.2500000000000001E-2</c:v>
                </c:pt>
                <c:pt idx="5098">
                  <c:v>1.2500000000000001E-2</c:v>
                </c:pt>
                <c:pt idx="5099">
                  <c:v>1.2500000000000001E-2</c:v>
                </c:pt>
                <c:pt idx="5100">
                  <c:v>1.2500000000000001E-2</c:v>
                </c:pt>
                <c:pt idx="5101">
                  <c:v>1.2500000000000001E-2</c:v>
                </c:pt>
                <c:pt idx="5102">
                  <c:v>1.2500000000000001E-2</c:v>
                </c:pt>
                <c:pt idx="5103">
                  <c:v>1.2500000000000001E-2</c:v>
                </c:pt>
                <c:pt idx="5104">
                  <c:v>1.2500000000000001E-2</c:v>
                </c:pt>
                <c:pt idx="5105">
                  <c:v>1.2500000000000001E-2</c:v>
                </c:pt>
                <c:pt idx="5106">
                  <c:v>1.2500000000000001E-2</c:v>
                </c:pt>
                <c:pt idx="5107">
                  <c:v>1.2500000000000001E-2</c:v>
                </c:pt>
                <c:pt idx="5108">
                  <c:v>1.2500000000000001E-2</c:v>
                </c:pt>
                <c:pt idx="5109">
                  <c:v>1.2500000000000001E-2</c:v>
                </c:pt>
                <c:pt idx="5110">
                  <c:v>1.2500000000000001E-2</c:v>
                </c:pt>
                <c:pt idx="5111">
                  <c:v>1.2500000000000001E-2</c:v>
                </c:pt>
                <c:pt idx="5112">
                  <c:v>1.2500000000000001E-2</c:v>
                </c:pt>
                <c:pt idx="5113">
                  <c:v>1.2500000000000001E-2</c:v>
                </c:pt>
                <c:pt idx="5114">
                  <c:v>1.2500000000000001E-2</c:v>
                </c:pt>
                <c:pt idx="5115">
                  <c:v>1.2500000000000001E-2</c:v>
                </c:pt>
                <c:pt idx="5116">
                  <c:v>1.2500000000000001E-2</c:v>
                </c:pt>
                <c:pt idx="5117">
                  <c:v>1.2500000000000001E-2</c:v>
                </c:pt>
                <c:pt idx="5118">
                  <c:v>1.2500000000000001E-2</c:v>
                </c:pt>
                <c:pt idx="5119">
                  <c:v>1.2500000000000001E-2</c:v>
                </c:pt>
                <c:pt idx="5120">
                  <c:v>1.2500000000000001E-2</c:v>
                </c:pt>
                <c:pt idx="5121">
                  <c:v>1.2500000000000001E-2</c:v>
                </c:pt>
                <c:pt idx="5122">
                  <c:v>1.2500000000000001E-2</c:v>
                </c:pt>
                <c:pt idx="5123">
                  <c:v>1.2500000000000001E-2</c:v>
                </c:pt>
                <c:pt idx="5124">
                  <c:v>1.2500000000000001E-2</c:v>
                </c:pt>
                <c:pt idx="5125">
                  <c:v>1.2500000000000001E-2</c:v>
                </c:pt>
                <c:pt idx="5126">
                  <c:v>1.2500000000000001E-2</c:v>
                </c:pt>
                <c:pt idx="5127">
                  <c:v>1.2500000000000001E-2</c:v>
                </c:pt>
                <c:pt idx="5128">
                  <c:v>1.2500000000000001E-2</c:v>
                </c:pt>
                <c:pt idx="5129">
                  <c:v>1.2500000000000001E-2</c:v>
                </c:pt>
                <c:pt idx="5130">
                  <c:v>1.2500000000000001E-2</c:v>
                </c:pt>
                <c:pt idx="5131">
                  <c:v>1.2500000000000001E-2</c:v>
                </c:pt>
                <c:pt idx="5132">
                  <c:v>1.2500000000000001E-2</c:v>
                </c:pt>
                <c:pt idx="5133">
                  <c:v>1.2500000000000001E-2</c:v>
                </c:pt>
                <c:pt idx="5134">
                  <c:v>1.2500000000000001E-2</c:v>
                </c:pt>
                <c:pt idx="5135">
                  <c:v>1.2500000000000001E-2</c:v>
                </c:pt>
                <c:pt idx="5136">
                  <c:v>1.2500000000000001E-2</c:v>
                </c:pt>
                <c:pt idx="5137">
                  <c:v>1.2500000000000001E-2</c:v>
                </c:pt>
                <c:pt idx="5138">
                  <c:v>1.2500000000000001E-2</c:v>
                </c:pt>
                <c:pt idx="5139">
                  <c:v>1.2500000000000001E-2</c:v>
                </c:pt>
                <c:pt idx="5140">
                  <c:v>1.2500000000000001E-2</c:v>
                </c:pt>
                <c:pt idx="5141">
                  <c:v>1.2500000000000001E-2</c:v>
                </c:pt>
                <c:pt idx="5142">
                  <c:v>1.2500000000000001E-2</c:v>
                </c:pt>
                <c:pt idx="5143">
                  <c:v>1.2500000000000001E-2</c:v>
                </c:pt>
                <c:pt idx="5144">
                  <c:v>1.2500000000000001E-2</c:v>
                </c:pt>
                <c:pt idx="5145">
                  <c:v>1.2500000000000001E-2</c:v>
                </c:pt>
                <c:pt idx="5146">
                  <c:v>1.2500000000000001E-2</c:v>
                </c:pt>
                <c:pt idx="5147">
                  <c:v>1.2500000000000001E-2</c:v>
                </c:pt>
                <c:pt idx="5148">
                  <c:v>1.2500000000000001E-2</c:v>
                </c:pt>
                <c:pt idx="5149">
                  <c:v>1.2500000000000001E-2</c:v>
                </c:pt>
                <c:pt idx="5150">
                  <c:v>1.2500000000000001E-2</c:v>
                </c:pt>
                <c:pt idx="5151">
                  <c:v>1.2500000000000001E-2</c:v>
                </c:pt>
                <c:pt idx="5152">
                  <c:v>1.2500000000000001E-2</c:v>
                </c:pt>
                <c:pt idx="5153">
                  <c:v>1.2500000000000001E-2</c:v>
                </c:pt>
                <c:pt idx="5154">
                  <c:v>1.2500000000000001E-2</c:v>
                </c:pt>
                <c:pt idx="5155">
                  <c:v>1.2500000000000001E-2</c:v>
                </c:pt>
                <c:pt idx="5156">
                  <c:v>1.2500000000000001E-2</c:v>
                </c:pt>
                <c:pt idx="5157">
                  <c:v>1.2500000000000001E-2</c:v>
                </c:pt>
                <c:pt idx="5158">
                  <c:v>1.2500000000000001E-2</c:v>
                </c:pt>
                <c:pt idx="5159">
                  <c:v>1.2500000000000001E-2</c:v>
                </c:pt>
                <c:pt idx="5160">
                  <c:v>1.2500000000000001E-2</c:v>
                </c:pt>
                <c:pt idx="5161">
                  <c:v>1.2500000000000001E-2</c:v>
                </c:pt>
                <c:pt idx="5162">
                  <c:v>1.2500000000000001E-2</c:v>
                </c:pt>
                <c:pt idx="5163">
                  <c:v>1.2500000000000001E-2</c:v>
                </c:pt>
                <c:pt idx="5164">
                  <c:v>1.2500000000000001E-2</c:v>
                </c:pt>
                <c:pt idx="5165">
                  <c:v>1.2500000000000001E-2</c:v>
                </c:pt>
                <c:pt idx="5166">
                  <c:v>1.2500000000000001E-2</c:v>
                </c:pt>
                <c:pt idx="5167">
                  <c:v>1.2500000000000001E-2</c:v>
                </c:pt>
                <c:pt idx="5168">
                  <c:v>1.2500000000000001E-2</c:v>
                </c:pt>
                <c:pt idx="5169">
                  <c:v>1.2500000000000001E-2</c:v>
                </c:pt>
                <c:pt idx="5170">
                  <c:v>1.2500000000000001E-2</c:v>
                </c:pt>
                <c:pt idx="5171">
                  <c:v>1.2500000000000001E-2</c:v>
                </c:pt>
                <c:pt idx="5172">
                  <c:v>1.2500000000000001E-2</c:v>
                </c:pt>
                <c:pt idx="5173">
                  <c:v>1.2500000000000001E-2</c:v>
                </c:pt>
                <c:pt idx="5174">
                  <c:v>1.2500000000000001E-2</c:v>
                </c:pt>
                <c:pt idx="5175">
                  <c:v>1.2500000000000001E-2</c:v>
                </c:pt>
                <c:pt idx="5176">
                  <c:v>1.2500000000000001E-2</c:v>
                </c:pt>
                <c:pt idx="5177">
                  <c:v>1.2500000000000001E-2</c:v>
                </c:pt>
                <c:pt idx="5178">
                  <c:v>1.2500000000000001E-2</c:v>
                </c:pt>
                <c:pt idx="5179">
                  <c:v>1.2500000000000001E-2</c:v>
                </c:pt>
                <c:pt idx="5180">
                  <c:v>1.2500000000000001E-2</c:v>
                </c:pt>
                <c:pt idx="5181">
                  <c:v>1.2500000000000001E-2</c:v>
                </c:pt>
                <c:pt idx="5182">
                  <c:v>1.2500000000000001E-2</c:v>
                </c:pt>
                <c:pt idx="5183">
                  <c:v>1.2500000000000001E-2</c:v>
                </c:pt>
                <c:pt idx="5184">
                  <c:v>1.2500000000000001E-2</c:v>
                </c:pt>
                <c:pt idx="5185">
                  <c:v>1.2500000000000001E-2</c:v>
                </c:pt>
                <c:pt idx="5186">
                  <c:v>1.2500000000000001E-2</c:v>
                </c:pt>
                <c:pt idx="5187">
                  <c:v>1.2500000000000001E-2</c:v>
                </c:pt>
                <c:pt idx="5188">
                  <c:v>1.2500000000000001E-2</c:v>
                </c:pt>
                <c:pt idx="5189">
                  <c:v>1.2500000000000001E-2</c:v>
                </c:pt>
                <c:pt idx="5190">
                  <c:v>1.2500000000000001E-2</c:v>
                </c:pt>
                <c:pt idx="5191">
                  <c:v>1.2500000000000001E-2</c:v>
                </c:pt>
                <c:pt idx="5192">
                  <c:v>1.2500000000000001E-2</c:v>
                </c:pt>
                <c:pt idx="5193">
                  <c:v>1.2500000000000001E-2</c:v>
                </c:pt>
                <c:pt idx="5194">
                  <c:v>1.2500000000000001E-2</c:v>
                </c:pt>
                <c:pt idx="5195">
                  <c:v>1.2500000000000001E-2</c:v>
                </c:pt>
                <c:pt idx="5196">
                  <c:v>1.2500000000000001E-2</c:v>
                </c:pt>
                <c:pt idx="5197">
                  <c:v>1.2500000000000001E-2</c:v>
                </c:pt>
                <c:pt idx="5198">
                  <c:v>1.2500000000000001E-2</c:v>
                </c:pt>
                <c:pt idx="5199">
                  <c:v>1.2500000000000001E-2</c:v>
                </c:pt>
                <c:pt idx="5200">
                  <c:v>1.2500000000000001E-2</c:v>
                </c:pt>
                <c:pt idx="5201">
                  <c:v>1.2500000000000001E-2</c:v>
                </c:pt>
                <c:pt idx="5202">
                  <c:v>1.2500000000000001E-2</c:v>
                </c:pt>
                <c:pt idx="5203">
                  <c:v>1.2500000000000001E-2</c:v>
                </c:pt>
                <c:pt idx="5204">
                  <c:v>1.2500000000000001E-2</c:v>
                </c:pt>
                <c:pt idx="5205">
                  <c:v>1.2500000000000001E-2</c:v>
                </c:pt>
                <c:pt idx="5206">
                  <c:v>1.2500000000000001E-2</c:v>
                </c:pt>
                <c:pt idx="5207">
                  <c:v>1.2500000000000001E-2</c:v>
                </c:pt>
                <c:pt idx="5208">
                  <c:v>1.2500000000000001E-2</c:v>
                </c:pt>
                <c:pt idx="5209">
                  <c:v>1.2500000000000001E-2</c:v>
                </c:pt>
                <c:pt idx="5210">
                  <c:v>1.2500000000000001E-2</c:v>
                </c:pt>
                <c:pt idx="5211">
                  <c:v>1.2500000000000001E-2</c:v>
                </c:pt>
                <c:pt idx="5212">
                  <c:v>1.2500000000000001E-2</c:v>
                </c:pt>
                <c:pt idx="5213">
                  <c:v>1.2500000000000001E-2</c:v>
                </c:pt>
                <c:pt idx="5214">
                  <c:v>1.2500000000000001E-2</c:v>
                </c:pt>
                <c:pt idx="5215">
                  <c:v>1.2500000000000001E-2</c:v>
                </c:pt>
                <c:pt idx="5216">
                  <c:v>1.2500000000000001E-2</c:v>
                </c:pt>
                <c:pt idx="5217">
                  <c:v>1.2500000000000001E-2</c:v>
                </c:pt>
                <c:pt idx="5218">
                  <c:v>1.2500000000000001E-2</c:v>
                </c:pt>
                <c:pt idx="5219">
                  <c:v>1.2500000000000001E-2</c:v>
                </c:pt>
                <c:pt idx="5220">
                  <c:v>1.2500000000000001E-2</c:v>
                </c:pt>
                <c:pt idx="5221">
                  <c:v>1.2500000000000001E-2</c:v>
                </c:pt>
                <c:pt idx="5222">
                  <c:v>1.2500000000000001E-2</c:v>
                </c:pt>
                <c:pt idx="5223">
                  <c:v>1.2500000000000001E-2</c:v>
                </c:pt>
                <c:pt idx="5224">
                  <c:v>1.2500000000000001E-2</c:v>
                </c:pt>
                <c:pt idx="5225">
                  <c:v>1.2500000000000001E-2</c:v>
                </c:pt>
                <c:pt idx="5226">
                  <c:v>1.2500000000000001E-2</c:v>
                </c:pt>
                <c:pt idx="5227">
                  <c:v>1.2500000000000001E-2</c:v>
                </c:pt>
                <c:pt idx="5228">
                  <c:v>1.2500000000000001E-2</c:v>
                </c:pt>
                <c:pt idx="5229">
                  <c:v>1.2500000000000001E-2</c:v>
                </c:pt>
                <c:pt idx="5230">
                  <c:v>1.2500000000000001E-2</c:v>
                </c:pt>
                <c:pt idx="5231">
                  <c:v>1.2500000000000001E-2</c:v>
                </c:pt>
                <c:pt idx="5232">
                  <c:v>1.2500000000000001E-2</c:v>
                </c:pt>
                <c:pt idx="5233">
                  <c:v>1.2500000000000001E-2</c:v>
                </c:pt>
                <c:pt idx="5234">
                  <c:v>1.2500000000000001E-2</c:v>
                </c:pt>
                <c:pt idx="5235">
                  <c:v>1.2500000000000001E-2</c:v>
                </c:pt>
                <c:pt idx="5236">
                  <c:v>1.2500000000000001E-2</c:v>
                </c:pt>
                <c:pt idx="5237">
                  <c:v>1.2500000000000001E-2</c:v>
                </c:pt>
                <c:pt idx="5238">
                  <c:v>1.2500000000000001E-2</c:v>
                </c:pt>
                <c:pt idx="5239">
                  <c:v>1.2500000000000001E-2</c:v>
                </c:pt>
                <c:pt idx="5240">
                  <c:v>1.2500000000000001E-2</c:v>
                </c:pt>
                <c:pt idx="5241">
                  <c:v>1.2500000000000001E-2</c:v>
                </c:pt>
                <c:pt idx="5242">
                  <c:v>1.2500000000000001E-2</c:v>
                </c:pt>
                <c:pt idx="5243">
                  <c:v>1.2500000000000001E-2</c:v>
                </c:pt>
                <c:pt idx="5244">
                  <c:v>1.2500000000000001E-2</c:v>
                </c:pt>
                <c:pt idx="5245">
                  <c:v>1.2500000000000001E-2</c:v>
                </c:pt>
                <c:pt idx="5246">
                  <c:v>1.2500000000000001E-2</c:v>
                </c:pt>
                <c:pt idx="5247">
                  <c:v>1.2500000000000001E-2</c:v>
                </c:pt>
                <c:pt idx="5248">
                  <c:v>1.2500000000000001E-2</c:v>
                </c:pt>
                <c:pt idx="5249">
                  <c:v>1.2500000000000001E-2</c:v>
                </c:pt>
                <c:pt idx="5250">
                  <c:v>1.2500000000000001E-2</c:v>
                </c:pt>
                <c:pt idx="5251">
                  <c:v>1.2500000000000001E-2</c:v>
                </c:pt>
                <c:pt idx="5252">
                  <c:v>1.2500000000000001E-2</c:v>
                </c:pt>
                <c:pt idx="5253">
                  <c:v>1.2500000000000001E-2</c:v>
                </c:pt>
                <c:pt idx="5254">
                  <c:v>1.2500000000000001E-2</c:v>
                </c:pt>
                <c:pt idx="5255">
                  <c:v>1.2500000000000001E-2</c:v>
                </c:pt>
                <c:pt idx="5256">
                  <c:v>1.2500000000000001E-2</c:v>
                </c:pt>
                <c:pt idx="5257">
                  <c:v>1.2500000000000001E-2</c:v>
                </c:pt>
                <c:pt idx="5258">
                  <c:v>1.2500000000000001E-2</c:v>
                </c:pt>
                <c:pt idx="5259">
                  <c:v>1.2500000000000001E-2</c:v>
                </c:pt>
                <c:pt idx="5260">
                  <c:v>1.2500000000000001E-2</c:v>
                </c:pt>
                <c:pt idx="5261">
                  <c:v>1.2500000000000001E-2</c:v>
                </c:pt>
                <c:pt idx="5262">
                  <c:v>1.2500000000000001E-2</c:v>
                </c:pt>
                <c:pt idx="5263">
                  <c:v>1.2500000000000001E-2</c:v>
                </c:pt>
                <c:pt idx="5264">
                  <c:v>1.2500000000000001E-2</c:v>
                </c:pt>
                <c:pt idx="5265">
                  <c:v>1.2500000000000001E-2</c:v>
                </c:pt>
                <c:pt idx="5266">
                  <c:v>1.2500000000000001E-2</c:v>
                </c:pt>
                <c:pt idx="5267">
                  <c:v>1.2500000000000001E-2</c:v>
                </c:pt>
                <c:pt idx="5268">
                  <c:v>1.2500000000000001E-2</c:v>
                </c:pt>
                <c:pt idx="5269">
                  <c:v>1.2500000000000001E-2</c:v>
                </c:pt>
                <c:pt idx="5270">
                  <c:v>1.2500000000000001E-2</c:v>
                </c:pt>
                <c:pt idx="5271">
                  <c:v>1.2500000000000001E-2</c:v>
                </c:pt>
                <c:pt idx="5272">
                  <c:v>1.2500000000000001E-2</c:v>
                </c:pt>
                <c:pt idx="5273">
                  <c:v>1.2500000000000001E-2</c:v>
                </c:pt>
                <c:pt idx="5274">
                  <c:v>1.2500000000000001E-2</c:v>
                </c:pt>
                <c:pt idx="5275">
                  <c:v>1.2500000000000001E-2</c:v>
                </c:pt>
                <c:pt idx="5276">
                  <c:v>1.2500000000000001E-2</c:v>
                </c:pt>
                <c:pt idx="5277">
                  <c:v>1.2500000000000001E-2</c:v>
                </c:pt>
                <c:pt idx="5278">
                  <c:v>1.2500000000000001E-2</c:v>
                </c:pt>
                <c:pt idx="5279">
                  <c:v>1.2500000000000001E-2</c:v>
                </c:pt>
                <c:pt idx="5280">
                  <c:v>1.2500000000000001E-2</c:v>
                </c:pt>
                <c:pt idx="5281">
                  <c:v>1.2500000000000001E-2</c:v>
                </c:pt>
                <c:pt idx="5282">
                  <c:v>1.2500000000000001E-2</c:v>
                </c:pt>
                <c:pt idx="5283">
                  <c:v>1.2500000000000001E-2</c:v>
                </c:pt>
                <c:pt idx="5284">
                  <c:v>1.2500000000000001E-2</c:v>
                </c:pt>
                <c:pt idx="5285">
                  <c:v>1.2500000000000001E-2</c:v>
                </c:pt>
                <c:pt idx="5286">
                  <c:v>1.2500000000000001E-2</c:v>
                </c:pt>
                <c:pt idx="5287">
                  <c:v>1.2500000000000001E-2</c:v>
                </c:pt>
                <c:pt idx="5288">
                  <c:v>1.2500000000000001E-2</c:v>
                </c:pt>
                <c:pt idx="5289">
                  <c:v>1.2500000000000001E-2</c:v>
                </c:pt>
                <c:pt idx="5290">
                  <c:v>1.2500000000000001E-2</c:v>
                </c:pt>
                <c:pt idx="5291">
                  <c:v>1.2500000000000001E-2</c:v>
                </c:pt>
                <c:pt idx="5292">
                  <c:v>1.2500000000000001E-2</c:v>
                </c:pt>
                <c:pt idx="5293">
                  <c:v>1.2500000000000001E-2</c:v>
                </c:pt>
                <c:pt idx="5294">
                  <c:v>1.2500000000000001E-2</c:v>
                </c:pt>
                <c:pt idx="5295">
                  <c:v>1.2500000000000001E-2</c:v>
                </c:pt>
                <c:pt idx="5296">
                  <c:v>1.2500000000000001E-2</c:v>
                </c:pt>
                <c:pt idx="5297">
                  <c:v>1.2500000000000001E-2</c:v>
                </c:pt>
                <c:pt idx="5298">
                  <c:v>1.2500000000000001E-2</c:v>
                </c:pt>
                <c:pt idx="5299">
                  <c:v>1.2500000000000001E-2</c:v>
                </c:pt>
                <c:pt idx="5300">
                  <c:v>1.2500000000000001E-2</c:v>
                </c:pt>
                <c:pt idx="5301">
                  <c:v>1.2500000000000001E-2</c:v>
                </c:pt>
                <c:pt idx="5302">
                  <c:v>1.2500000000000001E-2</c:v>
                </c:pt>
                <c:pt idx="5303">
                  <c:v>1.2500000000000001E-2</c:v>
                </c:pt>
                <c:pt idx="5304">
                  <c:v>1.2500000000000001E-2</c:v>
                </c:pt>
                <c:pt idx="5305">
                  <c:v>1.2500000000000001E-2</c:v>
                </c:pt>
                <c:pt idx="5306">
                  <c:v>1.2500000000000001E-2</c:v>
                </c:pt>
                <c:pt idx="5307">
                  <c:v>1.2500000000000001E-2</c:v>
                </c:pt>
                <c:pt idx="5308">
                  <c:v>1.2500000000000001E-2</c:v>
                </c:pt>
                <c:pt idx="5309">
                  <c:v>1.2500000000000001E-2</c:v>
                </c:pt>
                <c:pt idx="5310">
                  <c:v>1.2500000000000001E-2</c:v>
                </c:pt>
                <c:pt idx="5311">
                  <c:v>1.2500000000000001E-2</c:v>
                </c:pt>
                <c:pt idx="5312">
                  <c:v>1.2500000000000001E-2</c:v>
                </c:pt>
                <c:pt idx="5313">
                  <c:v>1.2500000000000001E-2</c:v>
                </c:pt>
                <c:pt idx="5314">
                  <c:v>1.2500000000000001E-2</c:v>
                </c:pt>
                <c:pt idx="5315">
                  <c:v>1.2500000000000001E-2</c:v>
                </c:pt>
                <c:pt idx="5316">
                  <c:v>1.2500000000000001E-2</c:v>
                </c:pt>
                <c:pt idx="5317">
                  <c:v>1.2500000000000001E-2</c:v>
                </c:pt>
                <c:pt idx="5318">
                  <c:v>1.2500000000000001E-2</c:v>
                </c:pt>
                <c:pt idx="5319">
                  <c:v>1.2500000000000001E-2</c:v>
                </c:pt>
                <c:pt idx="5320">
                  <c:v>1.2500000000000001E-2</c:v>
                </c:pt>
                <c:pt idx="5321">
                  <c:v>1.2500000000000001E-2</c:v>
                </c:pt>
                <c:pt idx="5322">
                  <c:v>1.2500000000000001E-2</c:v>
                </c:pt>
                <c:pt idx="5323">
                  <c:v>1.2500000000000001E-2</c:v>
                </c:pt>
                <c:pt idx="5324">
                  <c:v>1.2500000000000001E-2</c:v>
                </c:pt>
                <c:pt idx="5325">
                  <c:v>1.2500000000000001E-2</c:v>
                </c:pt>
                <c:pt idx="5326">
                  <c:v>1.2500000000000001E-2</c:v>
                </c:pt>
                <c:pt idx="5327">
                  <c:v>1.2500000000000001E-2</c:v>
                </c:pt>
                <c:pt idx="5328">
                  <c:v>1.2500000000000001E-2</c:v>
                </c:pt>
                <c:pt idx="5329">
                  <c:v>1.2500000000000001E-2</c:v>
                </c:pt>
                <c:pt idx="5330">
                  <c:v>1.2500000000000001E-2</c:v>
                </c:pt>
                <c:pt idx="5331">
                  <c:v>1.2500000000000001E-2</c:v>
                </c:pt>
                <c:pt idx="5332">
                  <c:v>1.2500000000000001E-2</c:v>
                </c:pt>
                <c:pt idx="5333">
                  <c:v>1.2500000000000001E-2</c:v>
                </c:pt>
                <c:pt idx="5334">
                  <c:v>1.2500000000000001E-2</c:v>
                </c:pt>
                <c:pt idx="5335">
                  <c:v>1.2500000000000001E-2</c:v>
                </c:pt>
                <c:pt idx="5336">
                  <c:v>1.2500000000000001E-2</c:v>
                </c:pt>
                <c:pt idx="5337">
                  <c:v>1.2500000000000001E-2</c:v>
                </c:pt>
                <c:pt idx="5338">
                  <c:v>1.2500000000000001E-2</c:v>
                </c:pt>
                <c:pt idx="5339">
                  <c:v>1.2500000000000001E-2</c:v>
                </c:pt>
                <c:pt idx="5340">
                  <c:v>1.2500000000000001E-2</c:v>
                </c:pt>
                <c:pt idx="5341">
                  <c:v>1.2500000000000001E-2</c:v>
                </c:pt>
                <c:pt idx="5342">
                  <c:v>1.2500000000000001E-2</c:v>
                </c:pt>
                <c:pt idx="5343">
                  <c:v>1.2500000000000001E-2</c:v>
                </c:pt>
                <c:pt idx="5344">
                  <c:v>1.2500000000000001E-2</c:v>
                </c:pt>
                <c:pt idx="5345">
                  <c:v>1.2500000000000001E-2</c:v>
                </c:pt>
                <c:pt idx="5346">
                  <c:v>1.2500000000000001E-2</c:v>
                </c:pt>
                <c:pt idx="5347">
                  <c:v>1.2500000000000001E-2</c:v>
                </c:pt>
                <c:pt idx="5348">
                  <c:v>1.2500000000000001E-2</c:v>
                </c:pt>
                <c:pt idx="5349">
                  <c:v>1.2500000000000001E-2</c:v>
                </c:pt>
                <c:pt idx="5350">
                  <c:v>1.2500000000000001E-2</c:v>
                </c:pt>
                <c:pt idx="5351">
                  <c:v>1.2500000000000001E-2</c:v>
                </c:pt>
                <c:pt idx="5352">
                  <c:v>1.2500000000000001E-2</c:v>
                </c:pt>
                <c:pt idx="5353">
                  <c:v>1.2500000000000001E-2</c:v>
                </c:pt>
                <c:pt idx="5354">
                  <c:v>1.2500000000000001E-2</c:v>
                </c:pt>
                <c:pt idx="5355">
                  <c:v>1.2500000000000001E-2</c:v>
                </c:pt>
                <c:pt idx="5356">
                  <c:v>1.2500000000000001E-2</c:v>
                </c:pt>
                <c:pt idx="5357">
                  <c:v>1.2500000000000001E-2</c:v>
                </c:pt>
                <c:pt idx="5358">
                  <c:v>1.2500000000000001E-2</c:v>
                </c:pt>
                <c:pt idx="5359">
                  <c:v>1.2500000000000001E-2</c:v>
                </c:pt>
                <c:pt idx="5360">
                  <c:v>1.2500000000000001E-2</c:v>
                </c:pt>
                <c:pt idx="5361">
                  <c:v>1.2500000000000001E-2</c:v>
                </c:pt>
                <c:pt idx="5362">
                  <c:v>1.2500000000000001E-2</c:v>
                </c:pt>
                <c:pt idx="5363">
                  <c:v>1.2500000000000001E-2</c:v>
                </c:pt>
                <c:pt idx="5364">
                  <c:v>1.2500000000000001E-2</c:v>
                </c:pt>
                <c:pt idx="5365">
                  <c:v>1.2500000000000001E-2</c:v>
                </c:pt>
                <c:pt idx="5366">
                  <c:v>1.2500000000000001E-2</c:v>
                </c:pt>
                <c:pt idx="5367">
                  <c:v>1.2500000000000001E-2</c:v>
                </c:pt>
                <c:pt idx="5368">
                  <c:v>1.2500000000000001E-2</c:v>
                </c:pt>
                <c:pt idx="5369">
                  <c:v>1.2500000000000001E-2</c:v>
                </c:pt>
                <c:pt idx="5370">
                  <c:v>1.2500000000000001E-2</c:v>
                </c:pt>
                <c:pt idx="5371">
                  <c:v>1.2500000000000001E-2</c:v>
                </c:pt>
                <c:pt idx="5372">
                  <c:v>1.2500000000000001E-2</c:v>
                </c:pt>
                <c:pt idx="5373">
                  <c:v>1.2500000000000001E-2</c:v>
                </c:pt>
                <c:pt idx="5374">
                  <c:v>1.2500000000000001E-2</c:v>
                </c:pt>
                <c:pt idx="5375">
                  <c:v>1.2500000000000001E-2</c:v>
                </c:pt>
                <c:pt idx="5376">
                  <c:v>1.2500000000000001E-2</c:v>
                </c:pt>
                <c:pt idx="5377">
                  <c:v>1.2500000000000001E-2</c:v>
                </c:pt>
                <c:pt idx="5378">
                  <c:v>1.2500000000000001E-2</c:v>
                </c:pt>
                <c:pt idx="5379">
                  <c:v>1.2500000000000001E-2</c:v>
                </c:pt>
                <c:pt idx="5380">
                  <c:v>1.2500000000000001E-2</c:v>
                </c:pt>
                <c:pt idx="5381">
                  <c:v>1.2500000000000001E-2</c:v>
                </c:pt>
                <c:pt idx="5382">
                  <c:v>1.2500000000000001E-2</c:v>
                </c:pt>
                <c:pt idx="5383">
                  <c:v>1.2500000000000001E-2</c:v>
                </c:pt>
                <c:pt idx="5384">
                  <c:v>1.2500000000000001E-2</c:v>
                </c:pt>
                <c:pt idx="5385">
                  <c:v>1.2500000000000001E-2</c:v>
                </c:pt>
                <c:pt idx="5386">
                  <c:v>1.2500000000000001E-2</c:v>
                </c:pt>
                <c:pt idx="5387">
                  <c:v>1.2500000000000001E-2</c:v>
                </c:pt>
                <c:pt idx="5388">
                  <c:v>1.2500000000000001E-2</c:v>
                </c:pt>
                <c:pt idx="5389">
                  <c:v>1.2500000000000001E-2</c:v>
                </c:pt>
                <c:pt idx="5390">
                  <c:v>1.2500000000000001E-2</c:v>
                </c:pt>
                <c:pt idx="5391">
                  <c:v>1.2500000000000001E-2</c:v>
                </c:pt>
                <c:pt idx="5392">
                  <c:v>1.2500000000000001E-2</c:v>
                </c:pt>
                <c:pt idx="5393">
                  <c:v>1.2500000000000001E-2</c:v>
                </c:pt>
                <c:pt idx="5394">
                  <c:v>1.2500000000000001E-2</c:v>
                </c:pt>
                <c:pt idx="5395">
                  <c:v>1.2500000000000001E-2</c:v>
                </c:pt>
                <c:pt idx="5396">
                  <c:v>1.2500000000000001E-2</c:v>
                </c:pt>
                <c:pt idx="5397">
                  <c:v>1.2500000000000001E-2</c:v>
                </c:pt>
                <c:pt idx="5398">
                  <c:v>1.2500000000000001E-2</c:v>
                </c:pt>
                <c:pt idx="5399">
                  <c:v>1.2500000000000001E-2</c:v>
                </c:pt>
                <c:pt idx="5400">
                  <c:v>1.2500000000000001E-2</c:v>
                </c:pt>
                <c:pt idx="5401">
                  <c:v>1.2500000000000001E-2</c:v>
                </c:pt>
                <c:pt idx="5402">
                  <c:v>1.2500000000000001E-2</c:v>
                </c:pt>
                <c:pt idx="5403">
                  <c:v>1.2500000000000001E-2</c:v>
                </c:pt>
                <c:pt idx="5404">
                  <c:v>1.2500000000000001E-2</c:v>
                </c:pt>
                <c:pt idx="5405">
                  <c:v>1.2500000000000001E-2</c:v>
                </c:pt>
                <c:pt idx="5406">
                  <c:v>1.2500000000000001E-2</c:v>
                </c:pt>
                <c:pt idx="5407">
                  <c:v>1.2500000000000001E-2</c:v>
                </c:pt>
                <c:pt idx="5408">
                  <c:v>1.2500000000000001E-2</c:v>
                </c:pt>
                <c:pt idx="5409">
                  <c:v>1.2500000000000001E-2</c:v>
                </c:pt>
                <c:pt idx="5410">
                  <c:v>1.2500000000000001E-2</c:v>
                </c:pt>
                <c:pt idx="5411">
                  <c:v>1.2500000000000001E-2</c:v>
                </c:pt>
                <c:pt idx="5412">
                  <c:v>1.2500000000000001E-2</c:v>
                </c:pt>
                <c:pt idx="5413">
                  <c:v>1.2500000000000001E-2</c:v>
                </c:pt>
                <c:pt idx="5414">
                  <c:v>1.2500000000000001E-2</c:v>
                </c:pt>
                <c:pt idx="5415">
                  <c:v>1.2500000000000001E-2</c:v>
                </c:pt>
                <c:pt idx="5416">
                  <c:v>1.2500000000000001E-2</c:v>
                </c:pt>
                <c:pt idx="5417">
                  <c:v>1.2500000000000001E-2</c:v>
                </c:pt>
                <c:pt idx="5418">
                  <c:v>1.2500000000000001E-2</c:v>
                </c:pt>
                <c:pt idx="5419">
                  <c:v>1.2500000000000001E-2</c:v>
                </c:pt>
                <c:pt idx="5420">
                  <c:v>1.2500000000000001E-2</c:v>
                </c:pt>
                <c:pt idx="5421">
                  <c:v>1.2500000000000001E-2</c:v>
                </c:pt>
                <c:pt idx="5422">
                  <c:v>1.2500000000000001E-2</c:v>
                </c:pt>
                <c:pt idx="5423">
                  <c:v>1.2500000000000001E-2</c:v>
                </c:pt>
                <c:pt idx="5424">
                  <c:v>1.2500000000000001E-2</c:v>
                </c:pt>
                <c:pt idx="5425">
                  <c:v>1.2500000000000001E-2</c:v>
                </c:pt>
                <c:pt idx="5426">
                  <c:v>1.2500000000000001E-2</c:v>
                </c:pt>
                <c:pt idx="5427">
                  <c:v>1.2500000000000001E-2</c:v>
                </c:pt>
                <c:pt idx="5428">
                  <c:v>1.2500000000000001E-2</c:v>
                </c:pt>
                <c:pt idx="5429">
                  <c:v>1.2500000000000001E-2</c:v>
                </c:pt>
                <c:pt idx="5430">
                  <c:v>1.2500000000000001E-2</c:v>
                </c:pt>
                <c:pt idx="5431">
                  <c:v>1.2500000000000001E-2</c:v>
                </c:pt>
                <c:pt idx="5432">
                  <c:v>1.2500000000000001E-2</c:v>
                </c:pt>
                <c:pt idx="5433">
                  <c:v>1.2500000000000001E-2</c:v>
                </c:pt>
                <c:pt idx="5434">
                  <c:v>1.2500000000000001E-2</c:v>
                </c:pt>
                <c:pt idx="5435">
                  <c:v>1.2500000000000001E-2</c:v>
                </c:pt>
                <c:pt idx="5436">
                  <c:v>1.2500000000000001E-2</c:v>
                </c:pt>
                <c:pt idx="5437">
                  <c:v>1.2500000000000001E-2</c:v>
                </c:pt>
                <c:pt idx="5438">
                  <c:v>1.2500000000000001E-2</c:v>
                </c:pt>
                <c:pt idx="5439">
                  <c:v>1.2500000000000001E-2</c:v>
                </c:pt>
                <c:pt idx="5440">
                  <c:v>1.2500000000000001E-2</c:v>
                </c:pt>
                <c:pt idx="5441">
                  <c:v>1.2500000000000001E-2</c:v>
                </c:pt>
                <c:pt idx="5442">
                  <c:v>1.2500000000000001E-2</c:v>
                </c:pt>
                <c:pt idx="5443">
                  <c:v>1.2500000000000001E-2</c:v>
                </c:pt>
                <c:pt idx="5444">
                  <c:v>1.2500000000000001E-2</c:v>
                </c:pt>
                <c:pt idx="5445">
                  <c:v>1.2500000000000001E-2</c:v>
                </c:pt>
                <c:pt idx="5446">
                  <c:v>1.2500000000000001E-2</c:v>
                </c:pt>
                <c:pt idx="5447">
                  <c:v>1.2500000000000001E-2</c:v>
                </c:pt>
                <c:pt idx="5448">
                  <c:v>1.2500000000000001E-2</c:v>
                </c:pt>
                <c:pt idx="5449">
                  <c:v>1.2500000000000001E-2</c:v>
                </c:pt>
                <c:pt idx="5450">
                  <c:v>1.2500000000000001E-2</c:v>
                </c:pt>
                <c:pt idx="5451">
                  <c:v>1.2500000000000001E-2</c:v>
                </c:pt>
                <c:pt idx="5452">
                  <c:v>1.2500000000000001E-2</c:v>
                </c:pt>
                <c:pt idx="5453">
                  <c:v>1.2500000000000001E-2</c:v>
                </c:pt>
                <c:pt idx="5454">
                  <c:v>1.2500000000000001E-2</c:v>
                </c:pt>
                <c:pt idx="5455">
                  <c:v>1.2500000000000001E-2</c:v>
                </c:pt>
                <c:pt idx="5456">
                  <c:v>1.2500000000000001E-2</c:v>
                </c:pt>
                <c:pt idx="5457">
                  <c:v>1.2500000000000001E-2</c:v>
                </c:pt>
                <c:pt idx="5458">
                  <c:v>1.2500000000000001E-2</c:v>
                </c:pt>
                <c:pt idx="5459">
                  <c:v>1.2500000000000001E-2</c:v>
                </c:pt>
                <c:pt idx="5460">
                  <c:v>1.2500000000000001E-2</c:v>
                </c:pt>
                <c:pt idx="5461">
                  <c:v>1.2500000000000001E-2</c:v>
                </c:pt>
                <c:pt idx="5462">
                  <c:v>1.2500000000000001E-2</c:v>
                </c:pt>
                <c:pt idx="5463">
                  <c:v>1.2500000000000001E-2</c:v>
                </c:pt>
                <c:pt idx="5464">
                  <c:v>1.2500000000000001E-2</c:v>
                </c:pt>
                <c:pt idx="5465">
                  <c:v>1.2500000000000001E-2</c:v>
                </c:pt>
                <c:pt idx="5466">
                  <c:v>1.2500000000000001E-2</c:v>
                </c:pt>
                <c:pt idx="5467">
                  <c:v>1.2500000000000001E-2</c:v>
                </c:pt>
                <c:pt idx="5468">
                  <c:v>1.2500000000000001E-2</c:v>
                </c:pt>
                <c:pt idx="5469">
                  <c:v>1.2500000000000001E-2</c:v>
                </c:pt>
                <c:pt idx="5470">
                  <c:v>1.2500000000000001E-2</c:v>
                </c:pt>
                <c:pt idx="5471">
                  <c:v>1.2500000000000001E-2</c:v>
                </c:pt>
                <c:pt idx="5472">
                  <c:v>1.2500000000000001E-2</c:v>
                </c:pt>
                <c:pt idx="5473">
                  <c:v>1.2500000000000001E-2</c:v>
                </c:pt>
                <c:pt idx="5474">
                  <c:v>1.2500000000000001E-2</c:v>
                </c:pt>
                <c:pt idx="5475">
                  <c:v>1.2500000000000001E-2</c:v>
                </c:pt>
                <c:pt idx="5476">
                  <c:v>1.2500000000000001E-2</c:v>
                </c:pt>
                <c:pt idx="5477">
                  <c:v>1.2500000000000001E-2</c:v>
                </c:pt>
                <c:pt idx="5478">
                  <c:v>1.2500000000000001E-2</c:v>
                </c:pt>
                <c:pt idx="5479">
                  <c:v>1.2500000000000001E-2</c:v>
                </c:pt>
                <c:pt idx="5480">
                  <c:v>1.2500000000000001E-2</c:v>
                </c:pt>
                <c:pt idx="5481">
                  <c:v>1.2500000000000001E-2</c:v>
                </c:pt>
                <c:pt idx="5482">
                  <c:v>1.2500000000000001E-2</c:v>
                </c:pt>
                <c:pt idx="5483">
                  <c:v>1.2500000000000001E-2</c:v>
                </c:pt>
                <c:pt idx="5484">
                  <c:v>1.2500000000000001E-2</c:v>
                </c:pt>
                <c:pt idx="5485">
                  <c:v>1.2500000000000001E-2</c:v>
                </c:pt>
                <c:pt idx="5486">
                  <c:v>1.2500000000000001E-2</c:v>
                </c:pt>
                <c:pt idx="5487">
                  <c:v>1.2500000000000001E-2</c:v>
                </c:pt>
                <c:pt idx="5488">
                  <c:v>1.2500000000000001E-2</c:v>
                </c:pt>
                <c:pt idx="5489">
                  <c:v>1.2500000000000001E-2</c:v>
                </c:pt>
                <c:pt idx="5490">
                  <c:v>1.2500000000000001E-2</c:v>
                </c:pt>
                <c:pt idx="5491">
                  <c:v>1.2500000000000001E-2</c:v>
                </c:pt>
                <c:pt idx="5492">
                  <c:v>1.2500000000000001E-2</c:v>
                </c:pt>
                <c:pt idx="5493">
                  <c:v>1.2500000000000001E-2</c:v>
                </c:pt>
                <c:pt idx="5494">
                  <c:v>1.2500000000000001E-2</c:v>
                </c:pt>
                <c:pt idx="5495">
                  <c:v>1.2500000000000001E-2</c:v>
                </c:pt>
                <c:pt idx="5496">
                  <c:v>1.2500000000000001E-2</c:v>
                </c:pt>
                <c:pt idx="5497">
                  <c:v>1.2500000000000001E-2</c:v>
                </c:pt>
                <c:pt idx="5498">
                  <c:v>1.2500000000000001E-2</c:v>
                </c:pt>
                <c:pt idx="5499">
                  <c:v>1.2500000000000001E-2</c:v>
                </c:pt>
                <c:pt idx="5500">
                  <c:v>1.2500000000000001E-2</c:v>
                </c:pt>
                <c:pt idx="5501">
                  <c:v>1.2500000000000001E-2</c:v>
                </c:pt>
                <c:pt idx="5502">
                  <c:v>1.2500000000000001E-2</c:v>
                </c:pt>
                <c:pt idx="5503">
                  <c:v>1.2500000000000001E-2</c:v>
                </c:pt>
                <c:pt idx="5504">
                  <c:v>1.2500000000000001E-2</c:v>
                </c:pt>
                <c:pt idx="5505">
                  <c:v>1.2500000000000001E-2</c:v>
                </c:pt>
                <c:pt idx="5506">
                  <c:v>1.2500000000000001E-2</c:v>
                </c:pt>
                <c:pt idx="5507">
                  <c:v>1.2500000000000001E-2</c:v>
                </c:pt>
                <c:pt idx="5508">
                  <c:v>1.2500000000000001E-2</c:v>
                </c:pt>
                <c:pt idx="5509">
                  <c:v>1.2500000000000001E-2</c:v>
                </c:pt>
                <c:pt idx="5510">
                  <c:v>1.2500000000000001E-2</c:v>
                </c:pt>
                <c:pt idx="5511">
                  <c:v>1.2500000000000001E-2</c:v>
                </c:pt>
                <c:pt idx="5512">
                  <c:v>1.2500000000000001E-2</c:v>
                </c:pt>
                <c:pt idx="5513">
                  <c:v>1.2500000000000001E-2</c:v>
                </c:pt>
                <c:pt idx="5514">
                  <c:v>1.2500000000000001E-2</c:v>
                </c:pt>
                <c:pt idx="5515">
                  <c:v>1.2500000000000001E-2</c:v>
                </c:pt>
                <c:pt idx="5516">
                  <c:v>1.2500000000000001E-2</c:v>
                </c:pt>
                <c:pt idx="5517">
                  <c:v>1.2500000000000001E-2</c:v>
                </c:pt>
                <c:pt idx="5518">
                  <c:v>1.2500000000000001E-2</c:v>
                </c:pt>
                <c:pt idx="5519">
                  <c:v>1.2500000000000001E-2</c:v>
                </c:pt>
                <c:pt idx="5520">
                  <c:v>1.2500000000000001E-2</c:v>
                </c:pt>
                <c:pt idx="5521">
                  <c:v>1.2500000000000001E-2</c:v>
                </c:pt>
                <c:pt idx="5522">
                  <c:v>1.2500000000000001E-2</c:v>
                </c:pt>
                <c:pt idx="5523">
                  <c:v>1.2500000000000001E-2</c:v>
                </c:pt>
                <c:pt idx="5524">
                  <c:v>1.2500000000000001E-2</c:v>
                </c:pt>
                <c:pt idx="5525">
                  <c:v>1.2500000000000001E-2</c:v>
                </c:pt>
                <c:pt idx="5526">
                  <c:v>1.2500000000000001E-2</c:v>
                </c:pt>
                <c:pt idx="5527">
                  <c:v>1.2500000000000001E-2</c:v>
                </c:pt>
                <c:pt idx="5528">
                  <c:v>1.2500000000000001E-2</c:v>
                </c:pt>
                <c:pt idx="5529">
                  <c:v>1.2500000000000001E-2</c:v>
                </c:pt>
                <c:pt idx="5530">
                  <c:v>1.2500000000000001E-2</c:v>
                </c:pt>
                <c:pt idx="5531">
                  <c:v>1.2500000000000001E-2</c:v>
                </c:pt>
                <c:pt idx="5532">
                  <c:v>1.2500000000000001E-2</c:v>
                </c:pt>
                <c:pt idx="5533">
                  <c:v>1.2500000000000001E-2</c:v>
                </c:pt>
                <c:pt idx="5534">
                  <c:v>1.2500000000000001E-2</c:v>
                </c:pt>
                <c:pt idx="5535">
                  <c:v>1.2500000000000001E-2</c:v>
                </c:pt>
                <c:pt idx="5536">
                  <c:v>1.2500000000000001E-2</c:v>
                </c:pt>
                <c:pt idx="5537">
                  <c:v>1.2500000000000001E-2</c:v>
                </c:pt>
                <c:pt idx="5538">
                  <c:v>1.2500000000000001E-2</c:v>
                </c:pt>
                <c:pt idx="5539">
                  <c:v>1.2500000000000001E-2</c:v>
                </c:pt>
                <c:pt idx="5540">
                  <c:v>1.2500000000000001E-2</c:v>
                </c:pt>
                <c:pt idx="5541">
                  <c:v>1.2500000000000001E-2</c:v>
                </c:pt>
                <c:pt idx="5542">
                  <c:v>1.2500000000000001E-2</c:v>
                </c:pt>
                <c:pt idx="5543">
                  <c:v>1.2500000000000001E-2</c:v>
                </c:pt>
                <c:pt idx="5544">
                  <c:v>1.2500000000000001E-2</c:v>
                </c:pt>
                <c:pt idx="5545">
                  <c:v>1.2500000000000001E-2</c:v>
                </c:pt>
                <c:pt idx="5546">
                  <c:v>1.2500000000000001E-2</c:v>
                </c:pt>
                <c:pt idx="5547">
                  <c:v>1.2500000000000001E-2</c:v>
                </c:pt>
                <c:pt idx="5548">
                  <c:v>1.2500000000000001E-2</c:v>
                </c:pt>
                <c:pt idx="5549">
                  <c:v>1.2500000000000001E-2</c:v>
                </c:pt>
                <c:pt idx="5550">
                  <c:v>1.2500000000000001E-2</c:v>
                </c:pt>
                <c:pt idx="5551">
                  <c:v>1.2500000000000001E-2</c:v>
                </c:pt>
                <c:pt idx="5552">
                  <c:v>1.2500000000000001E-2</c:v>
                </c:pt>
                <c:pt idx="5553">
                  <c:v>1.2500000000000001E-2</c:v>
                </c:pt>
                <c:pt idx="5554">
                  <c:v>1.2500000000000001E-2</c:v>
                </c:pt>
                <c:pt idx="5555">
                  <c:v>1.2500000000000001E-2</c:v>
                </c:pt>
                <c:pt idx="5556">
                  <c:v>1.2500000000000001E-2</c:v>
                </c:pt>
                <c:pt idx="5557">
                  <c:v>1.2500000000000001E-2</c:v>
                </c:pt>
                <c:pt idx="5558">
                  <c:v>1.2500000000000001E-2</c:v>
                </c:pt>
                <c:pt idx="5559">
                  <c:v>1.2500000000000001E-2</c:v>
                </c:pt>
                <c:pt idx="5560">
                  <c:v>1.2500000000000001E-2</c:v>
                </c:pt>
                <c:pt idx="5561">
                  <c:v>1.2500000000000001E-2</c:v>
                </c:pt>
                <c:pt idx="5562">
                  <c:v>1.2500000000000001E-2</c:v>
                </c:pt>
                <c:pt idx="5563">
                  <c:v>1.2500000000000001E-2</c:v>
                </c:pt>
                <c:pt idx="5564">
                  <c:v>1.2500000000000001E-2</c:v>
                </c:pt>
                <c:pt idx="5565">
                  <c:v>1.2500000000000001E-2</c:v>
                </c:pt>
                <c:pt idx="5566">
                  <c:v>1.2500000000000001E-2</c:v>
                </c:pt>
                <c:pt idx="5567">
                  <c:v>1.2500000000000001E-2</c:v>
                </c:pt>
                <c:pt idx="5568">
                  <c:v>1.2500000000000001E-2</c:v>
                </c:pt>
                <c:pt idx="5569">
                  <c:v>1.2500000000000001E-2</c:v>
                </c:pt>
                <c:pt idx="5570">
                  <c:v>1.2500000000000001E-2</c:v>
                </c:pt>
                <c:pt idx="5571">
                  <c:v>1.2500000000000001E-2</c:v>
                </c:pt>
                <c:pt idx="5572">
                  <c:v>1.2500000000000001E-2</c:v>
                </c:pt>
                <c:pt idx="5573">
                  <c:v>1.2500000000000001E-2</c:v>
                </c:pt>
                <c:pt idx="5574">
                  <c:v>1.2500000000000001E-2</c:v>
                </c:pt>
                <c:pt idx="5575">
                  <c:v>1.2500000000000001E-2</c:v>
                </c:pt>
                <c:pt idx="5576">
                  <c:v>1.2500000000000001E-2</c:v>
                </c:pt>
                <c:pt idx="5577">
                  <c:v>1.2500000000000001E-2</c:v>
                </c:pt>
                <c:pt idx="5578">
                  <c:v>1.2500000000000001E-2</c:v>
                </c:pt>
                <c:pt idx="5579">
                  <c:v>1.2500000000000001E-2</c:v>
                </c:pt>
                <c:pt idx="5580">
                  <c:v>1.2500000000000001E-2</c:v>
                </c:pt>
                <c:pt idx="5581">
                  <c:v>1.2500000000000001E-2</c:v>
                </c:pt>
                <c:pt idx="5582">
                  <c:v>1.2500000000000001E-2</c:v>
                </c:pt>
                <c:pt idx="5583">
                  <c:v>1.2500000000000001E-2</c:v>
                </c:pt>
                <c:pt idx="5584">
                  <c:v>1.2500000000000001E-2</c:v>
                </c:pt>
                <c:pt idx="5585">
                  <c:v>1.2500000000000001E-2</c:v>
                </c:pt>
                <c:pt idx="5586">
                  <c:v>1.2500000000000001E-2</c:v>
                </c:pt>
                <c:pt idx="5587">
                  <c:v>1.2500000000000001E-2</c:v>
                </c:pt>
                <c:pt idx="5588">
                  <c:v>1.2500000000000001E-2</c:v>
                </c:pt>
                <c:pt idx="5589">
                  <c:v>1.2500000000000001E-2</c:v>
                </c:pt>
                <c:pt idx="5590">
                  <c:v>1.2500000000000001E-2</c:v>
                </c:pt>
                <c:pt idx="5591">
                  <c:v>1.2500000000000001E-2</c:v>
                </c:pt>
                <c:pt idx="5592">
                  <c:v>1.2500000000000001E-2</c:v>
                </c:pt>
                <c:pt idx="5593">
                  <c:v>1.2500000000000001E-2</c:v>
                </c:pt>
                <c:pt idx="5594">
                  <c:v>1.2500000000000001E-2</c:v>
                </c:pt>
                <c:pt idx="5595">
                  <c:v>1.2500000000000001E-2</c:v>
                </c:pt>
                <c:pt idx="5596">
                  <c:v>1.2500000000000001E-2</c:v>
                </c:pt>
                <c:pt idx="5597">
                  <c:v>1.2500000000000001E-2</c:v>
                </c:pt>
                <c:pt idx="5598">
                  <c:v>1.2500000000000001E-2</c:v>
                </c:pt>
                <c:pt idx="5599">
                  <c:v>1.2500000000000001E-2</c:v>
                </c:pt>
                <c:pt idx="5600">
                  <c:v>1.2500000000000001E-2</c:v>
                </c:pt>
                <c:pt idx="5601">
                  <c:v>1.2500000000000001E-2</c:v>
                </c:pt>
                <c:pt idx="5602">
                  <c:v>1.2500000000000001E-2</c:v>
                </c:pt>
                <c:pt idx="5603">
                  <c:v>1.2500000000000001E-2</c:v>
                </c:pt>
                <c:pt idx="5604">
                  <c:v>1.2500000000000001E-2</c:v>
                </c:pt>
                <c:pt idx="5605">
                  <c:v>1.2500000000000001E-2</c:v>
                </c:pt>
                <c:pt idx="5606">
                  <c:v>1.2500000000000001E-2</c:v>
                </c:pt>
                <c:pt idx="5607">
                  <c:v>1.2500000000000001E-2</c:v>
                </c:pt>
                <c:pt idx="5608">
                  <c:v>1.2500000000000001E-2</c:v>
                </c:pt>
                <c:pt idx="5609">
                  <c:v>1.2500000000000001E-2</c:v>
                </c:pt>
                <c:pt idx="5610">
                  <c:v>1.2500000000000001E-2</c:v>
                </c:pt>
                <c:pt idx="5611">
                  <c:v>1.2500000000000001E-2</c:v>
                </c:pt>
                <c:pt idx="5612">
                  <c:v>1.2500000000000001E-2</c:v>
                </c:pt>
                <c:pt idx="5613">
                  <c:v>1.2500000000000001E-2</c:v>
                </c:pt>
                <c:pt idx="5614">
                  <c:v>1.2500000000000001E-2</c:v>
                </c:pt>
                <c:pt idx="5615">
                  <c:v>1.2500000000000001E-2</c:v>
                </c:pt>
                <c:pt idx="5616">
                  <c:v>1.2500000000000001E-2</c:v>
                </c:pt>
                <c:pt idx="5617">
                  <c:v>1.2500000000000001E-2</c:v>
                </c:pt>
                <c:pt idx="5618">
                  <c:v>1.2500000000000001E-2</c:v>
                </c:pt>
                <c:pt idx="5619">
                  <c:v>1.2500000000000001E-2</c:v>
                </c:pt>
                <c:pt idx="5620">
                  <c:v>1.2500000000000001E-2</c:v>
                </c:pt>
                <c:pt idx="5621">
                  <c:v>1.2500000000000001E-2</c:v>
                </c:pt>
                <c:pt idx="5622">
                  <c:v>1.2500000000000001E-2</c:v>
                </c:pt>
                <c:pt idx="5623">
                  <c:v>1.2500000000000001E-2</c:v>
                </c:pt>
                <c:pt idx="5624">
                  <c:v>1.2500000000000001E-2</c:v>
                </c:pt>
                <c:pt idx="5625">
                  <c:v>1.2500000000000001E-2</c:v>
                </c:pt>
                <c:pt idx="5626">
                  <c:v>1.2500000000000001E-2</c:v>
                </c:pt>
                <c:pt idx="5627">
                  <c:v>1.2500000000000001E-2</c:v>
                </c:pt>
                <c:pt idx="5628">
                  <c:v>1.2500000000000001E-2</c:v>
                </c:pt>
                <c:pt idx="5629">
                  <c:v>1.2500000000000001E-2</c:v>
                </c:pt>
                <c:pt idx="5630">
                  <c:v>1.2500000000000001E-2</c:v>
                </c:pt>
                <c:pt idx="5631">
                  <c:v>1.2500000000000001E-2</c:v>
                </c:pt>
                <c:pt idx="5632">
                  <c:v>1.2500000000000001E-2</c:v>
                </c:pt>
                <c:pt idx="5633">
                  <c:v>1.2500000000000001E-2</c:v>
                </c:pt>
                <c:pt idx="5634">
                  <c:v>1.2500000000000001E-2</c:v>
                </c:pt>
                <c:pt idx="5635">
                  <c:v>1.2500000000000001E-2</c:v>
                </c:pt>
                <c:pt idx="5636">
                  <c:v>1.2500000000000001E-2</c:v>
                </c:pt>
                <c:pt idx="5637">
                  <c:v>1.2500000000000001E-2</c:v>
                </c:pt>
                <c:pt idx="5638">
                  <c:v>1.2500000000000001E-2</c:v>
                </c:pt>
                <c:pt idx="5639">
                  <c:v>1.2500000000000001E-2</c:v>
                </c:pt>
                <c:pt idx="5640">
                  <c:v>1.2500000000000001E-2</c:v>
                </c:pt>
                <c:pt idx="5641">
                  <c:v>1.2500000000000001E-2</c:v>
                </c:pt>
                <c:pt idx="5642">
                  <c:v>1.2500000000000001E-2</c:v>
                </c:pt>
                <c:pt idx="5643">
                  <c:v>1.2500000000000001E-2</c:v>
                </c:pt>
                <c:pt idx="5644">
                  <c:v>1.2500000000000001E-2</c:v>
                </c:pt>
                <c:pt idx="5645">
                  <c:v>1.2500000000000001E-2</c:v>
                </c:pt>
                <c:pt idx="5646">
                  <c:v>1.2500000000000001E-2</c:v>
                </c:pt>
                <c:pt idx="5647">
                  <c:v>1.2500000000000001E-2</c:v>
                </c:pt>
                <c:pt idx="5648">
                  <c:v>1.2500000000000001E-2</c:v>
                </c:pt>
                <c:pt idx="5649">
                  <c:v>1.2500000000000001E-2</c:v>
                </c:pt>
                <c:pt idx="5650">
                  <c:v>1.2500000000000001E-2</c:v>
                </c:pt>
                <c:pt idx="5651">
                  <c:v>1.2500000000000001E-2</c:v>
                </c:pt>
                <c:pt idx="5652">
                  <c:v>1.2500000000000001E-2</c:v>
                </c:pt>
                <c:pt idx="5653">
                  <c:v>1.2500000000000001E-2</c:v>
                </c:pt>
                <c:pt idx="5654">
                  <c:v>1.2500000000000001E-2</c:v>
                </c:pt>
                <c:pt idx="5655">
                  <c:v>1.2500000000000001E-2</c:v>
                </c:pt>
                <c:pt idx="5656">
                  <c:v>1.2500000000000001E-2</c:v>
                </c:pt>
                <c:pt idx="5657">
                  <c:v>1.2500000000000001E-2</c:v>
                </c:pt>
                <c:pt idx="5658">
                  <c:v>1.2500000000000001E-2</c:v>
                </c:pt>
                <c:pt idx="5659">
                  <c:v>1.2500000000000001E-2</c:v>
                </c:pt>
                <c:pt idx="5660">
                  <c:v>1.2500000000000001E-2</c:v>
                </c:pt>
                <c:pt idx="5661">
                  <c:v>1.2500000000000001E-2</c:v>
                </c:pt>
                <c:pt idx="5662">
                  <c:v>1.2500000000000001E-2</c:v>
                </c:pt>
                <c:pt idx="5663">
                  <c:v>1.2500000000000001E-2</c:v>
                </c:pt>
                <c:pt idx="5664">
                  <c:v>1.2500000000000001E-2</c:v>
                </c:pt>
                <c:pt idx="5665">
                  <c:v>1.2500000000000001E-2</c:v>
                </c:pt>
                <c:pt idx="5666">
                  <c:v>1.2500000000000001E-2</c:v>
                </c:pt>
                <c:pt idx="5667">
                  <c:v>1.2500000000000001E-2</c:v>
                </c:pt>
                <c:pt idx="5668">
                  <c:v>1.2500000000000001E-2</c:v>
                </c:pt>
                <c:pt idx="5669">
                  <c:v>1.2500000000000001E-2</c:v>
                </c:pt>
                <c:pt idx="5670">
                  <c:v>1.2500000000000001E-2</c:v>
                </c:pt>
                <c:pt idx="5671">
                  <c:v>1.2500000000000001E-2</c:v>
                </c:pt>
                <c:pt idx="5672">
                  <c:v>1.2500000000000001E-2</c:v>
                </c:pt>
                <c:pt idx="5673">
                  <c:v>1.2500000000000001E-2</c:v>
                </c:pt>
                <c:pt idx="5674">
                  <c:v>1.2500000000000001E-2</c:v>
                </c:pt>
                <c:pt idx="5675">
                  <c:v>1.2500000000000001E-2</c:v>
                </c:pt>
                <c:pt idx="5676">
                  <c:v>1.2500000000000001E-2</c:v>
                </c:pt>
                <c:pt idx="5677">
                  <c:v>1.2500000000000001E-2</c:v>
                </c:pt>
                <c:pt idx="5678">
                  <c:v>1.2500000000000001E-2</c:v>
                </c:pt>
                <c:pt idx="5679">
                  <c:v>1.2500000000000001E-2</c:v>
                </c:pt>
                <c:pt idx="5680">
                  <c:v>1.2500000000000001E-2</c:v>
                </c:pt>
                <c:pt idx="5681">
                  <c:v>1.2500000000000001E-2</c:v>
                </c:pt>
                <c:pt idx="5682">
                  <c:v>1.2500000000000001E-2</c:v>
                </c:pt>
                <c:pt idx="5683">
                  <c:v>1.2500000000000001E-2</c:v>
                </c:pt>
                <c:pt idx="5684">
                  <c:v>1.2500000000000001E-2</c:v>
                </c:pt>
                <c:pt idx="5685">
                  <c:v>1.2500000000000001E-2</c:v>
                </c:pt>
                <c:pt idx="5686">
                  <c:v>1.2500000000000001E-2</c:v>
                </c:pt>
                <c:pt idx="5687">
                  <c:v>1.2500000000000001E-2</c:v>
                </c:pt>
                <c:pt idx="5688">
                  <c:v>1.2500000000000001E-2</c:v>
                </c:pt>
                <c:pt idx="5689">
                  <c:v>1.2500000000000001E-2</c:v>
                </c:pt>
                <c:pt idx="5690">
                  <c:v>1.2500000000000001E-2</c:v>
                </c:pt>
                <c:pt idx="5691">
                  <c:v>1.2500000000000001E-2</c:v>
                </c:pt>
                <c:pt idx="5692">
                  <c:v>1.2500000000000001E-2</c:v>
                </c:pt>
                <c:pt idx="5693">
                  <c:v>1.2500000000000001E-2</c:v>
                </c:pt>
                <c:pt idx="5694">
                  <c:v>1.2500000000000001E-2</c:v>
                </c:pt>
                <c:pt idx="5695">
                  <c:v>1.2500000000000001E-2</c:v>
                </c:pt>
                <c:pt idx="5696">
                  <c:v>1.2500000000000001E-2</c:v>
                </c:pt>
                <c:pt idx="5697">
                  <c:v>1.2500000000000001E-2</c:v>
                </c:pt>
                <c:pt idx="5698">
                  <c:v>1.2500000000000001E-2</c:v>
                </c:pt>
                <c:pt idx="5699">
                  <c:v>1.2500000000000001E-2</c:v>
                </c:pt>
                <c:pt idx="5700">
                  <c:v>1.2500000000000001E-2</c:v>
                </c:pt>
                <c:pt idx="5701">
                  <c:v>1.2500000000000001E-2</c:v>
                </c:pt>
                <c:pt idx="5702">
                  <c:v>1.2500000000000001E-2</c:v>
                </c:pt>
                <c:pt idx="5703">
                  <c:v>1.2500000000000001E-2</c:v>
                </c:pt>
                <c:pt idx="5704">
                  <c:v>1.2500000000000001E-2</c:v>
                </c:pt>
                <c:pt idx="5705">
                  <c:v>1.2500000000000001E-2</c:v>
                </c:pt>
                <c:pt idx="5706">
                  <c:v>1.2500000000000001E-2</c:v>
                </c:pt>
                <c:pt idx="5707">
                  <c:v>1.2500000000000001E-2</c:v>
                </c:pt>
                <c:pt idx="5708">
                  <c:v>1.2500000000000001E-2</c:v>
                </c:pt>
                <c:pt idx="5709">
                  <c:v>1.2500000000000001E-2</c:v>
                </c:pt>
                <c:pt idx="5710">
                  <c:v>1.2500000000000001E-2</c:v>
                </c:pt>
                <c:pt idx="5711">
                  <c:v>1.2500000000000001E-2</c:v>
                </c:pt>
                <c:pt idx="5712">
                  <c:v>1.2500000000000001E-2</c:v>
                </c:pt>
                <c:pt idx="5713">
                  <c:v>1.2500000000000001E-2</c:v>
                </c:pt>
                <c:pt idx="5714">
                  <c:v>1.2500000000000001E-2</c:v>
                </c:pt>
                <c:pt idx="5715">
                  <c:v>1.2500000000000001E-2</c:v>
                </c:pt>
                <c:pt idx="5716">
                  <c:v>1.2500000000000001E-2</c:v>
                </c:pt>
                <c:pt idx="5717">
                  <c:v>1.2500000000000001E-2</c:v>
                </c:pt>
                <c:pt idx="5718">
                  <c:v>1.2500000000000001E-2</c:v>
                </c:pt>
                <c:pt idx="5719">
                  <c:v>1.2500000000000001E-2</c:v>
                </c:pt>
                <c:pt idx="5720">
                  <c:v>1.2500000000000001E-2</c:v>
                </c:pt>
                <c:pt idx="5721">
                  <c:v>1.2500000000000001E-2</c:v>
                </c:pt>
                <c:pt idx="5722">
                  <c:v>1.2500000000000001E-2</c:v>
                </c:pt>
                <c:pt idx="5723">
                  <c:v>1.2500000000000001E-2</c:v>
                </c:pt>
                <c:pt idx="5724">
                  <c:v>1.2500000000000001E-2</c:v>
                </c:pt>
                <c:pt idx="5725">
                  <c:v>1.2500000000000001E-2</c:v>
                </c:pt>
                <c:pt idx="5726">
                  <c:v>1.2500000000000001E-2</c:v>
                </c:pt>
                <c:pt idx="5727">
                  <c:v>1.2500000000000001E-2</c:v>
                </c:pt>
                <c:pt idx="5728">
                  <c:v>1.2500000000000001E-2</c:v>
                </c:pt>
                <c:pt idx="5729">
                  <c:v>1.2500000000000001E-2</c:v>
                </c:pt>
                <c:pt idx="5730">
                  <c:v>1.2500000000000001E-2</c:v>
                </c:pt>
                <c:pt idx="5731">
                  <c:v>1.2500000000000001E-2</c:v>
                </c:pt>
                <c:pt idx="5732">
                  <c:v>1.2500000000000001E-2</c:v>
                </c:pt>
                <c:pt idx="5733">
                  <c:v>1.2500000000000001E-2</c:v>
                </c:pt>
                <c:pt idx="5734">
                  <c:v>1.2500000000000001E-2</c:v>
                </c:pt>
                <c:pt idx="5735">
                  <c:v>1.2500000000000001E-2</c:v>
                </c:pt>
                <c:pt idx="5736">
                  <c:v>1.2500000000000001E-2</c:v>
                </c:pt>
                <c:pt idx="5737">
                  <c:v>1.2500000000000001E-2</c:v>
                </c:pt>
                <c:pt idx="5738">
                  <c:v>1.2500000000000001E-2</c:v>
                </c:pt>
                <c:pt idx="5739">
                  <c:v>1.2500000000000001E-2</c:v>
                </c:pt>
                <c:pt idx="5740">
                  <c:v>1.2500000000000001E-2</c:v>
                </c:pt>
                <c:pt idx="5741">
                  <c:v>1.2500000000000001E-2</c:v>
                </c:pt>
                <c:pt idx="5742">
                  <c:v>1.2500000000000001E-2</c:v>
                </c:pt>
                <c:pt idx="5743">
                  <c:v>1.2500000000000001E-2</c:v>
                </c:pt>
                <c:pt idx="5744">
                  <c:v>1.2500000000000001E-2</c:v>
                </c:pt>
                <c:pt idx="5745">
                  <c:v>1.2500000000000001E-2</c:v>
                </c:pt>
                <c:pt idx="5746">
                  <c:v>1.2500000000000001E-2</c:v>
                </c:pt>
                <c:pt idx="5747">
                  <c:v>1.2500000000000001E-2</c:v>
                </c:pt>
                <c:pt idx="5748">
                  <c:v>1.2500000000000001E-2</c:v>
                </c:pt>
                <c:pt idx="5749">
                  <c:v>1.2500000000000001E-2</c:v>
                </c:pt>
                <c:pt idx="5750">
                  <c:v>1.2500000000000001E-2</c:v>
                </c:pt>
                <c:pt idx="5751">
                  <c:v>1.2500000000000001E-2</c:v>
                </c:pt>
                <c:pt idx="5752">
                  <c:v>1.2500000000000001E-2</c:v>
                </c:pt>
                <c:pt idx="5753">
                  <c:v>1.2500000000000001E-2</c:v>
                </c:pt>
                <c:pt idx="5754">
                  <c:v>1.2500000000000001E-2</c:v>
                </c:pt>
                <c:pt idx="5755">
                  <c:v>1.2500000000000001E-2</c:v>
                </c:pt>
                <c:pt idx="5756">
                  <c:v>1.2500000000000001E-2</c:v>
                </c:pt>
                <c:pt idx="5757">
                  <c:v>1.2500000000000001E-2</c:v>
                </c:pt>
                <c:pt idx="5758">
                  <c:v>1.2500000000000001E-2</c:v>
                </c:pt>
                <c:pt idx="5759">
                  <c:v>1.2500000000000001E-2</c:v>
                </c:pt>
                <c:pt idx="5760">
                  <c:v>1.2500000000000001E-2</c:v>
                </c:pt>
                <c:pt idx="5761">
                  <c:v>1.2500000000000001E-2</c:v>
                </c:pt>
                <c:pt idx="5762">
                  <c:v>1.2500000000000001E-2</c:v>
                </c:pt>
                <c:pt idx="5763">
                  <c:v>1.2500000000000001E-2</c:v>
                </c:pt>
                <c:pt idx="5764">
                  <c:v>1.2500000000000001E-2</c:v>
                </c:pt>
                <c:pt idx="5765">
                  <c:v>1.2500000000000001E-2</c:v>
                </c:pt>
                <c:pt idx="5766">
                  <c:v>1.2500000000000001E-2</c:v>
                </c:pt>
                <c:pt idx="5767">
                  <c:v>1.2500000000000001E-2</c:v>
                </c:pt>
                <c:pt idx="5768">
                  <c:v>1.2500000000000001E-2</c:v>
                </c:pt>
                <c:pt idx="5769">
                  <c:v>1.2500000000000001E-2</c:v>
                </c:pt>
                <c:pt idx="5770">
                  <c:v>1.2500000000000001E-2</c:v>
                </c:pt>
                <c:pt idx="5771">
                  <c:v>1.2500000000000001E-2</c:v>
                </c:pt>
                <c:pt idx="5772">
                  <c:v>1.2500000000000001E-2</c:v>
                </c:pt>
                <c:pt idx="5773">
                  <c:v>1.2500000000000001E-2</c:v>
                </c:pt>
                <c:pt idx="5774">
                  <c:v>1.2500000000000001E-2</c:v>
                </c:pt>
                <c:pt idx="5775">
                  <c:v>1.2500000000000001E-2</c:v>
                </c:pt>
                <c:pt idx="5776">
                  <c:v>1.2500000000000001E-2</c:v>
                </c:pt>
                <c:pt idx="5777">
                  <c:v>1.2500000000000001E-2</c:v>
                </c:pt>
                <c:pt idx="5778">
                  <c:v>1.2500000000000001E-2</c:v>
                </c:pt>
                <c:pt idx="5779">
                  <c:v>1.2500000000000001E-2</c:v>
                </c:pt>
                <c:pt idx="5780">
                  <c:v>1.2500000000000001E-2</c:v>
                </c:pt>
                <c:pt idx="5781">
                  <c:v>1.2500000000000001E-2</c:v>
                </c:pt>
                <c:pt idx="5782">
                  <c:v>1.2500000000000001E-2</c:v>
                </c:pt>
                <c:pt idx="5783">
                  <c:v>1.2500000000000001E-2</c:v>
                </c:pt>
                <c:pt idx="5784">
                  <c:v>1.2500000000000001E-2</c:v>
                </c:pt>
                <c:pt idx="5785">
                  <c:v>1.2500000000000001E-2</c:v>
                </c:pt>
                <c:pt idx="5786">
                  <c:v>1.2500000000000001E-2</c:v>
                </c:pt>
                <c:pt idx="5787">
                  <c:v>1.2500000000000001E-2</c:v>
                </c:pt>
                <c:pt idx="5788">
                  <c:v>1.2500000000000001E-2</c:v>
                </c:pt>
                <c:pt idx="5789">
                  <c:v>1.2500000000000001E-2</c:v>
                </c:pt>
                <c:pt idx="5790">
                  <c:v>1.2500000000000001E-2</c:v>
                </c:pt>
                <c:pt idx="5791">
                  <c:v>1.2500000000000001E-2</c:v>
                </c:pt>
                <c:pt idx="5792">
                  <c:v>1.2500000000000001E-2</c:v>
                </c:pt>
                <c:pt idx="5793">
                  <c:v>1.2500000000000001E-2</c:v>
                </c:pt>
                <c:pt idx="5794">
                  <c:v>1.2500000000000001E-2</c:v>
                </c:pt>
                <c:pt idx="5795">
                  <c:v>1.2500000000000001E-2</c:v>
                </c:pt>
                <c:pt idx="5796">
                  <c:v>1.2500000000000001E-2</c:v>
                </c:pt>
                <c:pt idx="5797">
                  <c:v>1.2500000000000001E-2</c:v>
                </c:pt>
                <c:pt idx="5798">
                  <c:v>1.2500000000000001E-2</c:v>
                </c:pt>
                <c:pt idx="5799">
                  <c:v>1.2500000000000001E-2</c:v>
                </c:pt>
                <c:pt idx="5800">
                  <c:v>1.2500000000000001E-2</c:v>
                </c:pt>
                <c:pt idx="5801">
                  <c:v>1.2500000000000001E-2</c:v>
                </c:pt>
                <c:pt idx="5802">
                  <c:v>1.2500000000000001E-2</c:v>
                </c:pt>
                <c:pt idx="5803">
                  <c:v>1.2500000000000001E-2</c:v>
                </c:pt>
                <c:pt idx="5804">
                  <c:v>1.2500000000000001E-2</c:v>
                </c:pt>
                <c:pt idx="5805">
                  <c:v>1.2500000000000001E-2</c:v>
                </c:pt>
                <c:pt idx="5806">
                  <c:v>1.2500000000000001E-2</c:v>
                </c:pt>
                <c:pt idx="5807">
                  <c:v>1.2500000000000001E-2</c:v>
                </c:pt>
                <c:pt idx="5808">
                  <c:v>1.2500000000000001E-2</c:v>
                </c:pt>
                <c:pt idx="5809">
                  <c:v>1.2500000000000001E-2</c:v>
                </c:pt>
                <c:pt idx="5810">
                  <c:v>1.2500000000000001E-2</c:v>
                </c:pt>
                <c:pt idx="5811">
                  <c:v>1.2500000000000001E-2</c:v>
                </c:pt>
                <c:pt idx="5812">
                  <c:v>1.2500000000000001E-2</c:v>
                </c:pt>
                <c:pt idx="5813">
                  <c:v>1.2500000000000001E-2</c:v>
                </c:pt>
                <c:pt idx="5814">
                  <c:v>1.2500000000000001E-2</c:v>
                </c:pt>
                <c:pt idx="5815">
                  <c:v>1.2500000000000001E-2</c:v>
                </c:pt>
                <c:pt idx="5816">
                  <c:v>1.2500000000000001E-2</c:v>
                </c:pt>
                <c:pt idx="5817">
                  <c:v>1.2500000000000001E-2</c:v>
                </c:pt>
                <c:pt idx="5818">
                  <c:v>1.2500000000000001E-2</c:v>
                </c:pt>
                <c:pt idx="5819">
                  <c:v>1.2500000000000001E-2</c:v>
                </c:pt>
                <c:pt idx="5820">
                  <c:v>1.2500000000000001E-2</c:v>
                </c:pt>
                <c:pt idx="5821">
                  <c:v>1.2500000000000001E-2</c:v>
                </c:pt>
                <c:pt idx="5822">
                  <c:v>1.2500000000000001E-2</c:v>
                </c:pt>
                <c:pt idx="5823">
                  <c:v>1.2500000000000001E-2</c:v>
                </c:pt>
                <c:pt idx="5824">
                  <c:v>1.2500000000000001E-2</c:v>
                </c:pt>
                <c:pt idx="5825">
                  <c:v>1.2500000000000001E-2</c:v>
                </c:pt>
                <c:pt idx="5826">
                  <c:v>1.2500000000000001E-2</c:v>
                </c:pt>
                <c:pt idx="5827">
                  <c:v>1.2500000000000001E-2</c:v>
                </c:pt>
                <c:pt idx="5828">
                  <c:v>1.2500000000000001E-2</c:v>
                </c:pt>
                <c:pt idx="5829">
                  <c:v>1.2500000000000001E-2</c:v>
                </c:pt>
                <c:pt idx="5830">
                  <c:v>1.2500000000000001E-2</c:v>
                </c:pt>
                <c:pt idx="5831">
                  <c:v>1.2500000000000001E-2</c:v>
                </c:pt>
                <c:pt idx="5832">
                  <c:v>1.2500000000000001E-2</c:v>
                </c:pt>
                <c:pt idx="5833">
                  <c:v>1.2500000000000001E-2</c:v>
                </c:pt>
                <c:pt idx="5834">
                  <c:v>1.2500000000000001E-2</c:v>
                </c:pt>
                <c:pt idx="5835">
                  <c:v>1.2500000000000001E-2</c:v>
                </c:pt>
                <c:pt idx="5836">
                  <c:v>1.2500000000000001E-2</c:v>
                </c:pt>
                <c:pt idx="5837">
                  <c:v>1.2500000000000001E-2</c:v>
                </c:pt>
                <c:pt idx="5838">
                  <c:v>1.2500000000000001E-2</c:v>
                </c:pt>
                <c:pt idx="5839">
                  <c:v>1.2500000000000001E-2</c:v>
                </c:pt>
                <c:pt idx="5840">
                  <c:v>1.2500000000000001E-2</c:v>
                </c:pt>
                <c:pt idx="5841">
                  <c:v>1.2500000000000001E-2</c:v>
                </c:pt>
                <c:pt idx="5842">
                  <c:v>1.2500000000000001E-2</c:v>
                </c:pt>
                <c:pt idx="5843">
                  <c:v>1.2500000000000001E-2</c:v>
                </c:pt>
                <c:pt idx="5844">
                  <c:v>1.2500000000000001E-2</c:v>
                </c:pt>
                <c:pt idx="5845">
                  <c:v>1.2500000000000001E-2</c:v>
                </c:pt>
                <c:pt idx="5846">
                  <c:v>1.2500000000000001E-2</c:v>
                </c:pt>
                <c:pt idx="5847">
                  <c:v>1.2500000000000001E-2</c:v>
                </c:pt>
                <c:pt idx="5848">
                  <c:v>1.2500000000000001E-2</c:v>
                </c:pt>
                <c:pt idx="5849">
                  <c:v>1.2500000000000001E-2</c:v>
                </c:pt>
                <c:pt idx="5850">
                  <c:v>1.2500000000000001E-2</c:v>
                </c:pt>
                <c:pt idx="5851">
                  <c:v>1.2500000000000001E-2</c:v>
                </c:pt>
                <c:pt idx="5852">
                  <c:v>1.2500000000000001E-2</c:v>
                </c:pt>
                <c:pt idx="5853">
                  <c:v>1.2500000000000001E-2</c:v>
                </c:pt>
                <c:pt idx="5854">
                  <c:v>1.2500000000000001E-2</c:v>
                </c:pt>
                <c:pt idx="5855">
                  <c:v>1.2500000000000001E-2</c:v>
                </c:pt>
                <c:pt idx="5856">
                  <c:v>1.2500000000000001E-2</c:v>
                </c:pt>
                <c:pt idx="5857">
                  <c:v>1.2500000000000001E-2</c:v>
                </c:pt>
                <c:pt idx="5858">
                  <c:v>1.2500000000000001E-2</c:v>
                </c:pt>
                <c:pt idx="5859">
                  <c:v>1.2500000000000001E-2</c:v>
                </c:pt>
                <c:pt idx="5860">
                  <c:v>1.2500000000000001E-2</c:v>
                </c:pt>
                <c:pt idx="5861">
                  <c:v>1.2500000000000001E-2</c:v>
                </c:pt>
                <c:pt idx="5862">
                  <c:v>1.2500000000000001E-2</c:v>
                </c:pt>
                <c:pt idx="5863">
                  <c:v>1.2500000000000001E-2</c:v>
                </c:pt>
                <c:pt idx="5864">
                  <c:v>1.2500000000000001E-2</c:v>
                </c:pt>
                <c:pt idx="5865">
                  <c:v>1.2500000000000001E-2</c:v>
                </c:pt>
                <c:pt idx="5866">
                  <c:v>1.2500000000000001E-2</c:v>
                </c:pt>
                <c:pt idx="5867">
                  <c:v>1.2500000000000001E-2</c:v>
                </c:pt>
                <c:pt idx="5868">
                  <c:v>1.2500000000000001E-2</c:v>
                </c:pt>
                <c:pt idx="5869">
                  <c:v>1.2500000000000001E-2</c:v>
                </c:pt>
                <c:pt idx="5870">
                  <c:v>1.2500000000000001E-2</c:v>
                </c:pt>
                <c:pt idx="5871">
                  <c:v>1.2500000000000001E-2</c:v>
                </c:pt>
                <c:pt idx="5872">
                  <c:v>1.2500000000000001E-2</c:v>
                </c:pt>
                <c:pt idx="5873">
                  <c:v>1.2500000000000001E-2</c:v>
                </c:pt>
                <c:pt idx="5874">
                  <c:v>1.2500000000000001E-2</c:v>
                </c:pt>
                <c:pt idx="5875">
                  <c:v>1.2500000000000001E-2</c:v>
                </c:pt>
                <c:pt idx="5876">
                  <c:v>1.2500000000000001E-2</c:v>
                </c:pt>
                <c:pt idx="5877">
                  <c:v>1.2500000000000001E-2</c:v>
                </c:pt>
                <c:pt idx="5878">
                  <c:v>1.2500000000000001E-2</c:v>
                </c:pt>
                <c:pt idx="5879">
                  <c:v>1.2500000000000001E-2</c:v>
                </c:pt>
                <c:pt idx="5880">
                  <c:v>1.2500000000000001E-2</c:v>
                </c:pt>
                <c:pt idx="5881">
                  <c:v>1.2500000000000001E-2</c:v>
                </c:pt>
                <c:pt idx="5882">
                  <c:v>1.2500000000000001E-2</c:v>
                </c:pt>
                <c:pt idx="5883">
                  <c:v>1.2500000000000001E-2</c:v>
                </c:pt>
                <c:pt idx="5884">
                  <c:v>1.2500000000000001E-2</c:v>
                </c:pt>
                <c:pt idx="5885">
                  <c:v>1.2500000000000001E-2</c:v>
                </c:pt>
                <c:pt idx="5886">
                  <c:v>1.2500000000000001E-2</c:v>
                </c:pt>
                <c:pt idx="5887">
                  <c:v>1.2500000000000001E-2</c:v>
                </c:pt>
                <c:pt idx="5888">
                  <c:v>1.2500000000000001E-2</c:v>
                </c:pt>
                <c:pt idx="5889">
                  <c:v>1.2500000000000001E-2</c:v>
                </c:pt>
                <c:pt idx="5890">
                  <c:v>1.2500000000000001E-2</c:v>
                </c:pt>
                <c:pt idx="5891">
                  <c:v>1.2500000000000001E-2</c:v>
                </c:pt>
                <c:pt idx="5892">
                  <c:v>1.2500000000000001E-2</c:v>
                </c:pt>
                <c:pt idx="5893">
                  <c:v>1.2500000000000001E-2</c:v>
                </c:pt>
                <c:pt idx="5894">
                  <c:v>1.2500000000000001E-2</c:v>
                </c:pt>
                <c:pt idx="5895">
                  <c:v>1.2500000000000001E-2</c:v>
                </c:pt>
                <c:pt idx="5896">
                  <c:v>1.2500000000000001E-2</c:v>
                </c:pt>
                <c:pt idx="5897">
                  <c:v>1.2500000000000001E-2</c:v>
                </c:pt>
                <c:pt idx="5898">
                  <c:v>1.2500000000000001E-2</c:v>
                </c:pt>
                <c:pt idx="5899">
                  <c:v>1.2500000000000001E-2</c:v>
                </c:pt>
                <c:pt idx="5900">
                  <c:v>1.2500000000000001E-2</c:v>
                </c:pt>
                <c:pt idx="5901">
                  <c:v>1.2500000000000001E-2</c:v>
                </c:pt>
                <c:pt idx="5902">
                  <c:v>1.2500000000000001E-2</c:v>
                </c:pt>
                <c:pt idx="5903">
                  <c:v>1.2500000000000001E-2</c:v>
                </c:pt>
                <c:pt idx="5904">
                  <c:v>1.2500000000000001E-2</c:v>
                </c:pt>
                <c:pt idx="5905">
                  <c:v>1.2500000000000001E-2</c:v>
                </c:pt>
                <c:pt idx="5906">
                  <c:v>1.2500000000000001E-2</c:v>
                </c:pt>
                <c:pt idx="5907">
                  <c:v>1.2500000000000001E-2</c:v>
                </c:pt>
                <c:pt idx="5908">
                  <c:v>1.2500000000000001E-2</c:v>
                </c:pt>
                <c:pt idx="5909">
                  <c:v>1.2500000000000001E-2</c:v>
                </c:pt>
                <c:pt idx="5910">
                  <c:v>1.2500000000000001E-2</c:v>
                </c:pt>
                <c:pt idx="5911">
                  <c:v>1.2500000000000001E-2</c:v>
                </c:pt>
                <c:pt idx="5912">
                  <c:v>1.2500000000000001E-2</c:v>
                </c:pt>
                <c:pt idx="5913">
                  <c:v>1.2500000000000001E-2</c:v>
                </c:pt>
                <c:pt idx="5914">
                  <c:v>1.2500000000000001E-2</c:v>
                </c:pt>
                <c:pt idx="5915">
                  <c:v>1.2500000000000001E-2</c:v>
                </c:pt>
                <c:pt idx="5916">
                  <c:v>1.2500000000000001E-2</c:v>
                </c:pt>
                <c:pt idx="5917">
                  <c:v>1.2500000000000001E-2</c:v>
                </c:pt>
                <c:pt idx="5918">
                  <c:v>1.2500000000000001E-2</c:v>
                </c:pt>
                <c:pt idx="5919">
                  <c:v>1.2500000000000001E-2</c:v>
                </c:pt>
                <c:pt idx="5920">
                  <c:v>1.2500000000000001E-2</c:v>
                </c:pt>
                <c:pt idx="5921">
                  <c:v>1.2500000000000001E-2</c:v>
                </c:pt>
                <c:pt idx="5922">
                  <c:v>1.2500000000000001E-2</c:v>
                </c:pt>
                <c:pt idx="5923">
                  <c:v>1.2500000000000001E-2</c:v>
                </c:pt>
                <c:pt idx="5924">
                  <c:v>1.2500000000000001E-2</c:v>
                </c:pt>
                <c:pt idx="5925">
                  <c:v>1.2500000000000001E-2</c:v>
                </c:pt>
                <c:pt idx="5926">
                  <c:v>1.2500000000000001E-2</c:v>
                </c:pt>
                <c:pt idx="5927">
                  <c:v>1.2500000000000001E-2</c:v>
                </c:pt>
                <c:pt idx="5928">
                  <c:v>1.2500000000000001E-2</c:v>
                </c:pt>
                <c:pt idx="5929">
                  <c:v>1.2500000000000001E-2</c:v>
                </c:pt>
                <c:pt idx="5930">
                  <c:v>1.2500000000000001E-2</c:v>
                </c:pt>
                <c:pt idx="5931">
                  <c:v>1.2500000000000001E-2</c:v>
                </c:pt>
                <c:pt idx="5932">
                  <c:v>1.2500000000000001E-2</c:v>
                </c:pt>
                <c:pt idx="5933">
                  <c:v>1.2500000000000001E-2</c:v>
                </c:pt>
                <c:pt idx="5934">
                  <c:v>1.2500000000000001E-2</c:v>
                </c:pt>
                <c:pt idx="5935">
                  <c:v>1.2500000000000001E-2</c:v>
                </c:pt>
                <c:pt idx="5936">
                  <c:v>1.2500000000000001E-2</c:v>
                </c:pt>
                <c:pt idx="5937">
                  <c:v>1.2500000000000001E-2</c:v>
                </c:pt>
                <c:pt idx="5938">
                  <c:v>1.2500000000000001E-2</c:v>
                </c:pt>
                <c:pt idx="5939">
                  <c:v>1.2500000000000001E-2</c:v>
                </c:pt>
                <c:pt idx="5940">
                  <c:v>1.2500000000000001E-2</c:v>
                </c:pt>
                <c:pt idx="5941">
                  <c:v>1.2500000000000001E-2</c:v>
                </c:pt>
                <c:pt idx="5942">
                  <c:v>1.2500000000000001E-2</c:v>
                </c:pt>
                <c:pt idx="5943">
                  <c:v>1.2500000000000001E-2</c:v>
                </c:pt>
                <c:pt idx="5944">
                  <c:v>1.2500000000000001E-2</c:v>
                </c:pt>
                <c:pt idx="5945">
                  <c:v>1.2500000000000001E-2</c:v>
                </c:pt>
                <c:pt idx="5946">
                  <c:v>1.2500000000000001E-2</c:v>
                </c:pt>
                <c:pt idx="5947">
                  <c:v>1.2500000000000001E-2</c:v>
                </c:pt>
                <c:pt idx="5948">
                  <c:v>1.2500000000000001E-2</c:v>
                </c:pt>
                <c:pt idx="5949">
                  <c:v>1.2500000000000001E-2</c:v>
                </c:pt>
                <c:pt idx="5950">
                  <c:v>1.2500000000000001E-2</c:v>
                </c:pt>
                <c:pt idx="5951">
                  <c:v>1.2500000000000001E-2</c:v>
                </c:pt>
                <c:pt idx="5952">
                  <c:v>1.2500000000000001E-2</c:v>
                </c:pt>
                <c:pt idx="5953">
                  <c:v>1.2500000000000001E-2</c:v>
                </c:pt>
                <c:pt idx="5954">
                  <c:v>1.2500000000000001E-2</c:v>
                </c:pt>
                <c:pt idx="5955">
                  <c:v>1.2500000000000001E-2</c:v>
                </c:pt>
                <c:pt idx="5956">
                  <c:v>1.2500000000000001E-2</c:v>
                </c:pt>
                <c:pt idx="5957">
                  <c:v>1.2500000000000001E-2</c:v>
                </c:pt>
                <c:pt idx="5958">
                  <c:v>1.2500000000000001E-2</c:v>
                </c:pt>
                <c:pt idx="5959">
                  <c:v>1.2500000000000001E-2</c:v>
                </c:pt>
                <c:pt idx="5960">
                  <c:v>1.2500000000000001E-2</c:v>
                </c:pt>
                <c:pt idx="5961">
                  <c:v>1.2500000000000001E-2</c:v>
                </c:pt>
                <c:pt idx="5962">
                  <c:v>1.2500000000000001E-2</c:v>
                </c:pt>
                <c:pt idx="5963">
                  <c:v>1.2500000000000001E-2</c:v>
                </c:pt>
                <c:pt idx="5964">
                  <c:v>1.2500000000000001E-2</c:v>
                </c:pt>
                <c:pt idx="5965">
                  <c:v>1.2500000000000001E-2</c:v>
                </c:pt>
                <c:pt idx="5966">
                  <c:v>1.2500000000000001E-2</c:v>
                </c:pt>
                <c:pt idx="5967">
                  <c:v>1.2500000000000001E-2</c:v>
                </c:pt>
                <c:pt idx="5968">
                  <c:v>1.2500000000000001E-2</c:v>
                </c:pt>
                <c:pt idx="5969">
                  <c:v>1.2500000000000001E-2</c:v>
                </c:pt>
                <c:pt idx="5970">
                  <c:v>1.2500000000000001E-2</c:v>
                </c:pt>
                <c:pt idx="5971">
                  <c:v>1.2500000000000001E-2</c:v>
                </c:pt>
                <c:pt idx="5972">
                  <c:v>1.2500000000000001E-2</c:v>
                </c:pt>
                <c:pt idx="5973">
                  <c:v>1.2500000000000001E-2</c:v>
                </c:pt>
                <c:pt idx="5974">
                  <c:v>1.2500000000000001E-2</c:v>
                </c:pt>
                <c:pt idx="5975">
                  <c:v>1.2500000000000001E-2</c:v>
                </c:pt>
                <c:pt idx="5976">
                  <c:v>1.2500000000000001E-2</c:v>
                </c:pt>
                <c:pt idx="5977">
                  <c:v>1.2500000000000001E-2</c:v>
                </c:pt>
                <c:pt idx="5978">
                  <c:v>1.2500000000000001E-2</c:v>
                </c:pt>
                <c:pt idx="5979">
                  <c:v>1.2500000000000001E-2</c:v>
                </c:pt>
                <c:pt idx="5980">
                  <c:v>1.2500000000000001E-2</c:v>
                </c:pt>
                <c:pt idx="5981">
                  <c:v>1.2500000000000001E-2</c:v>
                </c:pt>
                <c:pt idx="5982">
                  <c:v>1.2500000000000001E-2</c:v>
                </c:pt>
                <c:pt idx="5983">
                  <c:v>1.2500000000000001E-2</c:v>
                </c:pt>
                <c:pt idx="5984">
                  <c:v>1.2500000000000001E-2</c:v>
                </c:pt>
                <c:pt idx="5985">
                  <c:v>1.2500000000000001E-2</c:v>
                </c:pt>
                <c:pt idx="5986">
                  <c:v>1.2500000000000001E-2</c:v>
                </c:pt>
                <c:pt idx="5987">
                  <c:v>1.2500000000000001E-2</c:v>
                </c:pt>
                <c:pt idx="5988">
                  <c:v>1.2500000000000001E-2</c:v>
                </c:pt>
                <c:pt idx="5989">
                  <c:v>1.2500000000000001E-2</c:v>
                </c:pt>
                <c:pt idx="5990">
                  <c:v>1.2500000000000001E-2</c:v>
                </c:pt>
                <c:pt idx="5991">
                  <c:v>1.2500000000000001E-2</c:v>
                </c:pt>
                <c:pt idx="5992">
                  <c:v>1.2500000000000001E-2</c:v>
                </c:pt>
                <c:pt idx="5993">
                  <c:v>1.2500000000000001E-2</c:v>
                </c:pt>
                <c:pt idx="5994">
                  <c:v>1.2500000000000001E-2</c:v>
                </c:pt>
                <c:pt idx="5995">
                  <c:v>1.2500000000000001E-2</c:v>
                </c:pt>
                <c:pt idx="5996">
                  <c:v>1.2500000000000001E-2</c:v>
                </c:pt>
                <c:pt idx="5997">
                  <c:v>1.2500000000000001E-2</c:v>
                </c:pt>
                <c:pt idx="5998">
                  <c:v>1.2500000000000001E-2</c:v>
                </c:pt>
                <c:pt idx="5999">
                  <c:v>1.2500000000000001E-2</c:v>
                </c:pt>
                <c:pt idx="6000">
                  <c:v>1.2500000000000001E-2</c:v>
                </c:pt>
                <c:pt idx="6001">
                  <c:v>1.2500000000000001E-2</c:v>
                </c:pt>
                <c:pt idx="6002">
                  <c:v>1.2500000000000001E-2</c:v>
                </c:pt>
                <c:pt idx="6003">
                  <c:v>1.2500000000000001E-2</c:v>
                </c:pt>
                <c:pt idx="6004">
                  <c:v>1.2500000000000001E-2</c:v>
                </c:pt>
                <c:pt idx="6005">
                  <c:v>1.2500000000000001E-2</c:v>
                </c:pt>
                <c:pt idx="6006">
                  <c:v>1.2500000000000001E-2</c:v>
                </c:pt>
                <c:pt idx="6007">
                  <c:v>1.2500000000000001E-2</c:v>
                </c:pt>
                <c:pt idx="6008">
                  <c:v>1.2500000000000001E-2</c:v>
                </c:pt>
                <c:pt idx="6009">
                  <c:v>1.2500000000000001E-2</c:v>
                </c:pt>
                <c:pt idx="6010">
                  <c:v>1.2500000000000001E-2</c:v>
                </c:pt>
                <c:pt idx="6011">
                  <c:v>1.2500000000000001E-2</c:v>
                </c:pt>
                <c:pt idx="6012">
                  <c:v>1.2500000000000001E-2</c:v>
                </c:pt>
                <c:pt idx="6013">
                  <c:v>1.2500000000000001E-2</c:v>
                </c:pt>
                <c:pt idx="6014">
                  <c:v>1.2500000000000001E-2</c:v>
                </c:pt>
                <c:pt idx="6015">
                  <c:v>1.2500000000000001E-2</c:v>
                </c:pt>
                <c:pt idx="6016">
                  <c:v>1.2500000000000001E-2</c:v>
                </c:pt>
                <c:pt idx="6017">
                  <c:v>1.2500000000000001E-2</c:v>
                </c:pt>
                <c:pt idx="6018">
                  <c:v>1.2500000000000001E-2</c:v>
                </c:pt>
                <c:pt idx="6019">
                  <c:v>1.2500000000000001E-2</c:v>
                </c:pt>
                <c:pt idx="6020">
                  <c:v>1.2500000000000001E-2</c:v>
                </c:pt>
                <c:pt idx="6021">
                  <c:v>1.2500000000000001E-2</c:v>
                </c:pt>
                <c:pt idx="6022">
                  <c:v>1.2500000000000001E-2</c:v>
                </c:pt>
                <c:pt idx="6023">
                  <c:v>1.2500000000000001E-2</c:v>
                </c:pt>
                <c:pt idx="6024">
                  <c:v>1.2500000000000001E-2</c:v>
                </c:pt>
                <c:pt idx="6025">
                  <c:v>1.2500000000000001E-2</c:v>
                </c:pt>
                <c:pt idx="6026">
                  <c:v>1.2500000000000001E-2</c:v>
                </c:pt>
                <c:pt idx="6027">
                  <c:v>1.2500000000000001E-2</c:v>
                </c:pt>
                <c:pt idx="6028">
                  <c:v>1.2500000000000001E-2</c:v>
                </c:pt>
                <c:pt idx="6029">
                  <c:v>1.2500000000000001E-2</c:v>
                </c:pt>
                <c:pt idx="6030">
                  <c:v>1.2500000000000001E-2</c:v>
                </c:pt>
                <c:pt idx="6031">
                  <c:v>1.2500000000000001E-2</c:v>
                </c:pt>
                <c:pt idx="6032">
                  <c:v>1.2500000000000001E-2</c:v>
                </c:pt>
                <c:pt idx="6033">
                  <c:v>1.2500000000000001E-2</c:v>
                </c:pt>
                <c:pt idx="6034">
                  <c:v>1.2500000000000001E-2</c:v>
                </c:pt>
                <c:pt idx="6035">
                  <c:v>1.2500000000000001E-2</c:v>
                </c:pt>
                <c:pt idx="6036">
                  <c:v>1.2500000000000001E-2</c:v>
                </c:pt>
                <c:pt idx="6037">
                  <c:v>1.2500000000000001E-2</c:v>
                </c:pt>
                <c:pt idx="6038">
                  <c:v>1.2500000000000001E-2</c:v>
                </c:pt>
                <c:pt idx="6039">
                  <c:v>1.2500000000000001E-2</c:v>
                </c:pt>
                <c:pt idx="6040">
                  <c:v>1.2500000000000001E-2</c:v>
                </c:pt>
                <c:pt idx="6041">
                  <c:v>1.2500000000000001E-2</c:v>
                </c:pt>
                <c:pt idx="6042">
                  <c:v>1.2500000000000001E-2</c:v>
                </c:pt>
                <c:pt idx="6043">
                  <c:v>1.2500000000000001E-2</c:v>
                </c:pt>
                <c:pt idx="6044">
                  <c:v>1.2500000000000001E-2</c:v>
                </c:pt>
                <c:pt idx="6045">
                  <c:v>1.2500000000000001E-2</c:v>
                </c:pt>
                <c:pt idx="6046">
                  <c:v>1.2500000000000001E-2</c:v>
                </c:pt>
                <c:pt idx="6047">
                  <c:v>1.2500000000000001E-2</c:v>
                </c:pt>
                <c:pt idx="6048">
                  <c:v>1.2500000000000001E-2</c:v>
                </c:pt>
                <c:pt idx="6049">
                  <c:v>1.2500000000000001E-2</c:v>
                </c:pt>
                <c:pt idx="6050">
                  <c:v>1.2500000000000001E-2</c:v>
                </c:pt>
                <c:pt idx="6051">
                  <c:v>1.2500000000000001E-2</c:v>
                </c:pt>
                <c:pt idx="6052">
                  <c:v>1.2500000000000001E-2</c:v>
                </c:pt>
                <c:pt idx="6053">
                  <c:v>1.2500000000000001E-2</c:v>
                </c:pt>
                <c:pt idx="6054">
                  <c:v>1.2500000000000001E-2</c:v>
                </c:pt>
                <c:pt idx="6055">
                  <c:v>1.2500000000000001E-2</c:v>
                </c:pt>
                <c:pt idx="6056">
                  <c:v>1.2500000000000001E-2</c:v>
                </c:pt>
                <c:pt idx="6057">
                  <c:v>1.2500000000000001E-2</c:v>
                </c:pt>
                <c:pt idx="6058">
                  <c:v>1.2500000000000001E-2</c:v>
                </c:pt>
                <c:pt idx="6059">
                  <c:v>1.2500000000000001E-2</c:v>
                </c:pt>
                <c:pt idx="6060">
                  <c:v>1.2500000000000001E-2</c:v>
                </c:pt>
                <c:pt idx="6061">
                  <c:v>1.2500000000000001E-2</c:v>
                </c:pt>
                <c:pt idx="6062">
                  <c:v>1.2500000000000001E-2</c:v>
                </c:pt>
                <c:pt idx="6063">
                  <c:v>1.2500000000000001E-2</c:v>
                </c:pt>
                <c:pt idx="6064">
                  <c:v>1.2500000000000001E-2</c:v>
                </c:pt>
                <c:pt idx="6065">
                  <c:v>1.2500000000000001E-2</c:v>
                </c:pt>
                <c:pt idx="6066">
                  <c:v>1.2500000000000001E-2</c:v>
                </c:pt>
                <c:pt idx="6067">
                  <c:v>1.2500000000000001E-2</c:v>
                </c:pt>
                <c:pt idx="6068">
                  <c:v>1.2500000000000001E-2</c:v>
                </c:pt>
                <c:pt idx="6069">
                  <c:v>1.2500000000000001E-2</c:v>
                </c:pt>
                <c:pt idx="6070">
                  <c:v>1.2500000000000001E-2</c:v>
                </c:pt>
                <c:pt idx="6071">
                  <c:v>1.2500000000000001E-2</c:v>
                </c:pt>
                <c:pt idx="6072">
                  <c:v>1.2500000000000001E-2</c:v>
                </c:pt>
                <c:pt idx="6073">
                  <c:v>1.2500000000000001E-2</c:v>
                </c:pt>
                <c:pt idx="6074">
                  <c:v>1.2500000000000001E-2</c:v>
                </c:pt>
                <c:pt idx="6075">
                  <c:v>1.2500000000000001E-2</c:v>
                </c:pt>
                <c:pt idx="6076">
                  <c:v>1.2500000000000001E-2</c:v>
                </c:pt>
                <c:pt idx="6077">
                  <c:v>1.2500000000000001E-2</c:v>
                </c:pt>
                <c:pt idx="6078">
                  <c:v>1.2500000000000001E-2</c:v>
                </c:pt>
                <c:pt idx="6079">
                  <c:v>1.2500000000000001E-2</c:v>
                </c:pt>
                <c:pt idx="6080">
                  <c:v>1.2500000000000001E-2</c:v>
                </c:pt>
                <c:pt idx="6081">
                  <c:v>1.2500000000000001E-2</c:v>
                </c:pt>
                <c:pt idx="6082">
                  <c:v>1.2500000000000001E-2</c:v>
                </c:pt>
                <c:pt idx="6083">
                  <c:v>1.2500000000000001E-2</c:v>
                </c:pt>
                <c:pt idx="6084">
                  <c:v>1.2500000000000001E-2</c:v>
                </c:pt>
                <c:pt idx="6085">
                  <c:v>1.2500000000000001E-2</c:v>
                </c:pt>
                <c:pt idx="6086">
                  <c:v>1.2500000000000001E-2</c:v>
                </c:pt>
                <c:pt idx="6087">
                  <c:v>1.2500000000000001E-2</c:v>
                </c:pt>
                <c:pt idx="6088">
                  <c:v>1.2500000000000001E-2</c:v>
                </c:pt>
                <c:pt idx="6089">
                  <c:v>1.2500000000000001E-2</c:v>
                </c:pt>
                <c:pt idx="6090">
                  <c:v>1.2500000000000001E-2</c:v>
                </c:pt>
                <c:pt idx="6091">
                  <c:v>1.2500000000000001E-2</c:v>
                </c:pt>
                <c:pt idx="6092">
                  <c:v>1.2500000000000001E-2</c:v>
                </c:pt>
                <c:pt idx="6093">
                  <c:v>1.2500000000000001E-2</c:v>
                </c:pt>
                <c:pt idx="6094">
                  <c:v>1.2500000000000001E-2</c:v>
                </c:pt>
                <c:pt idx="6095">
                  <c:v>1.2500000000000001E-2</c:v>
                </c:pt>
                <c:pt idx="6096">
                  <c:v>1.2500000000000001E-2</c:v>
                </c:pt>
                <c:pt idx="6097">
                  <c:v>1.2500000000000001E-2</c:v>
                </c:pt>
                <c:pt idx="6098">
                  <c:v>1.2500000000000001E-2</c:v>
                </c:pt>
                <c:pt idx="6099">
                  <c:v>1.2500000000000001E-2</c:v>
                </c:pt>
                <c:pt idx="6100">
                  <c:v>1.2500000000000001E-2</c:v>
                </c:pt>
                <c:pt idx="6101">
                  <c:v>1.2500000000000001E-2</c:v>
                </c:pt>
                <c:pt idx="6102">
                  <c:v>1.2500000000000001E-2</c:v>
                </c:pt>
                <c:pt idx="6103">
                  <c:v>1.2500000000000001E-2</c:v>
                </c:pt>
                <c:pt idx="6104">
                  <c:v>1.2500000000000001E-2</c:v>
                </c:pt>
                <c:pt idx="6105">
                  <c:v>1.2500000000000001E-2</c:v>
                </c:pt>
                <c:pt idx="6106">
                  <c:v>1.2500000000000001E-2</c:v>
                </c:pt>
                <c:pt idx="6107">
                  <c:v>1.2500000000000001E-2</c:v>
                </c:pt>
                <c:pt idx="6108">
                  <c:v>1.2500000000000001E-2</c:v>
                </c:pt>
                <c:pt idx="6109">
                  <c:v>1.2500000000000001E-2</c:v>
                </c:pt>
                <c:pt idx="6110">
                  <c:v>1.2500000000000001E-2</c:v>
                </c:pt>
                <c:pt idx="6111">
                  <c:v>1.2500000000000001E-2</c:v>
                </c:pt>
                <c:pt idx="6112">
                  <c:v>1.2500000000000001E-2</c:v>
                </c:pt>
                <c:pt idx="6113">
                  <c:v>1.2500000000000001E-2</c:v>
                </c:pt>
                <c:pt idx="6114">
                  <c:v>1.2500000000000001E-2</c:v>
                </c:pt>
                <c:pt idx="6115">
                  <c:v>1.2500000000000001E-2</c:v>
                </c:pt>
                <c:pt idx="6116">
                  <c:v>1.2500000000000001E-2</c:v>
                </c:pt>
                <c:pt idx="6117">
                  <c:v>1.2500000000000001E-2</c:v>
                </c:pt>
                <c:pt idx="6118">
                  <c:v>1.2500000000000001E-2</c:v>
                </c:pt>
                <c:pt idx="6119">
                  <c:v>1.2500000000000001E-2</c:v>
                </c:pt>
                <c:pt idx="6120">
                  <c:v>1.2500000000000001E-2</c:v>
                </c:pt>
                <c:pt idx="6121">
                  <c:v>1.2500000000000001E-2</c:v>
                </c:pt>
                <c:pt idx="6122">
                  <c:v>1.2500000000000001E-2</c:v>
                </c:pt>
                <c:pt idx="6123">
                  <c:v>1.2500000000000001E-2</c:v>
                </c:pt>
                <c:pt idx="6124">
                  <c:v>1.2500000000000001E-2</c:v>
                </c:pt>
                <c:pt idx="6125">
                  <c:v>1.2500000000000001E-2</c:v>
                </c:pt>
                <c:pt idx="6126">
                  <c:v>1.2500000000000001E-2</c:v>
                </c:pt>
                <c:pt idx="6127">
                  <c:v>1.2500000000000001E-2</c:v>
                </c:pt>
                <c:pt idx="6128">
                  <c:v>1.2500000000000001E-2</c:v>
                </c:pt>
                <c:pt idx="6129">
                  <c:v>1.2500000000000001E-2</c:v>
                </c:pt>
                <c:pt idx="6130">
                  <c:v>1.2500000000000001E-2</c:v>
                </c:pt>
                <c:pt idx="6131">
                  <c:v>1.2500000000000001E-2</c:v>
                </c:pt>
                <c:pt idx="6132">
                  <c:v>1.2500000000000001E-2</c:v>
                </c:pt>
                <c:pt idx="6133">
                  <c:v>1.2500000000000001E-2</c:v>
                </c:pt>
                <c:pt idx="6134">
                  <c:v>1.2500000000000001E-2</c:v>
                </c:pt>
                <c:pt idx="6135">
                  <c:v>1.2500000000000001E-2</c:v>
                </c:pt>
                <c:pt idx="6136">
                  <c:v>1.2500000000000001E-2</c:v>
                </c:pt>
                <c:pt idx="6137">
                  <c:v>1.2500000000000001E-2</c:v>
                </c:pt>
                <c:pt idx="6138">
                  <c:v>1.2500000000000001E-2</c:v>
                </c:pt>
                <c:pt idx="6139">
                  <c:v>1.2500000000000001E-2</c:v>
                </c:pt>
                <c:pt idx="6140">
                  <c:v>1.2500000000000001E-2</c:v>
                </c:pt>
                <c:pt idx="6141">
                  <c:v>1.2500000000000001E-2</c:v>
                </c:pt>
                <c:pt idx="6142">
                  <c:v>1.2500000000000001E-2</c:v>
                </c:pt>
                <c:pt idx="6143">
                  <c:v>1.2500000000000001E-2</c:v>
                </c:pt>
                <c:pt idx="6144">
                  <c:v>1.2500000000000001E-2</c:v>
                </c:pt>
                <c:pt idx="6145">
                  <c:v>1.2500000000000001E-2</c:v>
                </c:pt>
                <c:pt idx="6146">
                  <c:v>1.2500000000000001E-2</c:v>
                </c:pt>
                <c:pt idx="6147">
                  <c:v>1.2500000000000001E-2</c:v>
                </c:pt>
                <c:pt idx="6148">
                  <c:v>1.2500000000000001E-2</c:v>
                </c:pt>
                <c:pt idx="6149">
                  <c:v>1.2500000000000001E-2</c:v>
                </c:pt>
                <c:pt idx="6150">
                  <c:v>1.2500000000000001E-2</c:v>
                </c:pt>
                <c:pt idx="6151">
                  <c:v>1.2500000000000001E-2</c:v>
                </c:pt>
                <c:pt idx="6152">
                  <c:v>1.2500000000000001E-2</c:v>
                </c:pt>
                <c:pt idx="6153">
                  <c:v>1.2500000000000001E-2</c:v>
                </c:pt>
                <c:pt idx="6154">
                  <c:v>1.2500000000000001E-2</c:v>
                </c:pt>
                <c:pt idx="6155">
                  <c:v>1.2500000000000001E-2</c:v>
                </c:pt>
                <c:pt idx="6156">
                  <c:v>1.2500000000000001E-2</c:v>
                </c:pt>
                <c:pt idx="6157">
                  <c:v>1.2500000000000001E-2</c:v>
                </c:pt>
                <c:pt idx="6158">
                  <c:v>1.2500000000000001E-2</c:v>
                </c:pt>
                <c:pt idx="6159">
                  <c:v>1.2500000000000001E-2</c:v>
                </c:pt>
                <c:pt idx="6160">
                  <c:v>1.2500000000000001E-2</c:v>
                </c:pt>
                <c:pt idx="6161">
                  <c:v>1.2500000000000001E-2</c:v>
                </c:pt>
                <c:pt idx="6162">
                  <c:v>1.2500000000000001E-2</c:v>
                </c:pt>
                <c:pt idx="6163">
                  <c:v>1.2500000000000001E-2</c:v>
                </c:pt>
                <c:pt idx="6164">
                  <c:v>1.2500000000000001E-2</c:v>
                </c:pt>
                <c:pt idx="6165">
                  <c:v>1.2500000000000001E-2</c:v>
                </c:pt>
                <c:pt idx="6166">
                  <c:v>1.2500000000000001E-2</c:v>
                </c:pt>
                <c:pt idx="6167">
                  <c:v>1.2500000000000001E-2</c:v>
                </c:pt>
                <c:pt idx="6168">
                  <c:v>1.2500000000000001E-2</c:v>
                </c:pt>
                <c:pt idx="6169">
                  <c:v>1.2500000000000001E-2</c:v>
                </c:pt>
                <c:pt idx="6170">
                  <c:v>1.2500000000000001E-2</c:v>
                </c:pt>
                <c:pt idx="6171">
                  <c:v>1.2500000000000001E-2</c:v>
                </c:pt>
                <c:pt idx="6172">
                  <c:v>1.2500000000000001E-2</c:v>
                </c:pt>
                <c:pt idx="6173">
                  <c:v>1.2500000000000001E-2</c:v>
                </c:pt>
                <c:pt idx="6174">
                  <c:v>1.2500000000000001E-2</c:v>
                </c:pt>
                <c:pt idx="6175">
                  <c:v>1.2500000000000001E-2</c:v>
                </c:pt>
                <c:pt idx="6176">
                  <c:v>1.2500000000000001E-2</c:v>
                </c:pt>
                <c:pt idx="6177">
                  <c:v>1.2500000000000001E-2</c:v>
                </c:pt>
                <c:pt idx="6178">
                  <c:v>1.2500000000000001E-2</c:v>
                </c:pt>
                <c:pt idx="6179">
                  <c:v>1.2500000000000001E-2</c:v>
                </c:pt>
                <c:pt idx="6180">
                  <c:v>1.2500000000000001E-2</c:v>
                </c:pt>
                <c:pt idx="6181">
                  <c:v>1.2500000000000001E-2</c:v>
                </c:pt>
                <c:pt idx="6182">
                  <c:v>1.2500000000000001E-2</c:v>
                </c:pt>
                <c:pt idx="6183">
                  <c:v>1.2500000000000001E-2</c:v>
                </c:pt>
                <c:pt idx="6184">
                  <c:v>1.2500000000000001E-2</c:v>
                </c:pt>
                <c:pt idx="6185">
                  <c:v>1.2500000000000001E-2</c:v>
                </c:pt>
                <c:pt idx="6186">
                  <c:v>1.2500000000000001E-2</c:v>
                </c:pt>
                <c:pt idx="6187">
                  <c:v>1.2500000000000001E-2</c:v>
                </c:pt>
                <c:pt idx="6188">
                  <c:v>1.2500000000000001E-2</c:v>
                </c:pt>
                <c:pt idx="6189">
                  <c:v>1.2500000000000001E-2</c:v>
                </c:pt>
                <c:pt idx="6190">
                  <c:v>1.2500000000000001E-2</c:v>
                </c:pt>
                <c:pt idx="6191">
                  <c:v>1.2500000000000001E-2</c:v>
                </c:pt>
                <c:pt idx="6192">
                  <c:v>1.2500000000000001E-2</c:v>
                </c:pt>
                <c:pt idx="6193">
                  <c:v>1.2500000000000001E-2</c:v>
                </c:pt>
                <c:pt idx="6194">
                  <c:v>1.2500000000000001E-2</c:v>
                </c:pt>
                <c:pt idx="6195">
                  <c:v>1.2500000000000001E-2</c:v>
                </c:pt>
                <c:pt idx="6196">
                  <c:v>1.2500000000000001E-2</c:v>
                </c:pt>
                <c:pt idx="6197">
                  <c:v>1.2500000000000001E-2</c:v>
                </c:pt>
                <c:pt idx="6198">
                  <c:v>1.2500000000000001E-2</c:v>
                </c:pt>
                <c:pt idx="6199">
                  <c:v>1.2500000000000001E-2</c:v>
                </c:pt>
                <c:pt idx="6200">
                  <c:v>1.2500000000000001E-2</c:v>
                </c:pt>
                <c:pt idx="6201">
                  <c:v>1.2500000000000001E-2</c:v>
                </c:pt>
                <c:pt idx="6202">
                  <c:v>1.2500000000000001E-2</c:v>
                </c:pt>
                <c:pt idx="6203">
                  <c:v>1.2500000000000001E-2</c:v>
                </c:pt>
                <c:pt idx="6204">
                  <c:v>1.2500000000000001E-2</c:v>
                </c:pt>
                <c:pt idx="6205">
                  <c:v>1.2500000000000001E-2</c:v>
                </c:pt>
                <c:pt idx="6206">
                  <c:v>1.2500000000000001E-2</c:v>
                </c:pt>
                <c:pt idx="6207">
                  <c:v>1.2500000000000001E-2</c:v>
                </c:pt>
                <c:pt idx="6208">
                  <c:v>1.2500000000000001E-2</c:v>
                </c:pt>
                <c:pt idx="6209">
                  <c:v>1.2500000000000001E-2</c:v>
                </c:pt>
                <c:pt idx="6210">
                  <c:v>1.2500000000000001E-2</c:v>
                </c:pt>
                <c:pt idx="6211">
                  <c:v>1.2500000000000001E-2</c:v>
                </c:pt>
                <c:pt idx="6212">
                  <c:v>1.2500000000000001E-2</c:v>
                </c:pt>
                <c:pt idx="6213">
                  <c:v>1.2500000000000001E-2</c:v>
                </c:pt>
                <c:pt idx="6214">
                  <c:v>1.2500000000000001E-2</c:v>
                </c:pt>
                <c:pt idx="6215">
                  <c:v>1.2500000000000001E-2</c:v>
                </c:pt>
                <c:pt idx="6216">
                  <c:v>1.2500000000000001E-2</c:v>
                </c:pt>
                <c:pt idx="6217">
                  <c:v>1.2500000000000001E-2</c:v>
                </c:pt>
                <c:pt idx="6218">
                  <c:v>1.2500000000000001E-2</c:v>
                </c:pt>
                <c:pt idx="6219">
                  <c:v>1.2500000000000001E-2</c:v>
                </c:pt>
                <c:pt idx="6220">
                  <c:v>1.2500000000000001E-2</c:v>
                </c:pt>
                <c:pt idx="6221">
                  <c:v>1.2500000000000001E-2</c:v>
                </c:pt>
                <c:pt idx="6222">
                  <c:v>1.2500000000000001E-2</c:v>
                </c:pt>
                <c:pt idx="6223">
                  <c:v>1.2500000000000001E-2</c:v>
                </c:pt>
                <c:pt idx="6224">
                  <c:v>1.2500000000000001E-2</c:v>
                </c:pt>
                <c:pt idx="6225">
                  <c:v>1.2500000000000001E-2</c:v>
                </c:pt>
                <c:pt idx="6226">
                  <c:v>1.2500000000000001E-2</c:v>
                </c:pt>
                <c:pt idx="6227">
                  <c:v>1.2500000000000001E-2</c:v>
                </c:pt>
                <c:pt idx="6228">
                  <c:v>1.2500000000000001E-2</c:v>
                </c:pt>
                <c:pt idx="6229">
                  <c:v>1.2500000000000001E-2</c:v>
                </c:pt>
                <c:pt idx="6230">
                  <c:v>1.2500000000000001E-2</c:v>
                </c:pt>
                <c:pt idx="6231">
                  <c:v>1.2500000000000001E-2</c:v>
                </c:pt>
                <c:pt idx="6232">
                  <c:v>1.2500000000000001E-2</c:v>
                </c:pt>
                <c:pt idx="6233">
                  <c:v>1.2500000000000001E-2</c:v>
                </c:pt>
                <c:pt idx="6234">
                  <c:v>1.2500000000000001E-2</c:v>
                </c:pt>
                <c:pt idx="6235">
                  <c:v>1.2500000000000001E-2</c:v>
                </c:pt>
                <c:pt idx="6236">
                  <c:v>1.2500000000000001E-2</c:v>
                </c:pt>
                <c:pt idx="6237">
                  <c:v>1.2500000000000001E-2</c:v>
                </c:pt>
                <c:pt idx="6238">
                  <c:v>1.2500000000000001E-2</c:v>
                </c:pt>
                <c:pt idx="6239">
                  <c:v>1.2500000000000001E-2</c:v>
                </c:pt>
                <c:pt idx="6240">
                  <c:v>1.2500000000000001E-2</c:v>
                </c:pt>
                <c:pt idx="6241">
                  <c:v>1.2500000000000001E-2</c:v>
                </c:pt>
                <c:pt idx="6242">
                  <c:v>1.2500000000000001E-2</c:v>
                </c:pt>
                <c:pt idx="6243">
                  <c:v>1.2500000000000001E-2</c:v>
                </c:pt>
                <c:pt idx="6244">
                  <c:v>1.2500000000000001E-2</c:v>
                </c:pt>
                <c:pt idx="6245">
                  <c:v>1.2500000000000001E-2</c:v>
                </c:pt>
                <c:pt idx="6246">
                  <c:v>1.2500000000000001E-2</c:v>
                </c:pt>
                <c:pt idx="6247">
                  <c:v>1.2500000000000001E-2</c:v>
                </c:pt>
                <c:pt idx="6248">
                  <c:v>1.2500000000000001E-2</c:v>
                </c:pt>
                <c:pt idx="6249">
                  <c:v>1.2500000000000001E-2</c:v>
                </c:pt>
                <c:pt idx="6250">
                  <c:v>1.2500000000000001E-2</c:v>
                </c:pt>
                <c:pt idx="6251">
                  <c:v>1.2500000000000001E-2</c:v>
                </c:pt>
                <c:pt idx="6252">
                  <c:v>1.2500000000000001E-2</c:v>
                </c:pt>
                <c:pt idx="6253">
                  <c:v>1.2500000000000001E-2</c:v>
                </c:pt>
                <c:pt idx="6254">
                  <c:v>1.2500000000000001E-2</c:v>
                </c:pt>
                <c:pt idx="6255">
                  <c:v>1.2500000000000001E-2</c:v>
                </c:pt>
                <c:pt idx="6256">
                  <c:v>1.2500000000000001E-2</c:v>
                </c:pt>
                <c:pt idx="6257">
                  <c:v>1.2500000000000001E-2</c:v>
                </c:pt>
                <c:pt idx="6258">
                  <c:v>1.2500000000000001E-2</c:v>
                </c:pt>
                <c:pt idx="6259">
                  <c:v>1.2500000000000001E-2</c:v>
                </c:pt>
                <c:pt idx="6260">
                  <c:v>1.2500000000000001E-2</c:v>
                </c:pt>
                <c:pt idx="6261">
                  <c:v>1.2500000000000001E-2</c:v>
                </c:pt>
                <c:pt idx="6262">
                  <c:v>1.2500000000000001E-2</c:v>
                </c:pt>
                <c:pt idx="6263">
                  <c:v>1.2500000000000001E-2</c:v>
                </c:pt>
                <c:pt idx="6264">
                  <c:v>1.2500000000000001E-2</c:v>
                </c:pt>
                <c:pt idx="6265">
                  <c:v>1.2500000000000001E-2</c:v>
                </c:pt>
                <c:pt idx="6266">
                  <c:v>1.2500000000000001E-2</c:v>
                </c:pt>
                <c:pt idx="6267">
                  <c:v>1.2500000000000001E-2</c:v>
                </c:pt>
                <c:pt idx="6268">
                  <c:v>1.2500000000000001E-2</c:v>
                </c:pt>
                <c:pt idx="6269">
                  <c:v>1.2500000000000001E-2</c:v>
                </c:pt>
                <c:pt idx="6270">
                  <c:v>1.2500000000000001E-2</c:v>
                </c:pt>
                <c:pt idx="6271">
                  <c:v>1.2500000000000001E-2</c:v>
                </c:pt>
                <c:pt idx="6272">
                  <c:v>1.2500000000000001E-2</c:v>
                </c:pt>
                <c:pt idx="6273">
                  <c:v>1.2500000000000001E-2</c:v>
                </c:pt>
                <c:pt idx="6274">
                  <c:v>1.2500000000000001E-2</c:v>
                </c:pt>
                <c:pt idx="6275">
                  <c:v>1.2500000000000001E-2</c:v>
                </c:pt>
                <c:pt idx="6276">
                  <c:v>1.2500000000000001E-2</c:v>
                </c:pt>
                <c:pt idx="6277">
                  <c:v>1.2500000000000001E-2</c:v>
                </c:pt>
                <c:pt idx="6278">
                  <c:v>1.2500000000000001E-2</c:v>
                </c:pt>
                <c:pt idx="6279">
                  <c:v>1.2500000000000001E-2</c:v>
                </c:pt>
                <c:pt idx="6280">
                  <c:v>1.2500000000000001E-2</c:v>
                </c:pt>
                <c:pt idx="6281">
                  <c:v>1.2500000000000001E-2</c:v>
                </c:pt>
                <c:pt idx="6282">
                  <c:v>1.2500000000000001E-2</c:v>
                </c:pt>
                <c:pt idx="6283">
                  <c:v>1.2500000000000001E-2</c:v>
                </c:pt>
                <c:pt idx="6284">
                  <c:v>1.2500000000000001E-2</c:v>
                </c:pt>
                <c:pt idx="6285">
                  <c:v>1.2500000000000001E-2</c:v>
                </c:pt>
                <c:pt idx="6286">
                  <c:v>1.2500000000000001E-2</c:v>
                </c:pt>
                <c:pt idx="6287">
                  <c:v>1.2500000000000001E-2</c:v>
                </c:pt>
                <c:pt idx="6288">
                  <c:v>1.2500000000000001E-2</c:v>
                </c:pt>
                <c:pt idx="6289">
                  <c:v>1.2500000000000001E-2</c:v>
                </c:pt>
                <c:pt idx="6290">
                  <c:v>1.2500000000000001E-2</c:v>
                </c:pt>
                <c:pt idx="6291">
                  <c:v>1.2500000000000001E-2</c:v>
                </c:pt>
                <c:pt idx="6292">
                  <c:v>1.2500000000000001E-2</c:v>
                </c:pt>
                <c:pt idx="6293">
                  <c:v>1.2500000000000001E-2</c:v>
                </c:pt>
                <c:pt idx="6294">
                  <c:v>1.2500000000000001E-2</c:v>
                </c:pt>
                <c:pt idx="6295">
                  <c:v>1.2500000000000001E-2</c:v>
                </c:pt>
                <c:pt idx="6296">
                  <c:v>1.2500000000000001E-2</c:v>
                </c:pt>
                <c:pt idx="6297">
                  <c:v>1.2500000000000001E-2</c:v>
                </c:pt>
                <c:pt idx="6298">
                  <c:v>1.2500000000000001E-2</c:v>
                </c:pt>
                <c:pt idx="6299">
                  <c:v>1.2500000000000001E-2</c:v>
                </c:pt>
                <c:pt idx="6300">
                  <c:v>1.2500000000000001E-2</c:v>
                </c:pt>
                <c:pt idx="6301">
                  <c:v>1.2500000000000001E-2</c:v>
                </c:pt>
                <c:pt idx="6302">
                  <c:v>1.2500000000000001E-2</c:v>
                </c:pt>
                <c:pt idx="6303">
                  <c:v>1.2500000000000001E-2</c:v>
                </c:pt>
                <c:pt idx="6304">
                  <c:v>1.2500000000000001E-2</c:v>
                </c:pt>
                <c:pt idx="6305">
                  <c:v>1.2500000000000001E-2</c:v>
                </c:pt>
                <c:pt idx="6306">
                  <c:v>1.2500000000000001E-2</c:v>
                </c:pt>
                <c:pt idx="6307">
                  <c:v>1.2500000000000001E-2</c:v>
                </c:pt>
                <c:pt idx="6308">
                  <c:v>1.2500000000000001E-2</c:v>
                </c:pt>
                <c:pt idx="6309">
                  <c:v>1.2500000000000001E-2</c:v>
                </c:pt>
                <c:pt idx="6310">
                  <c:v>1.2500000000000001E-2</c:v>
                </c:pt>
                <c:pt idx="6311">
                  <c:v>1.2500000000000001E-2</c:v>
                </c:pt>
                <c:pt idx="6312">
                  <c:v>1.2500000000000001E-2</c:v>
                </c:pt>
                <c:pt idx="6313">
                  <c:v>1.2500000000000001E-2</c:v>
                </c:pt>
                <c:pt idx="6314">
                  <c:v>1.2500000000000001E-2</c:v>
                </c:pt>
                <c:pt idx="6315">
                  <c:v>1.2500000000000001E-2</c:v>
                </c:pt>
                <c:pt idx="6316">
                  <c:v>1.2500000000000001E-2</c:v>
                </c:pt>
                <c:pt idx="6317">
                  <c:v>1.2500000000000001E-2</c:v>
                </c:pt>
                <c:pt idx="6318">
                  <c:v>1.2500000000000001E-2</c:v>
                </c:pt>
                <c:pt idx="6319">
                  <c:v>1.2500000000000001E-2</c:v>
                </c:pt>
                <c:pt idx="6320">
                  <c:v>1.2500000000000001E-2</c:v>
                </c:pt>
                <c:pt idx="6321">
                  <c:v>1.2500000000000001E-2</c:v>
                </c:pt>
                <c:pt idx="6322">
                  <c:v>1.2500000000000001E-2</c:v>
                </c:pt>
                <c:pt idx="6323">
                  <c:v>1.2500000000000001E-2</c:v>
                </c:pt>
                <c:pt idx="6324">
                  <c:v>1.2500000000000001E-2</c:v>
                </c:pt>
                <c:pt idx="6325">
                  <c:v>1.2500000000000001E-2</c:v>
                </c:pt>
                <c:pt idx="6326">
                  <c:v>1.2500000000000001E-2</c:v>
                </c:pt>
                <c:pt idx="6327">
                  <c:v>1.2500000000000001E-2</c:v>
                </c:pt>
                <c:pt idx="6328">
                  <c:v>1.2500000000000001E-2</c:v>
                </c:pt>
                <c:pt idx="6329">
                  <c:v>1.2500000000000001E-2</c:v>
                </c:pt>
                <c:pt idx="6330">
                  <c:v>1.2500000000000001E-2</c:v>
                </c:pt>
                <c:pt idx="6331">
                  <c:v>1.2500000000000001E-2</c:v>
                </c:pt>
                <c:pt idx="6332">
                  <c:v>1.2500000000000001E-2</c:v>
                </c:pt>
                <c:pt idx="6333">
                  <c:v>1.2500000000000001E-2</c:v>
                </c:pt>
                <c:pt idx="6334">
                  <c:v>1.2500000000000001E-2</c:v>
                </c:pt>
                <c:pt idx="6335">
                  <c:v>1.2500000000000001E-2</c:v>
                </c:pt>
                <c:pt idx="6336">
                  <c:v>1.2500000000000001E-2</c:v>
                </c:pt>
                <c:pt idx="6337">
                  <c:v>1.2500000000000001E-2</c:v>
                </c:pt>
                <c:pt idx="6338">
                  <c:v>1.2500000000000001E-2</c:v>
                </c:pt>
                <c:pt idx="6339">
                  <c:v>1.2500000000000001E-2</c:v>
                </c:pt>
                <c:pt idx="6340">
                  <c:v>1.2500000000000001E-2</c:v>
                </c:pt>
                <c:pt idx="6341">
                  <c:v>1.2500000000000001E-2</c:v>
                </c:pt>
                <c:pt idx="6342">
                  <c:v>1.2500000000000001E-2</c:v>
                </c:pt>
                <c:pt idx="6343">
                  <c:v>1.2500000000000001E-2</c:v>
                </c:pt>
                <c:pt idx="6344">
                  <c:v>1.2500000000000001E-2</c:v>
                </c:pt>
                <c:pt idx="6345">
                  <c:v>1.2500000000000001E-2</c:v>
                </c:pt>
                <c:pt idx="6346">
                  <c:v>1.2500000000000001E-2</c:v>
                </c:pt>
                <c:pt idx="6347">
                  <c:v>1.2500000000000001E-2</c:v>
                </c:pt>
                <c:pt idx="6348">
                  <c:v>1.2500000000000001E-2</c:v>
                </c:pt>
                <c:pt idx="6349">
                  <c:v>1.2500000000000001E-2</c:v>
                </c:pt>
                <c:pt idx="6350">
                  <c:v>1.2500000000000001E-2</c:v>
                </c:pt>
                <c:pt idx="6351">
                  <c:v>1.2500000000000001E-2</c:v>
                </c:pt>
                <c:pt idx="6352">
                  <c:v>1.2500000000000001E-2</c:v>
                </c:pt>
                <c:pt idx="6353">
                  <c:v>1.2500000000000001E-2</c:v>
                </c:pt>
                <c:pt idx="6354">
                  <c:v>1.2500000000000001E-2</c:v>
                </c:pt>
                <c:pt idx="6355">
                  <c:v>1.2500000000000001E-2</c:v>
                </c:pt>
                <c:pt idx="6356">
                  <c:v>1.2500000000000001E-2</c:v>
                </c:pt>
                <c:pt idx="6357">
                  <c:v>1.2500000000000001E-2</c:v>
                </c:pt>
                <c:pt idx="6358">
                  <c:v>1.2500000000000001E-2</c:v>
                </c:pt>
                <c:pt idx="6359">
                  <c:v>1.2500000000000001E-2</c:v>
                </c:pt>
                <c:pt idx="6360">
                  <c:v>1.2500000000000001E-2</c:v>
                </c:pt>
                <c:pt idx="6361">
                  <c:v>1.2500000000000001E-2</c:v>
                </c:pt>
                <c:pt idx="6362">
                  <c:v>1.2500000000000001E-2</c:v>
                </c:pt>
                <c:pt idx="6363">
                  <c:v>1.2500000000000001E-2</c:v>
                </c:pt>
                <c:pt idx="6364">
                  <c:v>1.2500000000000001E-2</c:v>
                </c:pt>
                <c:pt idx="6365">
                  <c:v>1.2500000000000001E-2</c:v>
                </c:pt>
                <c:pt idx="6366">
                  <c:v>1.2500000000000001E-2</c:v>
                </c:pt>
                <c:pt idx="6367">
                  <c:v>1.2500000000000001E-2</c:v>
                </c:pt>
                <c:pt idx="6368">
                  <c:v>1.2500000000000001E-2</c:v>
                </c:pt>
                <c:pt idx="6369">
                  <c:v>1.2500000000000001E-2</c:v>
                </c:pt>
                <c:pt idx="6370">
                  <c:v>1.2500000000000001E-2</c:v>
                </c:pt>
                <c:pt idx="6371">
                  <c:v>1.2500000000000001E-2</c:v>
                </c:pt>
                <c:pt idx="6372">
                  <c:v>1.2500000000000001E-2</c:v>
                </c:pt>
                <c:pt idx="6373">
                  <c:v>1.2500000000000001E-2</c:v>
                </c:pt>
                <c:pt idx="6374">
                  <c:v>1.2500000000000001E-2</c:v>
                </c:pt>
                <c:pt idx="6375">
                  <c:v>1.2500000000000001E-2</c:v>
                </c:pt>
                <c:pt idx="6376">
                  <c:v>1.2500000000000001E-2</c:v>
                </c:pt>
                <c:pt idx="6377">
                  <c:v>1.2500000000000001E-2</c:v>
                </c:pt>
                <c:pt idx="6378">
                  <c:v>1.2500000000000001E-2</c:v>
                </c:pt>
                <c:pt idx="6379">
                  <c:v>1.2500000000000001E-2</c:v>
                </c:pt>
                <c:pt idx="6380">
                  <c:v>1.2500000000000001E-2</c:v>
                </c:pt>
                <c:pt idx="6381">
                  <c:v>1.2500000000000001E-2</c:v>
                </c:pt>
                <c:pt idx="6382">
                  <c:v>1.2500000000000001E-2</c:v>
                </c:pt>
                <c:pt idx="6383">
                  <c:v>1.2500000000000001E-2</c:v>
                </c:pt>
                <c:pt idx="6384">
                  <c:v>1.2500000000000001E-2</c:v>
                </c:pt>
                <c:pt idx="6385">
                  <c:v>1.2500000000000001E-2</c:v>
                </c:pt>
                <c:pt idx="6386">
                  <c:v>1.2500000000000001E-2</c:v>
                </c:pt>
                <c:pt idx="6387">
                  <c:v>1.2500000000000001E-2</c:v>
                </c:pt>
                <c:pt idx="6388">
                  <c:v>1.2500000000000001E-2</c:v>
                </c:pt>
                <c:pt idx="6389">
                  <c:v>1.2500000000000001E-2</c:v>
                </c:pt>
                <c:pt idx="6390">
                  <c:v>1.2500000000000001E-2</c:v>
                </c:pt>
                <c:pt idx="6391">
                  <c:v>1.2500000000000001E-2</c:v>
                </c:pt>
                <c:pt idx="6392">
                  <c:v>1.2500000000000001E-2</c:v>
                </c:pt>
                <c:pt idx="6393">
                  <c:v>1.2500000000000001E-2</c:v>
                </c:pt>
                <c:pt idx="6394">
                  <c:v>1.2500000000000001E-2</c:v>
                </c:pt>
                <c:pt idx="6395">
                  <c:v>1.2500000000000001E-2</c:v>
                </c:pt>
                <c:pt idx="6396">
                  <c:v>1.2500000000000001E-2</c:v>
                </c:pt>
                <c:pt idx="6397">
                  <c:v>1.2500000000000001E-2</c:v>
                </c:pt>
                <c:pt idx="6398">
                  <c:v>1.2500000000000001E-2</c:v>
                </c:pt>
                <c:pt idx="6399">
                  <c:v>1.2500000000000001E-2</c:v>
                </c:pt>
                <c:pt idx="6400">
                  <c:v>1.2500000000000001E-2</c:v>
                </c:pt>
                <c:pt idx="6401">
                  <c:v>1.2500000000000001E-2</c:v>
                </c:pt>
                <c:pt idx="6402">
                  <c:v>1.2500000000000001E-2</c:v>
                </c:pt>
                <c:pt idx="6403">
                  <c:v>1.2500000000000001E-2</c:v>
                </c:pt>
                <c:pt idx="6404">
                  <c:v>1.2500000000000001E-2</c:v>
                </c:pt>
                <c:pt idx="6405">
                  <c:v>1.2500000000000001E-2</c:v>
                </c:pt>
                <c:pt idx="6406">
                  <c:v>1.2500000000000001E-2</c:v>
                </c:pt>
                <c:pt idx="6407">
                  <c:v>1.2500000000000001E-2</c:v>
                </c:pt>
                <c:pt idx="6408">
                  <c:v>1.2500000000000001E-2</c:v>
                </c:pt>
                <c:pt idx="6409">
                  <c:v>1.2500000000000001E-2</c:v>
                </c:pt>
                <c:pt idx="6410">
                  <c:v>1.2500000000000001E-2</c:v>
                </c:pt>
                <c:pt idx="6411">
                  <c:v>1.2500000000000001E-2</c:v>
                </c:pt>
                <c:pt idx="6412">
                  <c:v>1.2500000000000001E-2</c:v>
                </c:pt>
                <c:pt idx="6413">
                  <c:v>1.2500000000000001E-2</c:v>
                </c:pt>
                <c:pt idx="6414">
                  <c:v>1.2500000000000001E-2</c:v>
                </c:pt>
                <c:pt idx="6415">
                  <c:v>1.2500000000000001E-2</c:v>
                </c:pt>
                <c:pt idx="6416">
                  <c:v>1.2500000000000001E-2</c:v>
                </c:pt>
                <c:pt idx="6417">
                  <c:v>1.2500000000000001E-2</c:v>
                </c:pt>
                <c:pt idx="6418">
                  <c:v>1.2500000000000001E-2</c:v>
                </c:pt>
                <c:pt idx="6419">
                  <c:v>1.2500000000000001E-2</c:v>
                </c:pt>
                <c:pt idx="6420">
                  <c:v>1.2500000000000001E-2</c:v>
                </c:pt>
                <c:pt idx="6421">
                  <c:v>1.2500000000000001E-2</c:v>
                </c:pt>
                <c:pt idx="6422">
                  <c:v>1.2500000000000001E-2</c:v>
                </c:pt>
                <c:pt idx="6423">
                  <c:v>1.2500000000000001E-2</c:v>
                </c:pt>
                <c:pt idx="6424">
                  <c:v>1.2500000000000001E-2</c:v>
                </c:pt>
                <c:pt idx="6425">
                  <c:v>1.2500000000000001E-2</c:v>
                </c:pt>
                <c:pt idx="6426">
                  <c:v>1.2500000000000001E-2</c:v>
                </c:pt>
                <c:pt idx="6427">
                  <c:v>1.2500000000000001E-2</c:v>
                </c:pt>
                <c:pt idx="6428">
                  <c:v>1.2500000000000001E-2</c:v>
                </c:pt>
                <c:pt idx="6429">
                  <c:v>1.2500000000000001E-2</c:v>
                </c:pt>
                <c:pt idx="6430">
                  <c:v>1.2500000000000001E-2</c:v>
                </c:pt>
                <c:pt idx="6431">
                  <c:v>1.2500000000000001E-2</c:v>
                </c:pt>
                <c:pt idx="6432">
                  <c:v>1.2500000000000001E-2</c:v>
                </c:pt>
                <c:pt idx="6433">
                  <c:v>1.2500000000000001E-2</c:v>
                </c:pt>
                <c:pt idx="6434">
                  <c:v>1.2500000000000001E-2</c:v>
                </c:pt>
                <c:pt idx="6435">
                  <c:v>1.2500000000000001E-2</c:v>
                </c:pt>
                <c:pt idx="6436">
                  <c:v>1.2500000000000001E-2</c:v>
                </c:pt>
                <c:pt idx="6437">
                  <c:v>1.2500000000000001E-2</c:v>
                </c:pt>
                <c:pt idx="6438">
                  <c:v>1.2500000000000001E-2</c:v>
                </c:pt>
                <c:pt idx="6439">
                  <c:v>1.2500000000000001E-2</c:v>
                </c:pt>
                <c:pt idx="6440">
                  <c:v>1.2500000000000001E-2</c:v>
                </c:pt>
                <c:pt idx="6441">
                  <c:v>1.2500000000000001E-2</c:v>
                </c:pt>
                <c:pt idx="6442">
                  <c:v>1.2500000000000001E-2</c:v>
                </c:pt>
                <c:pt idx="6443">
                  <c:v>1.2500000000000001E-2</c:v>
                </c:pt>
                <c:pt idx="6444">
                  <c:v>1.2500000000000001E-2</c:v>
                </c:pt>
                <c:pt idx="6445">
                  <c:v>1.2500000000000001E-2</c:v>
                </c:pt>
                <c:pt idx="6446">
                  <c:v>1.2500000000000001E-2</c:v>
                </c:pt>
                <c:pt idx="6447">
                  <c:v>1.2500000000000001E-2</c:v>
                </c:pt>
                <c:pt idx="6448">
                  <c:v>1.2500000000000001E-2</c:v>
                </c:pt>
                <c:pt idx="6449">
                  <c:v>1.2500000000000001E-2</c:v>
                </c:pt>
                <c:pt idx="6450">
                  <c:v>1.2500000000000001E-2</c:v>
                </c:pt>
                <c:pt idx="6451">
                  <c:v>1.2500000000000001E-2</c:v>
                </c:pt>
                <c:pt idx="6452">
                  <c:v>1.2500000000000001E-2</c:v>
                </c:pt>
                <c:pt idx="6453">
                  <c:v>1.2500000000000001E-2</c:v>
                </c:pt>
                <c:pt idx="6454">
                  <c:v>1.2500000000000001E-2</c:v>
                </c:pt>
                <c:pt idx="6455">
                  <c:v>1.2500000000000001E-2</c:v>
                </c:pt>
                <c:pt idx="6456">
                  <c:v>1.2500000000000001E-2</c:v>
                </c:pt>
                <c:pt idx="6457">
                  <c:v>1.2500000000000001E-2</c:v>
                </c:pt>
                <c:pt idx="6458">
                  <c:v>1.2500000000000001E-2</c:v>
                </c:pt>
                <c:pt idx="6459">
                  <c:v>1.2500000000000001E-2</c:v>
                </c:pt>
                <c:pt idx="6460">
                  <c:v>1.2500000000000001E-2</c:v>
                </c:pt>
                <c:pt idx="6461">
                  <c:v>1.2500000000000001E-2</c:v>
                </c:pt>
                <c:pt idx="6462">
                  <c:v>1.2500000000000001E-2</c:v>
                </c:pt>
                <c:pt idx="6463">
                  <c:v>1.2500000000000001E-2</c:v>
                </c:pt>
                <c:pt idx="6464">
                  <c:v>1.2500000000000001E-2</c:v>
                </c:pt>
                <c:pt idx="6465">
                  <c:v>1.2500000000000001E-2</c:v>
                </c:pt>
                <c:pt idx="6466">
                  <c:v>1.2500000000000001E-2</c:v>
                </c:pt>
                <c:pt idx="6467">
                  <c:v>1.2500000000000001E-2</c:v>
                </c:pt>
                <c:pt idx="6468">
                  <c:v>1.2500000000000001E-2</c:v>
                </c:pt>
                <c:pt idx="6469">
                  <c:v>1.2500000000000001E-2</c:v>
                </c:pt>
                <c:pt idx="6470">
                  <c:v>1.2500000000000001E-2</c:v>
                </c:pt>
                <c:pt idx="6471">
                  <c:v>1.2500000000000001E-2</c:v>
                </c:pt>
                <c:pt idx="6472">
                  <c:v>1.2500000000000001E-2</c:v>
                </c:pt>
                <c:pt idx="6473">
                  <c:v>1.2500000000000001E-2</c:v>
                </c:pt>
                <c:pt idx="6474">
                  <c:v>1.2500000000000001E-2</c:v>
                </c:pt>
                <c:pt idx="6475">
                  <c:v>1.2500000000000001E-2</c:v>
                </c:pt>
                <c:pt idx="6476">
                  <c:v>1.2500000000000001E-2</c:v>
                </c:pt>
                <c:pt idx="6477">
                  <c:v>1.2500000000000001E-2</c:v>
                </c:pt>
                <c:pt idx="6478">
                  <c:v>1.2500000000000001E-2</c:v>
                </c:pt>
                <c:pt idx="6479">
                  <c:v>1.2500000000000001E-2</c:v>
                </c:pt>
                <c:pt idx="6480">
                  <c:v>1.2500000000000001E-2</c:v>
                </c:pt>
                <c:pt idx="6481">
                  <c:v>1.2500000000000001E-2</c:v>
                </c:pt>
                <c:pt idx="6482">
                  <c:v>1.2500000000000001E-2</c:v>
                </c:pt>
                <c:pt idx="6483">
                  <c:v>1.2500000000000001E-2</c:v>
                </c:pt>
                <c:pt idx="6484">
                  <c:v>1.2500000000000001E-2</c:v>
                </c:pt>
                <c:pt idx="6485">
                  <c:v>1.2500000000000001E-2</c:v>
                </c:pt>
                <c:pt idx="6486">
                  <c:v>1.2500000000000001E-2</c:v>
                </c:pt>
                <c:pt idx="6487">
                  <c:v>1.2500000000000001E-2</c:v>
                </c:pt>
                <c:pt idx="6488">
                  <c:v>1.2500000000000001E-2</c:v>
                </c:pt>
                <c:pt idx="6489">
                  <c:v>1.2500000000000001E-2</c:v>
                </c:pt>
                <c:pt idx="6490">
                  <c:v>1.2500000000000001E-2</c:v>
                </c:pt>
                <c:pt idx="6491">
                  <c:v>1.2500000000000001E-2</c:v>
                </c:pt>
                <c:pt idx="6492">
                  <c:v>1.2500000000000001E-2</c:v>
                </c:pt>
                <c:pt idx="6493">
                  <c:v>1.2500000000000001E-2</c:v>
                </c:pt>
                <c:pt idx="6494">
                  <c:v>1.2500000000000001E-2</c:v>
                </c:pt>
                <c:pt idx="6495">
                  <c:v>1.2500000000000001E-2</c:v>
                </c:pt>
                <c:pt idx="6496">
                  <c:v>1.2500000000000001E-2</c:v>
                </c:pt>
                <c:pt idx="6497">
                  <c:v>1.2500000000000001E-2</c:v>
                </c:pt>
                <c:pt idx="6498">
                  <c:v>1.2500000000000001E-2</c:v>
                </c:pt>
                <c:pt idx="6499">
                  <c:v>1.2500000000000001E-2</c:v>
                </c:pt>
                <c:pt idx="6500">
                  <c:v>1.2500000000000001E-2</c:v>
                </c:pt>
                <c:pt idx="6501">
                  <c:v>1.2500000000000001E-2</c:v>
                </c:pt>
                <c:pt idx="6502">
                  <c:v>1.2500000000000001E-2</c:v>
                </c:pt>
                <c:pt idx="6503">
                  <c:v>1.2500000000000001E-2</c:v>
                </c:pt>
                <c:pt idx="6504">
                  <c:v>1.2500000000000001E-2</c:v>
                </c:pt>
                <c:pt idx="6505">
                  <c:v>1.2500000000000001E-2</c:v>
                </c:pt>
                <c:pt idx="6506">
                  <c:v>1.2500000000000001E-2</c:v>
                </c:pt>
                <c:pt idx="6507">
                  <c:v>1.2500000000000001E-2</c:v>
                </c:pt>
                <c:pt idx="6508">
                  <c:v>1.2500000000000001E-2</c:v>
                </c:pt>
                <c:pt idx="6509">
                  <c:v>1.2500000000000001E-2</c:v>
                </c:pt>
                <c:pt idx="6510">
                  <c:v>1.2500000000000001E-2</c:v>
                </c:pt>
                <c:pt idx="6511">
                  <c:v>1.2500000000000001E-2</c:v>
                </c:pt>
                <c:pt idx="6512">
                  <c:v>1.2500000000000001E-2</c:v>
                </c:pt>
                <c:pt idx="6513">
                  <c:v>1.2500000000000001E-2</c:v>
                </c:pt>
                <c:pt idx="6514">
                  <c:v>1.2500000000000001E-2</c:v>
                </c:pt>
                <c:pt idx="6515">
                  <c:v>1.2500000000000001E-2</c:v>
                </c:pt>
                <c:pt idx="6516">
                  <c:v>1.2500000000000001E-2</c:v>
                </c:pt>
                <c:pt idx="6517">
                  <c:v>1.2500000000000001E-2</c:v>
                </c:pt>
                <c:pt idx="6518">
                  <c:v>1.2500000000000001E-2</c:v>
                </c:pt>
                <c:pt idx="6519">
                  <c:v>1.2500000000000001E-2</c:v>
                </c:pt>
                <c:pt idx="6520">
                  <c:v>1.2500000000000001E-2</c:v>
                </c:pt>
                <c:pt idx="6521">
                  <c:v>1.2500000000000001E-2</c:v>
                </c:pt>
                <c:pt idx="6522">
                  <c:v>1.2500000000000001E-2</c:v>
                </c:pt>
                <c:pt idx="6523">
                  <c:v>1.2500000000000001E-2</c:v>
                </c:pt>
                <c:pt idx="6524">
                  <c:v>1.2500000000000001E-2</c:v>
                </c:pt>
                <c:pt idx="6525">
                  <c:v>1.2500000000000001E-2</c:v>
                </c:pt>
                <c:pt idx="6526">
                  <c:v>1.2500000000000001E-2</c:v>
                </c:pt>
                <c:pt idx="6527">
                  <c:v>1.2500000000000001E-2</c:v>
                </c:pt>
                <c:pt idx="6528">
                  <c:v>1.2500000000000001E-2</c:v>
                </c:pt>
                <c:pt idx="6529">
                  <c:v>1.2500000000000001E-2</c:v>
                </c:pt>
                <c:pt idx="6530">
                  <c:v>1.2500000000000001E-2</c:v>
                </c:pt>
                <c:pt idx="6531">
                  <c:v>1.2500000000000001E-2</c:v>
                </c:pt>
                <c:pt idx="6532">
                  <c:v>1.2500000000000001E-2</c:v>
                </c:pt>
                <c:pt idx="6533">
                  <c:v>1.2500000000000001E-2</c:v>
                </c:pt>
                <c:pt idx="6534">
                  <c:v>1.2500000000000001E-2</c:v>
                </c:pt>
                <c:pt idx="6535">
                  <c:v>1.2500000000000001E-2</c:v>
                </c:pt>
                <c:pt idx="6536">
                  <c:v>1.2500000000000001E-2</c:v>
                </c:pt>
                <c:pt idx="6537">
                  <c:v>1.2500000000000001E-2</c:v>
                </c:pt>
                <c:pt idx="6538">
                  <c:v>1.2500000000000001E-2</c:v>
                </c:pt>
                <c:pt idx="6539">
                  <c:v>1.2500000000000001E-2</c:v>
                </c:pt>
                <c:pt idx="6540">
                  <c:v>1.2500000000000001E-2</c:v>
                </c:pt>
                <c:pt idx="6541">
                  <c:v>1.2500000000000001E-2</c:v>
                </c:pt>
                <c:pt idx="6542">
                  <c:v>1.2500000000000001E-2</c:v>
                </c:pt>
                <c:pt idx="6543">
                  <c:v>1.2500000000000001E-2</c:v>
                </c:pt>
                <c:pt idx="6544">
                  <c:v>1.2500000000000001E-2</c:v>
                </c:pt>
                <c:pt idx="6545">
                  <c:v>1.2500000000000001E-2</c:v>
                </c:pt>
                <c:pt idx="6546">
                  <c:v>1.2500000000000001E-2</c:v>
                </c:pt>
                <c:pt idx="6547">
                  <c:v>1.2500000000000001E-2</c:v>
                </c:pt>
                <c:pt idx="6548">
                  <c:v>1.2500000000000001E-2</c:v>
                </c:pt>
                <c:pt idx="6549">
                  <c:v>1.2500000000000001E-2</c:v>
                </c:pt>
                <c:pt idx="6550">
                  <c:v>1.2500000000000001E-2</c:v>
                </c:pt>
                <c:pt idx="6551">
                  <c:v>1.2500000000000001E-2</c:v>
                </c:pt>
                <c:pt idx="6552">
                  <c:v>1.2500000000000001E-2</c:v>
                </c:pt>
                <c:pt idx="6553">
                  <c:v>1.2500000000000001E-2</c:v>
                </c:pt>
                <c:pt idx="6554">
                  <c:v>1.2500000000000001E-2</c:v>
                </c:pt>
                <c:pt idx="6555">
                  <c:v>1.2500000000000001E-2</c:v>
                </c:pt>
                <c:pt idx="6556">
                  <c:v>1.2500000000000001E-2</c:v>
                </c:pt>
                <c:pt idx="6557">
                  <c:v>1.2500000000000001E-2</c:v>
                </c:pt>
                <c:pt idx="6558">
                  <c:v>1.2500000000000001E-2</c:v>
                </c:pt>
                <c:pt idx="6559">
                  <c:v>1.2500000000000001E-2</c:v>
                </c:pt>
                <c:pt idx="6560">
                  <c:v>1.2500000000000001E-2</c:v>
                </c:pt>
                <c:pt idx="6561">
                  <c:v>1.2500000000000001E-2</c:v>
                </c:pt>
                <c:pt idx="6562">
                  <c:v>1.2500000000000001E-2</c:v>
                </c:pt>
                <c:pt idx="6563">
                  <c:v>1.2500000000000001E-2</c:v>
                </c:pt>
                <c:pt idx="6564">
                  <c:v>1.2500000000000001E-2</c:v>
                </c:pt>
                <c:pt idx="6565">
                  <c:v>1.2500000000000001E-2</c:v>
                </c:pt>
                <c:pt idx="6566">
                  <c:v>1.2500000000000001E-2</c:v>
                </c:pt>
                <c:pt idx="6567">
                  <c:v>1.2500000000000001E-2</c:v>
                </c:pt>
                <c:pt idx="6568">
                  <c:v>1.2500000000000001E-2</c:v>
                </c:pt>
                <c:pt idx="6569">
                  <c:v>1.2500000000000001E-2</c:v>
                </c:pt>
                <c:pt idx="6570">
                  <c:v>1.2500000000000001E-2</c:v>
                </c:pt>
                <c:pt idx="6571">
                  <c:v>1.2500000000000001E-2</c:v>
                </c:pt>
                <c:pt idx="6572">
                  <c:v>1.2500000000000001E-2</c:v>
                </c:pt>
                <c:pt idx="6573">
                  <c:v>1.2500000000000001E-2</c:v>
                </c:pt>
                <c:pt idx="6574">
                  <c:v>1.2500000000000001E-2</c:v>
                </c:pt>
                <c:pt idx="6575">
                  <c:v>1.2500000000000001E-2</c:v>
                </c:pt>
                <c:pt idx="6576">
                  <c:v>1.2500000000000001E-2</c:v>
                </c:pt>
                <c:pt idx="6577">
                  <c:v>1.2500000000000001E-2</c:v>
                </c:pt>
                <c:pt idx="6578">
                  <c:v>1.2500000000000001E-2</c:v>
                </c:pt>
                <c:pt idx="6579">
                  <c:v>1.2500000000000001E-2</c:v>
                </c:pt>
                <c:pt idx="6580">
                  <c:v>1.2500000000000001E-2</c:v>
                </c:pt>
                <c:pt idx="6581">
                  <c:v>1.2500000000000001E-2</c:v>
                </c:pt>
                <c:pt idx="6582">
                  <c:v>1.2500000000000001E-2</c:v>
                </c:pt>
                <c:pt idx="6583">
                  <c:v>1.2500000000000001E-2</c:v>
                </c:pt>
                <c:pt idx="6584">
                  <c:v>1.2500000000000001E-2</c:v>
                </c:pt>
                <c:pt idx="6585">
                  <c:v>1.2500000000000001E-2</c:v>
                </c:pt>
                <c:pt idx="6586">
                  <c:v>1.2500000000000001E-2</c:v>
                </c:pt>
                <c:pt idx="6587">
                  <c:v>1.2500000000000001E-2</c:v>
                </c:pt>
                <c:pt idx="6588">
                  <c:v>1.2500000000000001E-2</c:v>
                </c:pt>
                <c:pt idx="6589">
                  <c:v>1.2500000000000001E-2</c:v>
                </c:pt>
                <c:pt idx="6590">
                  <c:v>1.2500000000000001E-2</c:v>
                </c:pt>
                <c:pt idx="6591">
                  <c:v>1.2500000000000001E-2</c:v>
                </c:pt>
                <c:pt idx="6592">
                  <c:v>1.2500000000000001E-2</c:v>
                </c:pt>
                <c:pt idx="6593">
                  <c:v>1.2500000000000001E-2</c:v>
                </c:pt>
                <c:pt idx="6594">
                  <c:v>1.2500000000000001E-2</c:v>
                </c:pt>
                <c:pt idx="6595">
                  <c:v>1.2500000000000001E-2</c:v>
                </c:pt>
                <c:pt idx="6596">
                  <c:v>1.2500000000000001E-2</c:v>
                </c:pt>
                <c:pt idx="6597">
                  <c:v>1.2500000000000001E-2</c:v>
                </c:pt>
                <c:pt idx="6598">
                  <c:v>1.2500000000000001E-2</c:v>
                </c:pt>
                <c:pt idx="6599">
                  <c:v>1.2500000000000001E-2</c:v>
                </c:pt>
                <c:pt idx="6600">
                  <c:v>1.2500000000000001E-2</c:v>
                </c:pt>
                <c:pt idx="6601">
                  <c:v>1.2500000000000001E-2</c:v>
                </c:pt>
                <c:pt idx="6602">
                  <c:v>1.2500000000000001E-2</c:v>
                </c:pt>
                <c:pt idx="6603">
                  <c:v>1.2500000000000001E-2</c:v>
                </c:pt>
                <c:pt idx="6604">
                  <c:v>1.2500000000000001E-2</c:v>
                </c:pt>
                <c:pt idx="6605">
                  <c:v>1.2500000000000001E-2</c:v>
                </c:pt>
                <c:pt idx="6606">
                  <c:v>1.2500000000000001E-2</c:v>
                </c:pt>
                <c:pt idx="6607">
                  <c:v>1.2500000000000001E-2</c:v>
                </c:pt>
                <c:pt idx="6608">
                  <c:v>1.2500000000000001E-2</c:v>
                </c:pt>
                <c:pt idx="6609">
                  <c:v>1.2500000000000001E-2</c:v>
                </c:pt>
                <c:pt idx="6610">
                  <c:v>1.2500000000000001E-2</c:v>
                </c:pt>
                <c:pt idx="6611">
                  <c:v>1.2500000000000001E-2</c:v>
                </c:pt>
                <c:pt idx="6612">
                  <c:v>1.2500000000000001E-2</c:v>
                </c:pt>
                <c:pt idx="6613">
                  <c:v>1.2500000000000001E-2</c:v>
                </c:pt>
                <c:pt idx="6614">
                  <c:v>1.2500000000000001E-2</c:v>
                </c:pt>
                <c:pt idx="6615">
                  <c:v>1.2500000000000001E-2</c:v>
                </c:pt>
                <c:pt idx="6616">
                  <c:v>1.2500000000000001E-2</c:v>
                </c:pt>
                <c:pt idx="6617">
                  <c:v>1.2500000000000001E-2</c:v>
                </c:pt>
                <c:pt idx="6618">
                  <c:v>1.2500000000000001E-2</c:v>
                </c:pt>
                <c:pt idx="6619">
                  <c:v>1.2500000000000001E-2</c:v>
                </c:pt>
                <c:pt idx="6620">
                  <c:v>1.2500000000000001E-2</c:v>
                </c:pt>
                <c:pt idx="6621">
                  <c:v>1.2500000000000001E-2</c:v>
                </c:pt>
                <c:pt idx="6622">
                  <c:v>1.2500000000000001E-2</c:v>
                </c:pt>
                <c:pt idx="6623">
                  <c:v>1.2500000000000001E-2</c:v>
                </c:pt>
                <c:pt idx="6624">
                  <c:v>1.2500000000000001E-2</c:v>
                </c:pt>
                <c:pt idx="6625">
                  <c:v>1.2500000000000001E-2</c:v>
                </c:pt>
                <c:pt idx="6626">
                  <c:v>1.2500000000000001E-2</c:v>
                </c:pt>
                <c:pt idx="6627">
                  <c:v>1.2500000000000001E-2</c:v>
                </c:pt>
                <c:pt idx="6628">
                  <c:v>1.2500000000000001E-2</c:v>
                </c:pt>
                <c:pt idx="6629">
                  <c:v>1.2500000000000001E-2</c:v>
                </c:pt>
                <c:pt idx="6630">
                  <c:v>1.2500000000000001E-2</c:v>
                </c:pt>
                <c:pt idx="6631">
                  <c:v>1.2500000000000001E-2</c:v>
                </c:pt>
                <c:pt idx="6632">
                  <c:v>1.2500000000000001E-2</c:v>
                </c:pt>
                <c:pt idx="6633">
                  <c:v>1.2500000000000001E-2</c:v>
                </c:pt>
                <c:pt idx="6634">
                  <c:v>1.2500000000000001E-2</c:v>
                </c:pt>
                <c:pt idx="6635">
                  <c:v>1.2500000000000001E-2</c:v>
                </c:pt>
                <c:pt idx="6636">
                  <c:v>1.2500000000000001E-2</c:v>
                </c:pt>
                <c:pt idx="6637">
                  <c:v>1.2500000000000001E-2</c:v>
                </c:pt>
                <c:pt idx="6638">
                  <c:v>1.2500000000000001E-2</c:v>
                </c:pt>
                <c:pt idx="6639">
                  <c:v>1.2500000000000001E-2</c:v>
                </c:pt>
                <c:pt idx="6640">
                  <c:v>1.2500000000000001E-2</c:v>
                </c:pt>
                <c:pt idx="6641">
                  <c:v>1.2500000000000001E-2</c:v>
                </c:pt>
                <c:pt idx="6642">
                  <c:v>1.2500000000000001E-2</c:v>
                </c:pt>
                <c:pt idx="6643">
                  <c:v>1.2500000000000001E-2</c:v>
                </c:pt>
                <c:pt idx="6644">
                  <c:v>1.2500000000000001E-2</c:v>
                </c:pt>
                <c:pt idx="6645">
                  <c:v>1.2500000000000001E-2</c:v>
                </c:pt>
                <c:pt idx="6646">
                  <c:v>1.2500000000000001E-2</c:v>
                </c:pt>
                <c:pt idx="6647">
                  <c:v>1.2500000000000001E-2</c:v>
                </c:pt>
                <c:pt idx="6648">
                  <c:v>1.2500000000000001E-2</c:v>
                </c:pt>
                <c:pt idx="6649">
                  <c:v>1.2500000000000001E-2</c:v>
                </c:pt>
                <c:pt idx="6650">
                  <c:v>1.2500000000000001E-2</c:v>
                </c:pt>
                <c:pt idx="6651">
                  <c:v>1.2500000000000001E-2</c:v>
                </c:pt>
                <c:pt idx="6652">
                  <c:v>1.2500000000000001E-2</c:v>
                </c:pt>
                <c:pt idx="6653">
                  <c:v>1.2500000000000001E-2</c:v>
                </c:pt>
                <c:pt idx="6654">
                  <c:v>1.2500000000000001E-2</c:v>
                </c:pt>
                <c:pt idx="6655">
                  <c:v>1.2500000000000001E-2</c:v>
                </c:pt>
                <c:pt idx="6656">
                  <c:v>1.2500000000000001E-2</c:v>
                </c:pt>
                <c:pt idx="6657">
                  <c:v>1.2500000000000001E-2</c:v>
                </c:pt>
                <c:pt idx="6658">
                  <c:v>1.2500000000000001E-2</c:v>
                </c:pt>
                <c:pt idx="6659">
                  <c:v>1.2500000000000001E-2</c:v>
                </c:pt>
                <c:pt idx="6660">
                  <c:v>1.2500000000000001E-2</c:v>
                </c:pt>
                <c:pt idx="6661">
                  <c:v>1.2500000000000001E-2</c:v>
                </c:pt>
                <c:pt idx="6662">
                  <c:v>1.2500000000000001E-2</c:v>
                </c:pt>
                <c:pt idx="6663">
                  <c:v>1.2500000000000001E-2</c:v>
                </c:pt>
                <c:pt idx="6664">
                  <c:v>1.2500000000000001E-2</c:v>
                </c:pt>
                <c:pt idx="6665">
                  <c:v>1.2500000000000001E-2</c:v>
                </c:pt>
                <c:pt idx="6666">
                  <c:v>1.2500000000000001E-2</c:v>
                </c:pt>
                <c:pt idx="6667">
                  <c:v>1.2500000000000001E-2</c:v>
                </c:pt>
                <c:pt idx="6668">
                  <c:v>1.2500000000000001E-2</c:v>
                </c:pt>
                <c:pt idx="6669">
                  <c:v>1.2500000000000001E-2</c:v>
                </c:pt>
                <c:pt idx="6670">
                  <c:v>1.2500000000000001E-2</c:v>
                </c:pt>
                <c:pt idx="6671">
                  <c:v>1.2500000000000001E-2</c:v>
                </c:pt>
                <c:pt idx="6672">
                  <c:v>1.2500000000000001E-2</c:v>
                </c:pt>
                <c:pt idx="6673">
                  <c:v>1.2500000000000001E-2</c:v>
                </c:pt>
                <c:pt idx="6674">
                  <c:v>1.2500000000000001E-2</c:v>
                </c:pt>
                <c:pt idx="6675">
                  <c:v>1.2500000000000001E-2</c:v>
                </c:pt>
                <c:pt idx="6676">
                  <c:v>1.2500000000000001E-2</c:v>
                </c:pt>
                <c:pt idx="6677">
                  <c:v>1.2500000000000001E-2</c:v>
                </c:pt>
                <c:pt idx="6678">
                  <c:v>1.2500000000000001E-2</c:v>
                </c:pt>
                <c:pt idx="6679">
                  <c:v>1.2500000000000001E-2</c:v>
                </c:pt>
                <c:pt idx="6680">
                  <c:v>1.2500000000000001E-2</c:v>
                </c:pt>
                <c:pt idx="6681">
                  <c:v>1.2500000000000001E-2</c:v>
                </c:pt>
                <c:pt idx="6682">
                  <c:v>1.2500000000000001E-2</c:v>
                </c:pt>
                <c:pt idx="6683">
                  <c:v>1.2500000000000001E-2</c:v>
                </c:pt>
                <c:pt idx="6684">
                  <c:v>1.2500000000000001E-2</c:v>
                </c:pt>
                <c:pt idx="6685">
                  <c:v>1.2500000000000001E-2</c:v>
                </c:pt>
                <c:pt idx="6686">
                  <c:v>1.2500000000000001E-2</c:v>
                </c:pt>
                <c:pt idx="6687">
                  <c:v>1.2500000000000001E-2</c:v>
                </c:pt>
                <c:pt idx="6688">
                  <c:v>1.2500000000000001E-2</c:v>
                </c:pt>
                <c:pt idx="6689">
                  <c:v>1.2500000000000001E-2</c:v>
                </c:pt>
                <c:pt idx="6690">
                  <c:v>1.2500000000000001E-2</c:v>
                </c:pt>
                <c:pt idx="6691">
                  <c:v>1.2500000000000001E-2</c:v>
                </c:pt>
                <c:pt idx="6692">
                  <c:v>1.2500000000000001E-2</c:v>
                </c:pt>
                <c:pt idx="6693">
                  <c:v>1.2500000000000001E-2</c:v>
                </c:pt>
                <c:pt idx="6694">
                  <c:v>1.2500000000000001E-2</c:v>
                </c:pt>
                <c:pt idx="6695">
                  <c:v>1.2500000000000001E-2</c:v>
                </c:pt>
                <c:pt idx="6696">
                  <c:v>1.2500000000000001E-2</c:v>
                </c:pt>
                <c:pt idx="6697">
                  <c:v>1.2500000000000001E-2</c:v>
                </c:pt>
                <c:pt idx="6698">
                  <c:v>1.2500000000000001E-2</c:v>
                </c:pt>
                <c:pt idx="6699">
                  <c:v>1.2500000000000001E-2</c:v>
                </c:pt>
                <c:pt idx="6700">
                  <c:v>1.2500000000000001E-2</c:v>
                </c:pt>
                <c:pt idx="6701">
                  <c:v>1.2500000000000001E-2</c:v>
                </c:pt>
                <c:pt idx="6702">
                  <c:v>1.2500000000000001E-2</c:v>
                </c:pt>
                <c:pt idx="6703">
                  <c:v>1.2500000000000001E-2</c:v>
                </c:pt>
                <c:pt idx="6704">
                  <c:v>1.2500000000000001E-2</c:v>
                </c:pt>
                <c:pt idx="6705">
                  <c:v>1.2500000000000001E-2</c:v>
                </c:pt>
                <c:pt idx="6706">
                  <c:v>1.2500000000000001E-2</c:v>
                </c:pt>
                <c:pt idx="6707">
                  <c:v>1.2500000000000001E-2</c:v>
                </c:pt>
                <c:pt idx="6708">
                  <c:v>1.2500000000000001E-2</c:v>
                </c:pt>
                <c:pt idx="6709">
                  <c:v>1.2500000000000001E-2</c:v>
                </c:pt>
                <c:pt idx="6710">
                  <c:v>1.2500000000000001E-2</c:v>
                </c:pt>
                <c:pt idx="6711">
                  <c:v>1.2500000000000001E-2</c:v>
                </c:pt>
                <c:pt idx="6712">
                  <c:v>1.2500000000000001E-2</c:v>
                </c:pt>
                <c:pt idx="6713">
                  <c:v>1.2500000000000001E-2</c:v>
                </c:pt>
                <c:pt idx="6714">
                  <c:v>1.2500000000000001E-2</c:v>
                </c:pt>
                <c:pt idx="6715">
                  <c:v>1.2500000000000001E-2</c:v>
                </c:pt>
                <c:pt idx="6716">
                  <c:v>1.2500000000000001E-2</c:v>
                </c:pt>
                <c:pt idx="6717">
                  <c:v>1.2500000000000001E-2</c:v>
                </c:pt>
                <c:pt idx="6718">
                  <c:v>1.2500000000000001E-2</c:v>
                </c:pt>
                <c:pt idx="6719">
                  <c:v>1.2500000000000001E-2</c:v>
                </c:pt>
                <c:pt idx="6720">
                  <c:v>1.2500000000000001E-2</c:v>
                </c:pt>
                <c:pt idx="6721">
                  <c:v>1.2500000000000001E-2</c:v>
                </c:pt>
                <c:pt idx="6722">
                  <c:v>1.2500000000000001E-2</c:v>
                </c:pt>
                <c:pt idx="6723">
                  <c:v>1.2500000000000001E-2</c:v>
                </c:pt>
                <c:pt idx="6724">
                  <c:v>1.2500000000000001E-2</c:v>
                </c:pt>
                <c:pt idx="6725">
                  <c:v>1.2500000000000001E-2</c:v>
                </c:pt>
                <c:pt idx="6726">
                  <c:v>1.2500000000000001E-2</c:v>
                </c:pt>
                <c:pt idx="6727">
                  <c:v>1.2500000000000001E-2</c:v>
                </c:pt>
                <c:pt idx="6728">
                  <c:v>1.2500000000000001E-2</c:v>
                </c:pt>
                <c:pt idx="6729">
                  <c:v>1.2500000000000001E-2</c:v>
                </c:pt>
                <c:pt idx="6730">
                  <c:v>1.2500000000000001E-2</c:v>
                </c:pt>
                <c:pt idx="6731">
                  <c:v>1.2500000000000001E-2</c:v>
                </c:pt>
                <c:pt idx="6732">
                  <c:v>1.2500000000000001E-2</c:v>
                </c:pt>
                <c:pt idx="6733">
                  <c:v>1.2500000000000001E-2</c:v>
                </c:pt>
                <c:pt idx="6734">
                  <c:v>1.2500000000000001E-2</c:v>
                </c:pt>
                <c:pt idx="6735">
                  <c:v>1.2500000000000001E-2</c:v>
                </c:pt>
                <c:pt idx="6736">
                  <c:v>1.2500000000000001E-2</c:v>
                </c:pt>
                <c:pt idx="6737">
                  <c:v>1.2500000000000001E-2</c:v>
                </c:pt>
                <c:pt idx="6738">
                  <c:v>1.2500000000000001E-2</c:v>
                </c:pt>
                <c:pt idx="6739">
                  <c:v>1.2500000000000001E-2</c:v>
                </c:pt>
                <c:pt idx="6740">
                  <c:v>1.2500000000000001E-2</c:v>
                </c:pt>
                <c:pt idx="6741">
                  <c:v>1.2500000000000001E-2</c:v>
                </c:pt>
                <c:pt idx="6742">
                  <c:v>1.2500000000000001E-2</c:v>
                </c:pt>
                <c:pt idx="6743">
                  <c:v>1.2500000000000001E-2</c:v>
                </c:pt>
                <c:pt idx="6744">
                  <c:v>1.2500000000000001E-2</c:v>
                </c:pt>
                <c:pt idx="6745">
                  <c:v>1.2500000000000001E-2</c:v>
                </c:pt>
                <c:pt idx="6746">
                  <c:v>1.2500000000000001E-2</c:v>
                </c:pt>
                <c:pt idx="6747">
                  <c:v>1.2500000000000001E-2</c:v>
                </c:pt>
                <c:pt idx="6748">
                  <c:v>1.2500000000000001E-2</c:v>
                </c:pt>
                <c:pt idx="6749">
                  <c:v>1.2500000000000001E-2</c:v>
                </c:pt>
                <c:pt idx="6750">
                  <c:v>1.2500000000000001E-2</c:v>
                </c:pt>
                <c:pt idx="6751">
                  <c:v>1.2500000000000001E-2</c:v>
                </c:pt>
                <c:pt idx="6752">
                  <c:v>1.2500000000000001E-2</c:v>
                </c:pt>
                <c:pt idx="6753">
                  <c:v>1.2500000000000001E-2</c:v>
                </c:pt>
                <c:pt idx="6754">
                  <c:v>1.2500000000000001E-2</c:v>
                </c:pt>
                <c:pt idx="6755">
                  <c:v>1.2500000000000001E-2</c:v>
                </c:pt>
                <c:pt idx="6756">
                  <c:v>1.2500000000000001E-2</c:v>
                </c:pt>
                <c:pt idx="6757">
                  <c:v>1.2500000000000001E-2</c:v>
                </c:pt>
                <c:pt idx="6758">
                  <c:v>1.2500000000000001E-2</c:v>
                </c:pt>
                <c:pt idx="6759">
                  <c:v>1.2500000000000001E-2</c:v>
                </c:pt>
                <c:pt idx="6760">
                  <c:v>1.2500000000000001E-2</c:v>
                </c:pt>
                <c:pt idx="6761">
                  <c:v>1.2500000000000001E-2</c:v>
                </c:pt>
                <c:pt idx="6762">
                  <c:v>1.2500000000000001E-2</c:v>
                </c:pt>
                <c:pt idx="6763">
                  <c:v>1.2500000000000001E-2</c:v>
                </c:pt>
                <c:pt idx="6764">
                  <c:v>1.2500000000000001E-2</c:v>
                </c:pt>
                <c:pt idx="6765">
                  <c:v>1.2500000000000001E-2</c:v>
                </c:pt>
                <c:pt idx="6766">
                  <c:v>1.2500000000000001E-2</c:v>
                </c:pt>
                <c:pt idx="6767">
                  <c:v>1.2500000000000001E-2</c:v>
                </c:pt>
                <c:pt idx="6768">
                  <c:v>1.2500000000000001E-2</c:v>
                </c:pt>
                <c:pt idx="6769">
                  <c:v>1.2500000000000001E-2</c:v>
                </c:pt>
                <c:pt idx="6770">
                  <c:v>1.2500000000000001E-2</c:v>
                </c:pt>
                <c:pt idx="6771">
                  <c:v>1.2500000000000001E-2</c:v>
                </c:pt>
                <c:pt idx="6772">
                  <c:v>1.2500000000000001E-2</c:v>
                </c:pt>
                <c:pt idx="6773">
                  <c:v>1.2500000000000001E-2</c:v>
                </c:pt>
                <c:pt idx="6774">
                  <c:v>1.2500000000000001E-2</c:v>
                </c:pt>
                <c:pt idx="6775">
                  <c:v>1.2500000000000001E-2</c:v>
                </c:pt>
                <c:pt idx="6776">
                  <c:v>1.2500000000000001E-2</c:v>
                </c:pt>
                <c:pt idx="6777">
                  <c:v>1.2500000000000001E-2</c:v>
                </c:pt>
                <c:pt idx="6778">
                  <c:v>1.2500000000000001E-2</c:v>
                </c:pt>
                <c:pt idx="6779">
                  <c:v>1.2500000000000001E-2</c:v>
                </c:pt>
                <c:pt idx="6780">
                  <c:v>1.2500000000000001E-2</c:v>
                </c:pt>
                <c:pt idx="6781">
                  <c:v>1.2500000000000001E-2</c:v>
                </c:pt>
                <c:pt idx="6782">
                  <c:v>1.2500000000000001E-2</c:v>
                </c:pt>
                <c:pt idx="6783">
                  <c:v>1.2500000000000001E-2</c:v>
                </c:pt>
                <c:pt idx="6784">
                  <c:v>1.2500000000000001E-2</c:v>
                </c:pt>
                <c:pt idx="6785">
                  <c:v>1.2500000000000001E-2</c:v>
                </c:pt>
                <c:pt idx="6786">
                  <c:v>1.2500000000000001E-2</c:v>
                </c:pt>
                <c:pt idx="6787">
                  <c:v>1.2500000000000001E-2</c:v>
                </c:pt>
                <c:pt idx="6788">
                  <c:v>1.2500000000000001E-2</c:v>
                </c:pt>
                <c:pt idx="6789">
                  <c:v>1.2500000000000001E-2</c:v>
                </c:pt>
                <c:pt idx="6790">
                  <c:v>1.2500000000000001E-2</c:v>
                </c:pt>
                <c:pt idx="6791">
                  <c:v>1.2500000000000001E-2</c:v>
                </c:pt>
                <c:pt idx="6792">
                  <c:v>1.2500000000000001E-2</c:v>
                </c:pt>
                <c:pt idx="6793">
                  <c:v>1.2500000000000001E-2</c:v>
                </c:pt>
                <c:pt idx="6794">
                  <c:v>1.2500000000000001E-2</c:v>
                </c:pt>
                <c:pt idx="6795">
                  <c:v>1.2500000000000001E-2</c:v>
                </c:pt>
                <c:pt idx="6796">
                  <c:v>1.2500000000000001E-2</c:v>
                </c:pt>
                <c:pt idx="6797">
                  <c:v>1.2500000000000001E-2</c:v>
                </c:pt>
                <c:pt idx="6798">
                  <c:v>1.2500000000000001E-2</c:v>
                </c:pt>
                <c:pt idx="6799">
                  <c:v>1.2500000000000001E-2</c:v>
                </c:pt>
                <c:pt idx="6800">
                  <c:v>1.2500000000000001E-2</c:v>
                </c:pt>
                <c:pt idx="6801">
                  <c:v>1.2500000000000001E-2</c:v>
                </c:pt>
                <c:pt idx="6802">
                  <c:v>1.2500000000000001E-2</c:v>
                </c:pt>
                <c:pt idx="6803">
                  <c:v>1.2500000000000001E-2</c:v>
                </c:pt>
                <c:pt idx="6804">
                  <c:v>1.2500000000000001E-2</c:v>
                </c:pt>
                <c:pt idx="6805">
                  <c:v>1.2500000000000001E-2</c:v>
                </c:pt>
                <c:pt idx="6806">
                  <c:v>1.2500000000000001E-2</c:v>
                </c:pt>
                <c:pt idx="6807">
                  <c:v>1.2500000000000001E-2</c:v>
                </c:pt>
                <c:pt idx="6808">
                  <c:v>1.2500000000000001E-2</c:v>
                </c:pt>
                <c:pt idx="6809">
                  <c:v>1.2500000000000001E-2</c:v>
                </c:pt>
                <c:pt idx="6810">
                  <c:v>1.2500000000000001E-2</c:v>
                </c:pt>
                <c:pt idx="6811">
                  <c:v>1.2500000000000001E-2</c:v>
                </c:pt>
                <c:pt idx="6812">
                  <c:v>1.2500000000000001E-2</c:v>
                </c:pt>
                <c:pt idx="6813">
                  <c:v>1.2500000000000001E-2</c:v>
                </c:pt>
                <c:pt idx="6814">
                  <c:v>1.2500000000000001E-2</c:v>
                </c:pt>
                <c:pt idx="6815">
                  <c:v>1.2500000000000001E-2</c:v>
                </c:pt>
                <c:pt idx="6816">
                  <c:v>1.2500000000000001E-2</c:v>
                </c:pt>
                <c:pt idx="6817">
                  <c:v>1.2500000000000001E-2</c:v>
                </c:pt>
                <c:pt idx="6818">
                  <c:v>1.2500000000000001E-2</c:v>
                </c:pt>
                <c:pt idx="6819">
                  <c:v>1.2500000000000001E-2</c:v>
                </c:pt>
                <c:pt idx="6820">
                  <c:v>1.2500000000000001E-2</c:v>
                </c:pt>
                <c:pt idx="6821">
                  <c:v>1.2500000000000001E-2</c:v>
                </c:pt>
                <c:pt idx="6822">
                  <c:v>1.2500000000000001E-2</c:v>
                </c:pt>
                <c:pt idx="6823">
                  <c:v>1.2500000000000001E-2</c:v>
                </c:pt>
                <c:pt idx="6824">
                  <c:v>1.2500000000000001E-2</c:v>
                </c:pt>
                <c:pt idx="6825">
                  <c:v>1.2500000000000001E-2</c:v>
                </c:pt>
                <c:pt idx="6826">
                  <c:v>1.2500000000000001E-2</c:v>
                </c:pt>
                <c:pt idx="6827">
                  <c:v>1.2500000000000001E-2</c:v>
                </c:pt>
                <c:pt idx="6828">
                  <c:v>1.2500000000000001E-2</c:v>
                </c:pt>
                <c:pt idx="6829">
                  <c:v>1.2500000000000001E-2</c:v>
                </c:pt>
                <c:pt idx="6830">
                  <c:v>1.2500000000000001E-2</c:v>
                </c:pt>
                <c:pt idx="6831">
                  <c:v>1.2500000000000001E-2</c:v>
                </c:pt>
                <c:pt idx="6832">
                  <c:v>1.2500000000000001E-2</c:v>
                </c:pt>
                <c:pt idx="6833">
                  <c:v>1.2500000000000001E-2</c:v>
                </c:pt>
                <c:pt idx="6834">
                  <c:v>1.2500000000000001E-2</c:v>
                </c:pt>
                <c:pt idx="6835">
                  <c:v>1.2500000000000001E-2</c:v>
                </c:pt>
                <c:pt idx="6836">
                  <c:v>1.2500000000000001E-2</c:v>
                </c:pt>
                <c:pt idx="6837">
                  <c:v>1.2500000000000001E-2</c:v>
                </c:pt>
                <c:pt idx="6838">
                  <c:v>1.2500000000000001E-2</c:v>
                </c:pt>
                <c:pt idx="6839">
                  <c:v>1.2500000000000001E-2</c:v>
                </c:pt>
                <c:pt idx="6840">
                  <c:v>1.2500000000000001E-2</c:v>
                </c:pt>
                <c:pt idx="6841">
                  <c:v>1.2500000000000001E-2</c:v>
                </c:pt>
                <c:pt idx="6842">
                  <c:v>1.2500000000000001E-2</c:v>
                </c:pt>
                <c:pt idx="6843">
                  <c:v>1.2500000000000001E-2</c:v>
                </c:pt>
                <c:pt idx="6844">
                  <c:v>1.2500000000000001E-2</c:v>
                </c:pt>
                <c:pt idx="6845">
                  <c:v>1.2500000000000001E-2</c:v>
                </c:pt>
                <c:pt idx="6846">
                  <c:v>1.2500000000000001E-2</c:v>
                </c:pt>
                <c:pt idx="6847">
                  <c:v>1.2500000000000001E-2</c:v>
                </c:pt>
                <c:pt idx="6848">
                  <c:v>1.2500000000000001E-2</c:v>
                </c:pt>
                <c:pt idx="6849">
                  <c:v>1.2500000000000001E-2</c:v>
                </c:pt>
                <c:pt idx="6850">
                  <c:v>1.2500000000000001E-2</c:v>
                </c:pt>
                <c:pt idx="6851">
                  <c:v>1.2500000000000001E-2</c:v>
                </c:pt>
                <c:pt idx="6852">
                  <c:v>1.2500000000000001E-2</c:v>
                </c:pt>
                <c:pt idx="6853">
                  <c:v>1.2500000000000001E-2</c:v>
                </c:pt>
                <c:pt idx="6854">
                  <c:v>1.2500000000000001E-2</c:v>
                </c:pt>
                <c:pt idx="6855">
                  <c:v>1.2500000000000001E-2</c:v>
                </c:pt>
                <c:pt idx="6856">
                  <c:v>1.2500000000000001E-2</c:v>
                </c:pt>
                <c:pt idx="6857">
                  <c:v>1.2500000000000001E-2</c:v>
                </c:pt>
                <c:pt idx="6858">
                  <c:v>1.2500000000000001E-2</c:v>
                </c:pt>
                <c:pt idx="6859">
                  <c:v>1.2500000000000001E-2</c:v>
                </c:pt>
                <c:pt idx="6860">
                  <c:v>1.2500000000000001E-2</c:v>
                </c:pt>
                <c:pt idx="6861">
                  <c:v>1.2500000000000001E-2</c:v>
                </c:pt>
                <c:pt idx="6862">
                  <c:v>1.2500000000000001E-2</c:v>
                </c:pt>
                <c:pt idx="6863">
                  <c:v>1.2500000000000001E-2</c:v>
                </c:pt>
                <c:pt idx="6864">
                  <c:v>1.2500000000000001E-2</c:v>
                </c:pt>
                <c:pt idx="6865">
                  <c:v>1.2500000000000001E-2</c:v>
                </c:pt>
                <c:pt idx="6866">
                  <c:v>1.2500000000000001E-2</c:v>
                </c:pt>
                <c:pt idx="6867">
                  <c:v>1.2500000000000001E-2</c:v>
                </c:pt>
                <c:pt idx="6868">
                  <c:v>1.2500000000000001E-2</c:v>
                </c:pt>
                <c:pt idx="6869">
                  <c:v>1.2500000000000001E-2</c:v>
                </c:pt>
                <c:pt idx="6870">
                  <c:v>1.2500000000000001E-2</c:v>
                </c:pt>
                <c:pt idx="6871">
                  <c:v>1.2500000000000001E-2</c:v>
                </c:pt>
                <c:pt idx="6872">
                  <c:v>1.2500000000000001E-2</c:v>
                </c:pt>
                <c:pt idx="6873">
                  <c:v>1.2500000000000001E-2</c:v>
                </c:pt>
                <c:pt idx="6874">
                  <c:v>1.2500000000000001E-2</c:v>
                </c:pt>
                <c:pt idx="6875">
                  <c:v>1.2500000000000001E-2</c:v>
                </c:pt>
                <c:pt idx="6876">
                  <c:v>1.2500000000000001E-2</c:v>
                </c:pt>
                <c:pt idx="6877">
                  <c:v>1.2500000000000001E-2</c:v>
                </c:pt>
                <c:pt idx="6878">
                  <c:v>1.2500000000000001E-2</c:v>
                </c:pt>
                <c:pt idx="6879">
                  <c:v>1.2500000000000001E-2</c:v>
                </c:pt>
                <c:pt idx="6880">
                  <c:v>1.2500000000000001E-2</c:v>
                </c:pt>
                <c:pt idx="6881">
                  <c:v>1.2500000000000001E-2</c:v>
                </c:pt>
                <c:pt idx="6882">
                  <c:v>1.2500000000000001E-2</c:v>
                </c:pt>
                <c:pt idx="6883">
                  <c:v>1.2500000000000001E-2</c:v>
                </c:pt>
                <c:pt idx="6884">
                  <c:v>1.2500000000000001E-2</c:v>
                </c:pt>
                <c:pt idx="6885">
                  <c:v>1.2500000000000001E-2</c:v>
                </c:pt>
                <c:pt idx="6886">
                  <c:v>1.2500000000000001E-2</c:v>
                </c:pt>
                <c:pt idx="6887">
                  <c:v>1.2500000000000001E-2</c:v>
                </c:pt>
                <c:pt idx="6888">
                  <c:v>1.2500000000000001E-2</c:v>
                </c:pt>
                <c:pt idx="6889">
                  <c:v>1.2500000000000001E-2</c:v>
                </c:pt>
                <c:pt idx="6890">
                  <c:v>1.2500000000000001E-2</c:v>
                </c:pt>
                <c:pt idx="6891">
                  <c:v>1.2500000000000001E-2</c:v>
                </c:pt>
                <c:pt idx="6892">
                  <c:v>1.2500000000000001E-2</c:v>
                </c:pt>
                <c:pt idx="6893">
                  <c:v>1.2500000000000001E-2</c:v>
                </c:pt>
                <c:pt idx="6894">
                  <c:v>1.2500000000000001E-2</c:v>
                </c:pt>
                <c:pt idx="6895">
                  <c:v>1.2500000000000001E-2</c:v>
                </c:pt>
                <c:pt idx="6896">
                  <c:v>1.2500000000000001E-2</c:v>
                </c:pt>
                <c:pt idx="6897">
                  <c:v>1.2500000000000001E-2</c:v>
                </c:pt>
                <c:pt idx="6898">
                  <c:v>1.2500000000000001E-2</c:v>
                </c:pt>
                <c:pt idx="6899">
                  <c:v>1.2500000000000001E-2</c:v>
                </c:pt>
                <c:pt idx="6900">
                  <c:v>1.2500000000000001E-2</c:v>
                </c:pt>
                <c:pt idx="6901">
                  <c:v>1.2500000000000001E-2</c:v>
                </c:pt>
                <c:pt idx="6902">
                  <c:v>1.2500000000000001E-2</c:v>
                </c:pt>
                <c:pt idx="6903">
                  <c:v>1.2500000000000001E-2</c:v>
                </c:pt>
                <c:pt idx="6904">
                  <c:v>1.2500000000000001E-2</c:v>
                </c:pt>
                <c:pt idx="6905">
                  <c:v>1.2500000000000001E-2</c:v>
                </c:pt>
                <c:pt idx="6906">
                  <c:v>1.2500000000000001E-2</c:v>
                </c:pt>
                <c:pt idx="6907">
                  <c:v>1.2500000000000001E-2</c:v>
                </c:pt>
                <c:pt idx="6908">
                  <c:v>1.2500000000000001E-2</c:v>
                </c:pt>
                <c:pt idx="6909">
                  <c:v>1.2500000000000001E-2</c:v>
                </c:pt>
                <c:pt idx="6910">
                  <c:v>1.2500000000000001E-2</c:v>
                </c:pt>
                <c:pt idx="6911">
                  <c:v>1.2500000000000001E-2</c:v>
                </c:pt>
                <c:pt idx="6912">
                  <c:v>1.2500000000000001E-2</c:v>
                </c:pt>
                <c:pt idx="6913">
                  <c:v>1.2500000000000001E-2</c:v>
                </c:pt>
                <c:pt idx="6914">
                  <c:v>1.2500000000000001E-2</c:v>
                </c:pt>
                <c:pt idx="6915">
                  <c:v>1.2500000000000001E-2</c:v>
                </c:pt>
                <c:pt idx="6916">
                  <c:v>1.2500000000000001E-2</c:v>
                </c:pt>
                <c:pt idx="6917">
                  <c:v>1.2500000000000001E-2</c:v>
                </c:pt>
                <c:pt idx="6918">
                  <c:v>1.2500000000000001E-2</c:v>
                </c:pt>
                <c:pt idx="6919">
                  <c:v>1.2500000000000001E-2</c:v>
                </c:pt>
                <c:pt idx="6920">
                  <c:v>1.2500000000000001E-2</c:v>
                </c:pt>
                <c:pt idx="6921">
                  <c:v>1.2500000000000001E-2</c:v>
                </c:pt>
                <c:pt idx="6922">
                  <c:v>1.2500000000000001E-2</c:v>
                </c:pt>
                <c:pt idx="6923">
                  <c:v>1.2500000000000001E-2</c:v>
                </c:pt>
                <c:pt idx="6924">
                  <c:v>1.2500000000000001E-2</c:v>
                </c:pt>
                <c:pt idx="6925">
                  <c:v>1.2500000000000001E-2</c:v>
                </c:pt>
                <c:pt idx="6926">
                  <c:v>1.2500000000000001E-2</c:v>
                </c:pt>
                <c:pt idx="6927">
                  <c:v>1.2500000000000001E-2</c:v>
                </c:pt>
                <c:pt idx="6928">
                  <c:v>1.2500000000000001E-2</c:v>
                </c:pt>
                <c:pt idx="6929">
                  <c:v>1.2500000000000001E-2</c:v>
                </c:pt>
                <c:pt idx="6930">
                  <c:v>1.2500000000000001E-2</c:v>
                </c:pt>
                <c:pt idx="6931">
                  <c:v>1.2500000000000001E-2</c:v>
                </c:pt>
                <c:pt idx="6932">
                  <c:v>1.2500000000000001E-2</c:v>
                </c:pt>
                <c:pt idx="6933">
                  <c:v>1.2500000000000001E-2</c:v>
                </c:pt>
                <c:pt idx="6934">
                  <c:v>1.2500000000000001E-2</c:v>
                </c:pt>
                <c:pt idx="6935">
                  <c:v>1.2500000000000001E-2</c:v>
                </c:pt>
                <c:pt idx="6936">
                  <c:v>1.2500000000000001E-2</c:v>
                </c:pt>
                <c:pt idx="6937">
                  <c:v>1.2500000000000001E-2</c:v>
                </c:pt>
                <c:pt idx="6938">
                  <c:v>1.2500000000000001E-2</c:v>
                </c:pt>
                <c:pt idx="6939">
                  <c:v>1.2500000000000001E-2</c:v>
                </c:pt>
                <c:pt idx="6940">
                  <c:v>1.2500000000000001E-2</c:v>
                </c:pt>
                <c:pt idx="6941">
                  <c:v>1.2500000000000001E-2</c:v>
                </c:pt>
                <c:pt idx="6942">
                  <c:v>1.2500000000000001E-2</c:v>
                </c:pt>
                <c:pt idx="6943">
                  <c:v>1.2500000000000001E-2</c:v>
                </c:pt>
                <c:pt idx="6944">
                  <c:v>1.2500000000000001E-2</c:v>
                </c:pt>
                <c:pt idx="6945">
                  <c:v>1.2500000000000001E-2</c:v>
                </c:pt>
                <c:pt idx="6946">
                  <c:v>1.2500000000000001E-2</c:v>
                </c:pt>
                <c:pt idx="6947">
                  <c:v>1.2500000000000001E-2</c:v>
                </c:pt>
                <c:pt idx="6948">
                  <c:v>1.2500000000000001E-2</c:v>
                </c:pt>
                <c:pt idx="6949">
                  <c:v>1.2500000000000001E-2</c:v>
                </c:pt>
                <c:pt idx="6950">
                  <c:v>1.2500000000000001E-2</c:v>
                </c:pt>
                <c:pt idx="6951">
                  <c:v>1.2500000000000001E-2</c:v>
                </c:pt>
                <c:pt idx="6952">
                  <c:v>1.2500000000000001E-2</c:v>
                </c:pt>
                <c:pt idx="6953">
                  <c:v>1.2500000000000001E-2</c:v>
                </c:pt>
                <c:pt idx="6954">
                  <c:v>1.2500000000000001E-2</c:v>
                </c:pt>
                <c:pt idx="6955">
                  <c:v>1.2500000000000001E-2</c:v>
                </c:pt>
                <c:pt idx="6956">
                  <c:v>1.2500000000000001E-2</c:v>
                </c:pt>
                <c:pt idx="6957">
                  <c:v>1.2500000000000001E-2</c:v>
                </c:pt>
                <c:pt idx="6958">
                  <c:v>1.2500000000000001E-2</c:v>
                </c:pt>
                <c:pt idx="6959">
                  <c:v>1.2500000000000001E-2</c:v>
                </c:pt>
                <c:pt idx="6960">
                  <c:v>1.2500000000000001E-2</c:v>
                </c:pt>
                <c:pt idx="6961">
                  <c:v>1.2500000000000001E-2</c:v>
                </c:pt>
                <c:pt idx="6962">
                  <c:v>1.2500000000000001E-2</c:v>
                </c:pt>
                <c:pt idx="6963">
                  <c:v>1.2500000000000001E-2</c:v>
                </c:pt>
                <c:pt idx="6964">
                  <c:v>1.2500000000000001E-2</c:v>
                </c:pt>
                <c:pt idx="6965">
                  <c:v>1.2500000000000001E-2</c:v>
                </c:pt>
                <c:pt idx="6966">
                  <c:v>1.2500000000000001E-2</c:v>
                </c:pt>
                <c:pt idx="6967">
                  <c:v>1.2500000000000001E-2</c:v>
                </c:pt>
                <c:pt idx="6968">
                  <c:v>1.2500000000000001E-2</c:v>
                </c:pt>
                <c:pt idx="6969">
                  <c:v>1.2500000000000001E-2</c:v>
                </c:pt>
                <c:pt idx="6970">
                  <c:v>1.2500000000000001E-2</c:v>
                </c:pt>
                <c:pt idx="6971">
                  <c:v>1.2500000000000001E-2</c:v>
                </c:pt>
                <c:pt idx="6972">
                  <c:v>1.2500000000000001E-2</c:v>
                </c:pt>
                <c:pt idx="6973">
                  <c:v>1.2500000000000001E-2</c:v>
                </c:pt>
                <c:pt idx="6974">
                  <c:v>1.2500000000000001E-2</c:v>
                </c:pt>
                <c:pt idx="6975">
                  <c:v>1.2500000000000001E-2</c:v>
                </c:pt>
                <c:pt idx="6976">
                  <c:v>1.2500000000000001E-2</c:v>
                </c:pt>
                <c:pt idx="6977">
                  <c:v>1.2500000000000001E-2</c:v>
                </c:pt>
                <c:pt idx="6978">
                  <c:v>1.2500000000000001E-2</c:v>
                </c:pt>
                <c:pt idx="6979">
                  <c:v>1.2500000000000001E-2</c:v>
                </c:pt>
                <c:pt idx="6980">
                  <c:v>1.2500000000000001E-2</c:v>
                </c:pt>
                <c:pt idx="6981">
                  <c:v>1.2500000000000001E-2</c:v>
                </c:pt>
                <c:pt idx="6982">
                  <c:v>1.2500000000000001E-2</c:v>
                </c:pt>
                <c:pt idx="6983">
                  <c:v>1.2500000000000001E-2</c:v>
                </c:pt>
                <c:pt idx="6984">
                  <c:v>1.2500000000000001E-2</c:v>
                </c:pt>
                <c:pt idx="6985">
                  <c:v>1.2500000000000001E-2</c:v>
                </c:pt>
                <c:pt idx="6986">
                  <c:v>1.2500000000000001E-2</c:v>
                </c:pt>
                <c:pt idx="6987">
                  <c:v>1.2500000000000001E-2</c:v>
                </c:pt>
                <c:pt idx="6988">
                  <c:v>1.2500000000000001E-2</c:v>
                </c:pt>
                <c:pt idx="6989">
                  <c:v>1.2500000000000001E-2</c:v>
                </c:pt>
                <c:pt idx="6990">
                  <c:v>1.2500000000000001E-2</c:v>
                </c:pt>
                <c:pt idx="6991">
                  <c:v>1.2500000000000001E-2</c:v>
                </c:pt>
                <c:pt idx="6992">
                  <c:v>1.2500000000000001E-2</c:v>
                </c:pt>
                <c:pt idx="6993">
                  <c:v>1.2500000000000001E-2</c:v>
                </c:pt>
                <c:pt idx="6994">
                  <c:v>1.2500000000000001E-2</c:v>
                </c:pt>
                <c:pt idx="6995">
                  <c:v>1.2500000000000001E-2</c:v>
                </c:pt>
                <c:pt idx="6996">
                  <c:v>1.2500000000000001E-2</c:v>
                </c:pt>
                <c:pt idx="6997">
                  <c:v>1.2500000000000001E-2</c:v>
                </c:pt>
                <c:pt idx="6998">
                  <c:v>1.2500000000000001E-2</c:v>
                </c:pt>
                <c:pt idx="6999">
                  <c:v>1.2500000000000001E-2</c:v>
                </c:pt>
                <c:pt idx="7000">
                  <c:v>1.2500000000000001E-2</c:v>
                </c:pt>
                <c:pt idx="7001">
                  <c:v>1.2500000000000001E-2</c:v>
                </c:pt>
                <c:pt idx="7002">
                  <c:v>1.2500000000000001E-2</c:v>
                </c:pt>
                <c:pt idx="7003">
                  <c:v>1.2500000000000001E-2</c:v>
                </c:pt>
                <c:pt idx="7004">
                  <c:v>1.2500000000000001E-2</c:v>
                </c:pt>
                <c:pt idx="7005">
                  <c:v>1.2500000000000001E-2</c:v>
                </c:pt>
                <c:pt idx="7006">
                  <c:v>1.2500000000000001E-2</c:v>
                </c:pt>
                <c:pt idx="7007">
                  <c:v>1.2500000000000001E-2</c:v>
                </c:pt>
                <c:pt idx="7008">
                  <c:v>1.2500000000000001E-2</c:v>
                </c:pt>
                <c:pt idx="7009">
                  <c:v>1.2500000000000001E-2</c:v>
                </c:pt>
                <c:pt idx="7010">
                  <c:v>1.2500000000000001E-2</c:v>
                </c:pt>
                <c:pt idx="7011">
                  <c:v>1.2500000000000001E-2</c:v>
                </c:pt>
                <c:pt idx="7012">
                  <c:v>1.2500000000000001E-2</c:v>
                </c:pt>
                <c:pt idx="7013">
                  <c:v>1.2500000000000001E-2</c:v>
                </c:pt>
                <c:pt idx="7014">
                  <c:v>1.2500000000000001E-2</c:v>
                </c:pt>
                <c:pt idx="7015">
                  <c:v>1.2500000000000001E-2</c:v>
                </c:pt>
                <c:pt idx="7016">
                  <c:v>1.2500000000000001E-2</c:v>
                </c:pt>
                <c:pt idx="7017">
                  <c:v>1.2500000000000001E-2</c:v>
                </c:pt>
                <c:pt idx="7018">
                  <c:v>1.2500000000000001E-2</c:v>
                </c:pt>
                <c:pt idx="7019">
                  <c:v>1.2500000000000001E-2</c:v>
                </c:pt>
                <c:pt idx="7020">
                  <c:v>1.2500000000000001E-2</c:v>
                </c:pt>
                <c:pt idx="7021">
                  <c:v>1.2500000000000001E-2</c:v>
                </c:pt>
                <c:pt idx="7022">
                  <c:v>1.2500000000000001E-2</c:v>
                </c:pt>
                <c:pt idx="7023">
                  <c:v>1.2500000000000001E-2</c:v>
                </c:pt>
                <c:pt idx="7024">
                  <c:v>1.2500000000000001E-2</c:v>
                </c:pt>
                <c:pt idx="7025">
                  <c:v>1.2500000000000001E-2</c:v>
                </c:pt>
                <c:pt idx="7026">
                  <c:v>1.2500000000000001E-2</c:v>
                </c:pt>
                <c:pt idx="7027">
                  <c:v>1.2500000000000001E-2</c:v>
                </c:pt>
                <c:pt idx="7028">
                  <c:v>1.2500000000000001E-2</c:v>
                </c:pt>
                <c:pt idx="7029">
                  <c:v>1.2500000000000001E-2</c:v>
                </c:pt>
                <c:pt idx="7030">
                  <c:v>1.2500000000000001E-2</c:v>
                </c:pt>
                <c:pt idx="7031">
                  <c:v>1.2500000000000001E-2</c:v>
                </c:pt>
                <c:pt idx="7032">
                  <c:v>1.2500000000000001E-2</c:v>
                </c:pt>
                <c:pt idx="7033">
                  <c:v>1.2500000000000001E-2</c:v>
                </c:pt>
                <c:pt idx="7034">
                  <c:v>1.2500000000000001E-2</c:v>
                </c:pt>
                <c:pt idx="7035">
                  <c:v>1.2500000000000001E-2</c:v>
                </c:pt>
                <c:pt idx="7036">
                  <c:v>1.2500000000000001E-2</c:v>
                </c:pt>
                <c:pt idx="7037">
                  <c:v>1.2500000000000001E-2</c:v>
                </c:pt>
                <c:pt idx="7038">
                  <c:v>1.2500000000000001E-2</c:v>
                </c:pt>
                <c:pt idx="7039">
                  <c:v>1.2500000000000001E-2</c:v>
                </c:pt>
                <c:pt idx="7040">
                  <c:v>1.2500000000000001E-2</c:v>
                </c:pt>
                <c:pt idx="7041">
                  <c:v>1.2500000000000001E-2</c:v>
                </c:pt>
                <c:pt idx="7042">
                  <c:v>1.2500000000000001E-2</c:v>
                </c:pt>
                <c:pt idx="7043">
                  <c:v>1.2500000000000001E-2</c:v>
                </c:pt>
                <c:pt idx="7044">
                  <c:v>1.2500000000000001E-2</c:v>
                </c:pt>
                <c:pt idx="7045">
                  <c:v>1.2500000000000001E-2</c:v>
                </c:pt>
                <c:pt idx="7046">
                  <c:v>1.2500000000000001E-2</c:v>
                </c:pt>
                <c:pt idx="7047">
                  <c:v>1.2500000000000001E-2</c:v>
                </c:pt>
                <c:pt idx="7048">
                  <c:v>1.2500000000000001E-2</c:v>
                </c:pt>
                <c:pt idx="7049">
                  <c:v>1.2500000000000001E-2</c:v>
                </c:pt>
                <c:pt idx="7050">
                  <c:v>1.2500000000000001E-2</c:v>
                </c:pt>
                <c:pt idx="7051">
                  <c:v>1.2500000000000001E-2</c:v>
                </c:pt>
                <c:pt idx="7052">
                  <c:v>1.2500000000000001E-2</c:v>
                </c:pt>
                <c:pt idx="7053">
                  <c:v>1.2500000000000001E-2</c:v>
                </c:pt>
                <c:pt idx="7054">
                  <c:v>1.2500000000000001E-2</c:v>
                </c:pt>
                <c:pt idx="7055">
                  <c:v>1.2500000000000001E-2</c:v>
                </c:pt>
                <c:pt idx="7056">
                  <c:v>1.2500000000000001E-2</c:v>
                </c:pt>
                <c:pt idx="7057">
                  <c:v>1.2500000000000001E-2</c:v>
                </c:pt>
                <c:pt idx="7058">
                  <c:v>1.2500000000000001E-2</c:v>
                </c:pt>
                <c:pt idx="7059">
                  <c:v>1.2500000000000001E-2</c:v>
                </c:pt>
                <c:pt idx="7060">
                  <c:v>1.2500000000000001E-2</c:v>
                </c:pt>
                <c:pt idx="7061">
                  <c:v>1.2500000000000001E-2</c:v>
                </c:pt>
                <c:pt idx="7062">
                  <c:v>1.2500000000000001E-2</c:v>
                </c:pt>
                <c:pt idx="7063">
                  <c:v>1.2500000000000001E-2</c:v>
                </c:pt>
                <c:pt idx="7064">
                  <c:v>1.2500000000000001E-2</c:v>
                </c:pt>
                <c:pt idx="7065">
                  <c:v>1.2500000000000001E-2</c:v>
                </c:pt>
                <c:pt idx="7066">
                  <c:v>1.2500000000000001E-2</c:v>
                </c:pt>
                <c:pt idx="7067">
                  <c:v>1.2500000000000001E-2</c:v>
                </c:pt>
                <c:pt idx="7068">
                  <c:v>1.2500000000000001E-2</c:v>
                </c:pt>
                <c:pt idx="7069">
                  <c:v>1.2500000000000001E-2</c:v>
                </c:pt>
                <c:pt idx="7070">
                  <c:v>1.2500000000000001E-2</c:v>
                </c:pt>
                <c:pt idx="7071">
                  <c:v>1.2500000000000001E-2</c:v>
                </c:pt>
                <c:pt idx="7072">
                  <c:v>1.2500000000000001E-2</c:v>
                </c:pt>
                <c:pt idx="7073">
                  <c:v>1.2500000000000001E-2</c:v>
                </c:pt>
                <c:pt idx="7074">
                  <c:v>1.2500000000000001E-2</c:v>
                </c:pt>
                <c:pt idx="7075">
                  <c:v>1.2500000000000001E-2</c:v>
                </c:pt>
                <c:pt idx="7076">
                  <c:v>1.2500000000000001E-2</c:v>
                </c:pt>
                <c:pt idx="7077">
                  <c:v>1.2500000000000001E-2</c:v>
                </c:pt>
                <c:pt idx="7078">
                  <c:v>1.2500000000000001E-2</c:v>
                </c:pt>
                <c:pt idx="7079">
                  <c:v>1.2500000000000001E-2</c:v>
                </c:pt>
                <c:pt idx="7080">
                  <c:v>1.2500000000000001E-2</c:v>
                </c:pt>
                <c:pt idx="7081">
                  <c:v>1.2500000000000001E-2</c:v>
                </c:pt>
                <c:pt idx="7082">
                  <c:v>1.2500000000000001E-2</c:v>
                </c:pt>
                <c:pt idx="7083">
                  <c:v>1.2500000000000001E-2</c:v>
                </c:pt>
                <c:pt idx="7084">
                  <c:v>1.2500000000000001E-2</c:v>
                </c:pt>
                <c:pt idx="7085">
                  <c:v>1.2500000000000001E-2</c:v>
                </c:pt>
                <c:pt idx="7086">
                  <c:v>1.2500000000000001E-2</c:v>
                </c:pt>
                <c:pt idx="7087">
                  <c:v>1.2500000000000001E-2</c:v>
                </c:pt>
                <c:pt idx="7088">
                  <c:v>1.2500000000000001E-2</c:v>
                </c:pt>
                <c:pt idx="7089">
                  <c:v>1.2500000000000001E-2</c:v>
                </c:pt>
                <c:pt idx="7090">
                  <c:v>1.2500000000000001E-2</c:v>
                </c:pt>
                <c:pt idx="7091">
                  <c:v>1.2500000000000001E-2</c:v>
                </c:pt>
                <c:pt idx="7092">
                  <c:v>1.2500000000000001E-2</c:v>
                </c:pt>
                <c:pt idx="7093">
                  <c:v>1.2500000000000001E-2</c:v>
                </c:pt>
                <c:pt idx="7094">
                  <c:v>1.2500000000000001E-2</c:v>
                </c:pt>
                <c:pt idx="7095">
                  <c:v>1.2500000000000001E-2</c:v>
                </c:pt>
                <c:pt idx="7096">
                  <c:v>1.2500000000000001E-2</c:v>
                </c:pt>
                <c:pt idx="7097">
                  <c:v>1.2500000000000001E-2</c:v>
                </c:pt>
                <c:pt idx="7098">
                  <c:v>1.2500000000000001E-2</c:v>
                </c:pt>
                <c:pt idx="7099">
                  <c:v>1.2500000000000001E-2</c:v>
                </c:pt>
                <c:pt idx="7100">
                  <c:v>1.2500000000000001E-2</c:v>
                </c:pt>
                <c:pt idx="7101">
                  <c:v>1.2500000000000001E-2</c:v>
                </c:pt>
                <c:pt idx="7102">
                  <c:v>1.2500000000000001E-2</c:v>
                </c:pt>
                <c:pt idx="7103">
                  <c:v>1.2500000000000001E-2</c:v>
                </c:pt>
                <c:pt idx="7104">
                  <c:v>1.2500000000000001E-2</c:v>
                </c:pt>
                <c:pt idx="7105">
                  <c:v>1.2500000000000001E-2</c:v>
                </c:pt>
                <c:pt idx="7106">
                  <c:v>1.2500000000000001E-2</c:v>
                </c:pt>
                <c:pt idx="7107">
                  <c:v>1.2500000000000001E-2</c:v>
                </c:pt>
                <c:pt idx="7108">
                  <c:v>1.2500000000000001E-2</c:v>
                </c:pt>
                <c:pt idx="7109">
                  <c:v>1.2500000000000001E-2</c:v>
                </c:pt>
                <c:pt idx="7110">
                  <c:v>1.2500000000000001E-2</c:v>
                </c:pt>
                <c:pt idx="7111">
                  <c:v>1.2500000000000001E-2</c:v>
                </c:pt>
                <c:pt idx="7112">
                  <c:v>1.2500000000000001E-2</c:v>
                </c:pt>
                <c:pt idx="7113">
                  <c:v>1.2500000000000001E-2</c:v>
                </c:pt>
                <c:pt idx="7114">
                  <c:v>1.2500000000000001E-2</c:v>
                </c:pt>
                <c:pt idx="7115">
                  <c:v>1.2500000000000001E-2</c:v>
                </c:pt>
                <c:pt idx="7116">
                  <c:v>1.2500000000000001E-2</c:v>
                </c:pt>
                <c:pt idx="7117">
                  <c:v>1.2500000000000001E-2</c:v>
                </c:pt>
                <c:pt idx="7118">
                  <c:v>1.2500000000000001E-2</c:v>
                </c:pt>
                <c:pt idx="7119">
                  <c:v>1.2500000000000001E-2</c:v>
                </c:pt>
                <c:pt idx="7120">
                  <c:v>1.2500000000000001E-2</c:v>
                </c:pt>
                <c:pt idx="7121">
                  <c:v>1.2500000000000001E-2</c:v>
                </c:pt>
                <c:pt idx="7122">
                  <c:v>1.2500000000000001E-2</c:v>
                </c:pt>
                <c:pt idx="7123">
                  <c:v>1.2500000000000001E-2</c:v>
                </c:pt>
                <c:pt idx="7124">
                  <c:v>1.2500000000000001E-2</c:v>
                </c:pt>
                <c:pt idx="7125">
                  <c:v>1.2500000000000001E-2</c:v>
                </c:pt>
                <c:pt idx="7126">
                  <c:v>1.2500000000000001E-2</c:v>
                </c:pt>
                <c:pt idx="7127">
                  <c:v>1.2500000000000001E-2</c:v>
                </c:pt>
                <c:pt idx="7128">
                  <c:v>1.2500000000000001E-2</c:v>
                </c:pt>
                <c:pt idx="7129">
                  <c:v>1.2500000000000001E-2</c:v>
                </c:pt>
                <c:pt idx="7130">
                  <c:v>1.2500000000000001E-2</c:v>
                </c:pt>
                <c:pt idx="7131">
                  <c:v>1.2500000000000001E-2</c:v>
                </c:pt>
                <c:pt idx="7132">
                  <c:v>1.2500000000000001E-2</c:v>
                </c:pt>
                <c:pt idx="7133">
                  <c:v>1.2500000000000001E-2</c:v>
                </c:pt>
                <c:pt idx="7134">
                  <c:v>1.2500000000000001E-2</c:v>
                </c:pt>
                <c:pt idx="7135">
                  <c:v>1.2500000000000001E-2</c:v>
                </c:pt>
                <c:pt idx="7136">
                  <c:v>1.2500000000000001E-2</c:v>
                </c:pt>
                <c:pt idx="7137">
                  <c:v>1.2500000000000001E-2</c:v>
                </c:pt>
                <c:pt idx="7138">
                  <c:v>1.2500000000000001E-2</c:v>
                </c:pt>
                <c:pt idx="7139">
                  <c:v>1.2500000000000001E-2</c:v>
                </c:pt>
                <c:pt idx="7140">
                  <c:v>1.2500000000000001E-2</c:v>
                </c:pt>
                <c:pt idx="7141">
                  <c:v>1.2500000000000001E-2</c:v>
                </c:pt>
                <c:pt idx="7142">
                  <c:v>1.2500000000000001E-2</c:v>
                </c:pt>
                <c:pt idx="7143">
                  <c:v>1.2500000000000001E-2</c:v>
                </c:pt>
                <c:pt idx="7144">
                  <c:v>1.2500000000000001E-2</c:v>
                </c:pt>
                <c:pt idx="7145">
                  <c:v>1.2500000000000001E-2</c:v>
                </c:pt>
                <c:pt idx="7146">
                  <c:v>1.2500000000000001E-2</c:v>
                </c:pt>
                <c:pt idx="7147">
                  <c:v>1.2500000000000001E-2</c:v>
                </c:pt>
                <c:pt idx="7148">
                  <c:v>1.2500000000000001E-2</c:v>
                </c:pt>
                <c:pt idx="7149">
                  <c:v>1.2500000000000001E-2</c:v>
                </c:pt>
                <c:pt idx="7150">
                  <c:v>1.2500000000000001E-2</c:v>
                </c:pt>
                <c:pt idx="7151">
                  <c:v>1.2500000000000001E-2</c:v>
                </c:pt>
                <c:pt idx="7152">
                  <c:v>1.2500000000000001E-2</c:v>
                </c:pt>
                <c:pt idx="7153">
                  <c:v>1.2500000000000001E-2</c:v>
                </c:pt>
                <c:pt idx="7154">
                  <c:v>1.2500000000000001E-2</c:v>
                </c:pt>
                <c:pt idx="7155">
                  <c:v>1.2500000000000001E-2</c:v>
                </c:pt>
                <c:pt idx="7156">
                  <c:v>1.2500000000000001E-2</c:v>
                </c:pt>
                <c:pt idx="7157">
                  <c:v>1.2500000000000001E-2</c:v>
                </c:pt>
                <c:pt idx="7158">
                  <c:v>1.2500000000000001E-2</c:v>
                </c:pt>
                <c:pt idx="7159">
                  <c:v>1.2500000000000001E-2</c:v>
                </c:pt>
                <c:pt idx="7160">
                  <c:v>1.2500000000000001E-2</c:v>
                </c:pt>
                <c:pt idx="7161">
                  <c:v>1.2500000000000001E-2</c:v>
                </c:pt>
                <c:pt idx="7162">
                  <c:v>1.2500000000000001E-2</c:v>
                </c:pt>
                <c:pt idx="7163">
                  <c:v>1.2500000000000001E-2</c:v>
                </c:pt>
                <c:pt idx="7164">
                  <c:v>1.2500000000000001E-2</c:v>
                </c:pt>
                <c:pt idx="7165">
                  <c:v>1.2500000000000001E-2</c:v>
                </c:pt>
                <c:pt idx="7166">
                  <c:v>1.2500000000000001E-2</c:v>
                </c:pt>
                <c:pt idx="7167">
                  <c:v>1.2500000000000001E-2</c:v>
                </c:pt>
                <c:pt idx="7168">
                  <c:v>1.2500000000000001E-2</c:v>
                </c:pt>
                <c:pt idx="7169">
                  <c:v>1.2500000000000001E-2</c:v>
                </c:pt>
                <c:pt idx="7170">
                  <c:v>1.2500000000000001E-2</c:v>
                </c:pt>
                <c:pt idx="7171">
                  <c:v>1.2500000000000001E-2</c:v>
                </c:pt>
                <c:pt idx="7172">
                  <c:v>1.2500000000000001E-2</c:v>
                </c:pt>
                <c:pt idx="7173">
                  <c:v>1.2500000000000001E-2</c:v>
                </c:pt>
                <c:pt idx="7174">
                  <c:v>1.2500000000000001E-2</c:v>
                </c:pt>
                <c:pt idx="7175">
                  <c:v>1.2500000000000001E-2</c:v>
                </c:pt>
                <c:pt idx="7176">
                  <c:v>1.2500000000000001E-2</c:v>
                </c:pt>
                <c:pt idx="7177">
                  <c:v>1.2500000000000001E-2</c:v>
                </c:pt>
                <c:pt idx="7178">
                  <c:v>1.2500000000000001E-2</c:v>
                </c:pt>
                <c:pt idx="7179">
                  <c:v>1.2500000000000001E-2</c:v>
                </c:pt>
                <c:pt idx="7180">
                  <c:v>1.2500000000000001E-2</c:v>
                </c:pt>
                <c:pt idx="7181">
                  <c:v>1.2500000000000001E-2</c:v>
                </c:pt>
                <c:pt idx="7182">
                  <c:v>1.2500000000000001E-2</c:v>
                </c:pt>
                <c:pt idx="7183">
                  <c:v>1.2500000000000001E-2</c:v>
                </c:pt>
                <c:pt idx="7184">
                  <c:v>1.2500000000000001E-2</c:v>
                </c:pt>
                <c:pt idx="7185">
                  <c:v>1.2500000000000001E-2</c:v>
                </c:pt>
                <c:pt idx="7186">
                  <c:v>1.2500000000000001E-2</c:v>
                </c:pt>
                <c:pt idx="7187">
                  <c:v>1.2500000000000001E-2</c:v>
                </c:pt>
                <c:pt idx="7188">
                  <c:v>1.2500000000000001E-2</c:v>
                </c:pt>
                <c:pt idx="7189">
                  <c:v>1.2500000000000001E-2</c:v>
                </c:pt>
                <c:pt idx="7190">
                  <c:v>1.2500000000000001E-2</c:v>
                </c:pt>
                <c:pt idx="7191">
                  <c:v>1.2500000000000001E-2</c:v>
                </c:pt>
                <c:pt idx="7192">
                  <c:v>1.2500000000000001E-2</c:v>
                </c:pt>
                <c:pt idx="7193">
                  <c:v>1.2500000000000001E-2</c:v>
                </c:pt>
                <c:pt idx="7194">
                  <c:v>1.2500000000000001E-2</c:v>
                </c:pt>
                <c:pt idx="7195">
                  <c:v>1.2500000000000001E-2</c:v>
                </c:pt>
                <c:pt idx="7196">
                  <c:v>1.2500000000000001E-2</c:v>
                </c:pt>
                <c:pt idx="7197">
                  <c:v>1.2500000000000001E-2</c:v>
                </c:pt>
                <c:pt idx="7198">
                  <c:v>1.2500000000000001E-2</c:v>
                </c:pt>
                <c:pt idx="7199">
                  <c:v>1.2500000000000001E-2</c:v>
                </c:pt>
                <c:pt idx="7200">
                  <c:v>1.2500000000000001E-2</c:v>
                </c:pt>
                <c:pt idx="7201">
                  <c:v>1.2500000000000001E-2</c:v>
                </c:pt>
                <c:pt idx="7202">
                  <c:v>1.2500000000000001E-2</c:v>
                </c:pt>
                <c:pt idx="7203">
                  <c:v>1.2500000000000001E-2</c:v>
                </c:pt>
                <c:pt idx="7204">
                  <c:v>1.2500000000000001E-2</c:v>
                </c:pt>
                <c:pt idx="7205">
                  <c:v>1.2500000000000001E-2</c:v>
                </c:pt>
                <c:pt idx="7206">
                  <c:v>1.2500000000000001E-2</c:v>
                </c:pt>
                <c:pt idx="7207">
                  <c:v>1.2500000000000001E-2</c:v>
                </c:pt>
                <c:pt idx="7208">
                  <c:v>1.2500000000000001E-2</c:v>
                </c:pt>
                <c:pt idx="7209">
                  <c:v>1.2500000000000001E-2</c:v>
                </c:pt>
              </c:numCache>
            </c:numRef>
          </c:val>
          <c:smooth val="0"/>
        </c:ser>
        <c:dLbls>
          <c:showLegendKey val="0"/>
          <c:showVal val="0"/>
          <c:showCatName val="0"/>
          <c:showSerName val="0"/>
          <c:showPercent val="0"/>
          <c:showBubbleSize val="0"/>
        </c:dLbls>
        <c:marker val="1"/>
        <c:smooth val="0"/>
        <c:axId val="99354880"/>
        <c:axId val="99356672"/>
      </c:lineChart>
      <c:lineChart>
        <c:grouping val="standard"/>
        <c:varyColors val="0"/>
        <c:ser>
          <c:idx val="0"/>
          <c:order val="0"/>
          <c:tx>
            <c:strRef>
              <c:f>Feuil2!$H$2:$H$3</c:f>
              <c:strCache>
                <c:ptCount val="1"/>
                <c:pt idx="0">
                  <c:v>N</c:v>
                </c:pt>
              </c:strCache>
            </c:strRef>
          </c:tx>
          <c:spPr>
            <a:ln w="28575">
              <a:solidFill>
                <a:schemeClr val="accent2"/>
              </a:solidFill>
            </a:ln>
          </c:spPr>
          <c:marker>
            <c:symbol val="none"/>
          </c:marker>
          <c:cat>
            <c:numRef>
              <c:f>Feuil2!$A$4:$A$7213</c:f>
              <c:numCache>
                <c:formatCode>d\-mmm\-yy</c:formatCode>
                <c:ptCount val="7210"/>
                <c:pt idx="0">
                  <c:v>16803</c:v>
                </c:pt>
                <c:pt idx="1">
                  <c:v>16804</c:v>
                </c:pt>
                <c:pt idx="2">
                  <c:v>16806</c:v>
                </c:pt>
                <c:pt idx="3">
                  <c:v>16807</c:v>
                </c:pt>
                <c:pt idx="4">
                  <c:v>16808</c:v>
                </c:pt>
                <c:pt idx="5">
                  <c:v>16810</c:v>
                </c:pt>
                <c:pt idx="6">
                  <c:v>16812</c:v>
                </c:pt>
                <c:pt idx="7">
                  <c:v>16814</c:v>
                </c:pt>
                <c:pt idx="8">
                  <c:v>16815</c:v>
                </c:pt>
                <c:pt idx="9">
                  <c:v>16817</c:v>
                </c:pt>
                <c:pt idx="10">
                  <c:v>16818</c:v>
                </c:pt>
                <c:pt idx="11">
                  <c:v>16820</c:v>
                </c:pt>
                <c:pt idx="12">
                  <c:v>16821</c:v>
                </c:pt>
                <c:pt idx="13">
                  <c:v>16822</c:v>
                </c:pt>
                <c:pt idx="14">
                  <c:v>16823</c:v>
                </c:pt>
                <c:pt idx="15">
                  <c:v>16824</c:v>
                </c:pt>
                <c:pt idx="16">
                  <c:v>16825</c:v>
                </c:pt>
                <c:pt idx="17">
                  <c:v>16826</c:v>
                </c:pt>
                <c:pt idx="18">
                  <c:v>16827</c:v>
                </c:pt>
                <c:pt idx="19">
                  <c:v>16828</c:v>
                </c:pt>
                <c:pt idx="20">
                  <c:v>16829</c:v>
                </c:pt>
                <c:pt idx="21">
                  <c:v>16830</c:v>
                </c:pt>
                <c:pt idx="22">
                  <c:v>16831</c:v>
                </c:pt>
                <c:pt idx="23">
                  <c:v>16833</c:v>
                </c:pt>
                <c:pt idx="24">
                  <c:v>16835</c:v>
                </c:pt>
                <c:pt idx="25">
                  <c:v>16836</c:v>
                </c:pt>
                <c:pt idx="26">
                  <c:v>16840</c:v>
                </c:pt>
                <c:pt idx="27">
                  <c:v>16843</c:v>
                </c:pt>
                <c:pt idx="28">
                  <c:v>16844</c:v>
                </c:pt>
                <c:pt idx="29">
                  <c:v>16845</c:v>
                </c:pt>
                <c:pt idx="30">
                  <c:v>16846</c:v>
                </c:pt>
                <c:pt idx="31">
                  <c:v>16847</c:v>
                </c:pt>
                <c:pt idx="32">
                  <c:v>16848</c:v>
                </c:pt>
                <c:pt idx="33">
                  <c:v>16849</c:v>
                </c:pt>
                <c:pt idx="34">
                  <c:v>16850</c:v>
                </c:pt>
                <c:pt idx="35">
                  <c:v>16851</c:v>
                </c:pt>
                <c:pt idx="36">
                  <c:v>16853</c:v>
                </c:pt>
                <c:pt idx="37">
                  <c:v>16854</c:v>
                </c:pt>
                <c:pt idx="38">
                  <c:v>16855</c:v>
                </c:pt>
                <c:pt idx="39">
                  <c:v>16856</c:v>
                </c:pt>
                <c:pt idx="40">
                  <c:v>16858</c:v>
                </c:pt>
                <c:pt idx="41">
                  <c:v>16859</c:v>
                </c:pt>
                <c:pt idx="42">
                  <c:v>16860</c:v>
                </c:pt>
                <c:pt idx="43">
                  <c:v>16861</c:v>
                </c:pt>
                <c:pt idx="44">
                  <c:v>16862</c:v>
                </c:pt>
                <c:pt idx="45">
                  <c:v>16863</c:v>
                </c:pt>
                <c:pt idx="46">
                  <c:v>16864</c:v>
                </c:pt>
                <c:pt idx="47">
                  <c:v>16865</c:v>
                </c:pt>
                <c:pt idx="48">
                  <c:v>16866</c:v>
                </c:pt>
                <c:pt idx="49">
                  <c:v>16867</c:v>
                </c:pt>
                <c:pt idx="50">
                  <c:v>16868</c:v>
                </c:pt>
                <c:pt idx="51">
                  <c:v>16872</c:v>
                </c:pt>
                <c:pt idx="52">
                  <c:v>16873</c:v>
                </c:pt>
                <c:pt idx="53">
                  <c:v>16874</c:v>
                </c:pt>
                <c:pt idx="54">
                  <c:v>16875</c:v>
                </c:pt>
                <c:pt idx="55">
                  <c:v>16876</c:v>
                </c:pt>
                <c:pt idx="56">
                  <c:v>16877</c:v>
                </c:pt>
                <c:pt idx="57">
                  <c:v>16878</c:v>
                </c:pt>
                <c:pt idx="58">
                  <c:v>16880</c:v>
                </c:pt>
                <c:pt idx="59">
                  <c:v>16882</c:v>
                </c:pt>
                <c:pt idx="60">
                  <c:v>16883</c:v>
                </c:pt>
                <c:pt idx="61">
                  <c:v>16884</c:v>
                </c:pt>
                <c:pt idx="62">
                  <c:v>16885</c:v>
                </c:pt>
                <c:pt idx="63">
                  <c:v>16886</c:v>
                </c:pt>
                <c:pt idx="64">
                  <c:v>16887</c:v>
                </c:pt>
                <c:pt idx="65">
                  <c:v>16888</c:v>
                </c:pt>
                <c:pt idx="66">
                  <c:v>16891</c:v>
                </c:pt>
                <c:pt idx="67">
                  <c:v>16892</c:v>
                </c:pt>
                <c:pt idx="68">
                  <c:v>16893</c:v>
                </c:pt>
                <c:pt idx="69">
                  <c:v>16894</c:v>
                </c:pt>
                <c:pt idx="70">
                  <c:v>16895</c:v>
                </c:pt>
                <c:pt idx="71">
                  <c:v>16896</c:v>
                </c:pt>
                <c:pt idx="72">
                  <c:v>16898</c:v>
                </c:pt>
                <c:pt idx="73">
                  <c:v>16899</c:v>
                </c:pt>
                <c:pt idx="74">
                  <c:v>16900</c:v>
                </c:pt>
                <c:pt idx="75">
                  <c:v>16901</c:v>
                </c:pt>
                <c:pt idx="76">
                  <c:v>16902</c:v>
                </c:pt>
                <c:pt idx="77">
                  <c:v>16904</c:v>
                </c:pt>
                <c:pt idx="78">
                  <c:v>16905</c:v>
                </c:pt>
                <c:pt idx="79">
                  <c:v>16906</c:v>
                </c:pt>
                <c:pt idx="80">
                  <c:v>16907</c:v>
                </c:pt>
                <c:pt idx="81">
                  <c:v>16908</c:v>
                </c:pt>
                <c:pt idx="82">
                  <c:v>16909</c:v>
                </c:pt>
                <c:pt idx="83">
                  <c:v>16910</c:v>
                </c:pt>
                <c:pt idx="84">
                  <c:v>16911</c:v>
                </c:pt>
                <c:pt idx="85">
                  <c:v>16912</c:v>
                </c:pt>
                <c:pt idx="86">
                  <c:v>16913</c:v>
                </c:pt>
                <c:pt idx="87">
                  <c:v>16914</c:v>
                </c:pt>
                <c:pt idx="88">
                  <c:v>16915</c:v>
                </c:pt>
                <c:pt idx="89">
                  <c:v>16916</c:v>
                </c:pt>
                <c:pt idx="90">
                  <c:v>16917</c:v>
                </c:pt>
                <c:pt idx="91">
                  <c:v>16920</c:v>
                </c:pt>
                <c:pt idx="92">
                  <c:v>16922</c:v>
                </c:pt>
                <c:pt idx="93">
                  <c:v>16923</c:v>
                </c:pt>
                <c:pt idx="94">
                  <c:v>16924</c:v>
                </c:pt>
                <c:pt idx="95">
                  <c:v>16926</c:v>
                </c:pt>
                <c:pt idx="96">
                  <c:v>16927</c:v>
                </c:pt>
                <c:pt idx="97">
                  <c:v>16928</c:v>
                </c:pt>
                <c:pt idx="98">
                  <c:v>16929</c:v>
                </c:pt>
                <c:pt idx="99">
                  <c:v>16931</c:v>
                </c:pt>
                <c:pt idx="100">
                  <c:v>16932</c:v>
                </c:pt>
                <c:pt idx="101">
                  <c:v>16933</c:v>
                </c:pt>
                <c:pt idx="102">
                  <c:v>16934</c:v>
                </c:pt>
                <c:pt idx="103">
                  <c:v>16935</c:v>
                </c:pt>
                <c:pt idx="104">
                  <c:v>16936</c:v>
                </c:pt>
                <c:pt idx="105">
                  <c:v>16937</c:v>
                </c:pt>
                <c:pt idx="106">
                  <c:v>16938</c:v>
                </c:pt>
                <c:pt idx="107">
                  <c:v>16939</c:v>
                </c:pt>
                <c:pt idx="108">
                  <c:v>16940</c:v>
                </c:pt>
                <c:pt idx="109">
                  <c:v>16941</c:v>
                </c:pt>
                <c:pt idx="110">
                  <c:v>16943</c:v>
                </c:pt>
                <c:pt idx="111">
                  <c:v>16944</c:v>
                </c:pt>
                <c:pt idx="112">
                  <c:v>16945</c:v>
                </c:pt>
                <c:pt idx="113">
                  <c:v>16947</c:v>
                </c:pt>
                <c:pt idx="114">
                  <c:v>16948</c:v>
                </c:pt>
                <c:pt idx="115">
                  <c:v>16949</c:v>
                </c:pt>
                <c:pt idx="116">
                  <c:v>16950</c:v>
                </c:pt>
                <c:pt idx="117">
                  <c:v>16951</c:v>
                </c:pt>
                <c:pt idx="118">
                  <c:v>16952</c:v>
                </c:pt>
                <c:pt idx="119">
                  <c:v>16953</c:v>
                </c:pt>
                <c:pt idx="120">
                  <c:v>16954</c:v>
                </c:pt>
                <c:pt idx="121">
                  <c:v>16955</c:v>
                </c:pt>
                <c:pt idx="122">
                  <c:v>16956</c:v>
                </c:pt>
                <c:pt idx="123">
                  <c:v>16957</c:v>
                </c:pt>
                <c:pt idx="124">
                  <c:v>16958</c:v>
                </c:pt>
                <c:pt idx="125">
                  <c:v>16959</c:v>
                </c:pt>
                <c:pt idx="126">
                  <c:v>16960</c:v>
                </c:pt>
                <c:pt idx="127">
                  <c:v>16961</c:v>
                </c:pt>
                <c:pt idx="128">
                  <c:v>16962</c:v>
                </c:pt>
                <c:pt idx="129">
                  <c:v>16963</c:v>
                </c:pt>
                <c:pt idx="130">
                  <c:v>16964</c:v>
                </c:pt>
                <c:pt idx="131">
                  <c:v>16965</c:v>
                </c:pt>
                <c:pt idx="132">
                  <c:v>16966</c:v>
                </c:pt>
                <c:pt idx="133">
                  <c:v>16967</c:v>
                </c:pt>
                <c:pt idx="134">
                  <c:v>16968</c:v>
                </c:pt>
                <c:pt idx="135">
                  <c:v>16969</c:v>
                </c:pt>
                <c:pt idx="136">
                  <c:v>16971</c:v>
                </c:pt>
                <c:pt idx="137">
                  <c:v>16972</c:v>
                </c:pt>
                <c:pt idx="138">
                  <c:v>16973</c:v>
                </c:pt>
                <c:pt idx="139">
                  <c:v>16974</c:v>
                </c:pt>
                <c:pt idx="140">
                  <c:v>16975</c:v>
                </c:pt>
                <c:pt idx="141">
                  <c:v>16977</c:v>
                </c:pt>
                <c:pt idx="142">
                  <c:v>16978</c:v>
                </c:pt>
                <c:pt idx="143">
                  <c:v>16980</c:v>
                </c:pt>
                <c:pt idx="144">
                  <c:v>16981</c:v>
                </c:pt>
                <c:pt idx="145">
                  <c:v>16982</c:v>
                </c:pt>
                <c:pt idx="146">
                  <c:v>16983</c:v>
                </c:pt>
                <c:pt idx="147">
                  <c:v>16984</c:v>
                </c:pt>
                <c:pt idx="148">
                  <c:v>16985</c:v>
                </c:pt>
                <c:pt idx="149">
                  <c:v>16986</c:v>
                </c:pt>
                <c:pt idx="150">
                  <c:v>16987</c:v>
                </c:pt>
                <c:pt idx="151">
                  <c:v>16988</c:v>
                </c:pt>
                <c:pt idx="152">
                  <c:v>16990</c:v>
                </c:pt>
                <c:pt idx="153">
                  <c:v>16991</c:v>
                </c:pt>
                <c:pt idx="154">
                  <c:v>16992</c:v>
                </c:pt>
                <c:pt idx="155">
                  <c:v>16993</c:v>
                </c:pt>
                <c:pt idx="156">
                  <c:v>16994</c:v>
                </c:pt>
                <c:pt idx="157">
                  <c:v>16995</c:v>
                </c:pt>
                <c:pt idx="158">
                  <c:v>16996</c:v>
                </c:pt>
                <c:pt idx="159">
                  <c:v>16997</c:v>
                </c:pt>
                <c:pt idx="160">
                  <c:v>16998</c:v>
                </c:pt>
                <c:pt idx="161">
                  <c:v>16999</c:v>
                </c:pt>
                <c:pt idx="162">
                  <c:v>17000</c:v>
                </c:pt>
                <c:pt idx="163">
                  <c:v>17001</c:v>
                </c:pt>
                <c:pt idx="164">
                  <c:v>17003</c:v>
                </c:pt>
                <c:pt idx="165">
                  <c:v>17006</c:v>
                </c:pt>
                <c:pt idx="166">
                  <c:v>17007</c:v>
                </c:pt>
                <c:pt idx="167">
                  <c:v>17009</c:v>
                </c:pt>
                <c:pt idx="168">
                  <c:v>17011</c:v>
                </c:pt>
                <c:pt idx="169">
                  <c:v>17012</c:v>
                </c:pt>
                <c:pt idx="170">
                  <c:v>17013</c:v>
                </c:pt>
                <c:pt idx="171">
                  <c:v>17014</c:v>
                </c:pt>
                <c:pt idx="172">
                  <c:v>17015</c:v>
                </c:pt>
                <c:pt idx="173">
                  <c:v>17016</c:v>
                </c:pt>
                <c:pt idx="174">
                  <c:v>17017</c:v>
                </c:pt>
                <c:pt idx="175">
                  <c:v>17018</c:v>
                </c:pt>
                <c:pt idx="176">
                  <c:v>17019</c:v>
                </c:pt>
                <c:pt idx="177">
                  <c:v>17020</c:v>
                </c:pt>
                <c:pt idx="178">
                  <c:v>17021</c:v>
                </c:pt>
                <c:pt idx="179">
                  <c:v>17022</c:v>
                </c:pt>
                <c:pt idx="180">
                  <c:v>17023</c:v>
                </c:pt>
                <c:pt idx="181">
                  <c:v>17024</c:v>
                </c:pt>
                <c:pt idx="182">
                  <c:v>17025</c:v>
                </c:pt>
                <c:pt idx="183">
                  <c:v>17026</c:v>
                </c:pt>
                <c:pt idx="184">
                  <c:v>17027</c:v>
                </c:pt>
                <c:pt idx="185">
                  <c:v>17028</c:v>
                </c:pt>
                <c:pt idx="186">
                  <c:v>17030</c:v>
                </c:pt>
                <c:pt idx="187">
                  <c:v>17031</c:v>
                </c:pt>
                <c:pt idx="188">
                  <c:v>17032</c:v>
                </c:pt>
                <c:pt idx="189">
                  <c:v>17033</c:v>
                </c:pt>
                <c:pt idx="190">
                  <c:v>17036</c:v>
                </c:pt>
                <c:pt idx="191">
                  <c:v>17037</c:v>
                </c:pt>
                <c:pt idx="192">
                  <c:v>17038</c:v>
                </c:pt>
                <c:pt idx="193">
                  <c:v>17039</c:v>
                </c:pt>
                <c:pt idx="194">
                  <c:v>17040</c:v>
                </c:pt>
                <c:pt idx="195">
                  <c:v>17041</c:v>
                </c:pt>
                <c:pt idx="196">
                  <c:v>17042</c:v>
                </c:pt>
                <c:pt idx="197">
                  <c:v>17043</c:v>
                </c:pt>
                <c:pt idx="198">
                  <c:v>17045</c:v>
                </c:pt>
                <c:pt idx="199">
                  <c:v>17046</c:v>
                </c:pt>
                <c:pt idx="200">
                  <c:v>17047</c:v>
                </c:pt>
                <c:pt idx="201">
                  <c:v>17048</c:v>
                </c:pt>
                <c:pt idx="202">
                  <c:v>17049</c:v>
                </c:pt>
                <c:pt idx="203">
                  <c:v>17050</c:v>
                </c:pt>
                <c:pt idx="204">
                  <c:v>17051</c:v>
                </c:pt>
                <c:pt idx="205">
                  <c:v>17052</c:v>
                </c:pt>
                <c:pt idx="206">
                  <c:v>17053</c:v>
                </c:pt>
                <c:pt idx="207">
                  <c:v>17054</c:v>
                </c:pt>
                <c:pt idx="208">
                  <c:v>17055</c:v>
                </c:pt>
                <c:pt idx="209">
                  <c:v>17056</c:v>
                </c:pt>
                <c:pt idx="210">
                  <c:v>17057</c:v>
                </c:pt>
                <c:pt idx="211">
                  <c:v>17058</c:v>
                </c:pt>
                <c:pt idx="212">
                  <c:v>17059</c:v>
                </c:pt>
                <c:pt idx="213">
                  <c:v>17060</c:v>
                </c:pt>
                <c:pt idx="214">
                  <c:v>17061</c:v>
                </c:pt>
                <c:pt idx="215">
                  <c:v>17062</c:v>
                </c:pt>
                <c:pt idx="216">
                  <c:v>17063</c:v>
                </c:pt>
                <c:pt idx="217">
                  <c:v>17064</c:v>
                </c:pt>
                <c:pt idx="218">
                  <c:v>17065</c:v>
                </c:pt>
                <c:pt idx="219">
                  <c:v>17066</c:v>
                </c:pt>
                <c:pt idx="220">
                  <c:v>17067</c:v>
                </c:pt>
                <c:pt idx="221">
                  <c:v>17068</c:v>
                </c:pt>
                <c:pt idx="222">
                  <c:v>17069</c:v>
                </c:pt>
                <c:pt idx="223">
                  <c:v>17070</c:v>
                </c:pt>
                <c:pt idx="224">
                  <c:v>17071</c:v>
                </c:pt>
                <c:pt idx="225">
                  <c:v>17072</c:v>
                </c:pt>
                <c:pt idx="226">
                  <c:v>17073</c:v>
                </c:pt>
                <c:pt idx="227">
                  <c:v>17074</c:v>
                </c:pt>
                <c:pt idx="228">
                  <c:v>17075</c:v>
                </c:pt>
                <c:pt idx="229">
                  <c:v>17076</c:v>
                </c:pt>
                <c:pt idx="230">
                  <c:v>17077</c:v>
                </c:pt>
                <c:pt idx="231">
                  <c:v>17078</c:v>
                </c:pt>
                <c:pt idx="232">
                  <c:v>17079</c:v>
                </c:pt>
                <c:pt idx="233">
                  <c:v>17082</c:v>
                </c:pt>
                <c:pt idx="234">
                  <c:v>17083</c:v>
                </c:pt>
                <c:pt idx="235">
                  <c:v>17087</c:v>
                </c:pt>
                <c:pt idx="236">
                  <c:v>17088</c:v>
                </c:pt>
                <c:pt idx="237">
                  <c:v>17089</c:v>
                </c:pt>
                <c:pt idx="238">
                  <c:v>17090</c:v>
                </c:pt>
                <c:pt idx="239">
                  <c:v>17091</c:v>
                </c:pt>
                <c:pt idx="240">
                  <c:v>17093</c:v>
                </c:pt>
                <c:pt idx="241">
                  <c:v>17094</c:v>
                </c:pt>
                <c:pt idx="242">
                  <c:v>17095</c:v>
                </c:pt>
                <c:pt idx="243">
                  <c:v>17098</c:v>
                </c:pt>
                <c:pt idx="244">
                  <c:v>17099</c:v>
                </c:pt>
                <c:pt idx="245">
                  <c:v>17100</c:v>
                </c:pt>
                <c:pt idx="246">
                  <c:v>17101</c:v>
                </c:pt>
                <c:pt idx="247">
                  <c:v>17102</c:v>
                </c:pt>
                <c:pt idx="248">
                  <c:v>17103</c:v>
                </c:pt>
                <c:pt idx="249">
                  <c:v>17104</c:v>
                </c:pt>
                <c:pt idx="250">
                  <c:v>17105</c:v>
                </c:pt>
                <c:pt idx="251">
                  <c:v>17106</c:v>
                </c:pt>
                <c:pt idx="252">
                  <c:v>17107</c:v>
                </c:pt>
                <c:pt idx="253">
                  <c:v>17108</c:v>
                </c:pt>
                <c:pt idx="254">
                  <c:v>17109</c:v>
                </c:pt>
                <c:pt idx="255">
                  <c:v>17110</c:v>
                </c:pt>
                <c:pt idx="256">
                  <c:v>17111</c:v>
                </c:pt>
                <c:pt idx="257">
                  <c:v>17112</c:v>
                </c:pt>
                <c:pt idx="258">
                  <c:v>17114</c:v>
                </c:pt>
                <c:pt idx="259">
                  <c:v>17115</c:v>
                </c:pt>
                <c:pt idx="260">
                  <c:v>17116</c:v>
                </c:pt>
                <c:pt idx="261">
                  <c:v>17117</c:v>
                </c:pt>
                <c:pt idx="262">
                  <c:v>17118</c:v>
                </c:pt>
                <c:pt idx="263">
                  <c:v>17119</c:v>
                </c:pt>
                <c:pt idx="264">
                  <c:v>17120</c:v>
                </c:pt>
                <c:pt idx="265">
                  <c:v>17121</c:v>
                </c:pt>
                <c:pt idx="266">
                  <c:v>17122</c:v>
                </c:pt>
                <c:pt idx="267">
                  <c:v>17123</c:v>
                </c:pt>
                <c:pt idx="268">
                  <c:v>17124</c:v>
                </c:pt>
                <c:pt idx="269">
                  <c:v>17125</c:v>
                </c:pt>
                <c:pt idx="270">
                  <c:v>17126</c:v>
                </c:pt>
                <c:pt idx="271">
                  <c:v>17127</c:v>
                </c:pt>
                <c:pt idx="272">
                  <c:v>17128</c:v>
                </c:pt>
                <c:pt idx="273">
                  <c:v>17129</c:v>
                </c:pt>
                <c:pt idx="274">
                  <c:v>17130</c:v>
                </c:pt>
                <c:pt idx="275">
                  <c:v>17131</c:v>
                </c:pt>
                <c:pt idx="276">
                  <c:v>17132</c:v>
                </c:pt>
                <c:pt idx="277">
                  <c:v>17133</c:v>
                </c:pt>
                <c:pt idx="278">
                  <c:v>17134</c:v>
                </c:pt>
                <c:pt idx="279">
                  <c:v>17136</c:v>
                </c:pt>
                <c:pt idx="280">
                  <c:v>17137</c:v>
                </c:pt>
                <c:pt idx="281">
                  <c:v>17138</c:v>
                </c:pt>
                <c:pt idx="282">
                  <c:v>17140</c:v>
                </c:pt>
                <c:pt idx="283">
                  <c:v>17141</c:v>
                </c:pt>
                <c:pt idx="284">
                  <c:v>17142</c:v>
                </c:pt>
                <c:pt idx="285">
                  <c:v>17143</c:v>
                </c:pt>
                <c:pt idx="286">
                  <c:v>17144</c:v>
                </c:pt>
                <c:pt idx="287">
                  <c:v>17145</c:v>
                </c:pt>
                <c:pt idx="288">
                  <c:v>17146</c:v>
                </c:pt>
                <c:pt idx="289">
                  <c:v>17147</c:v>
                </c:pt>
                <c:pt idx="290">
                  <c:v>17148</c:v>
                </c:pt>
                <c:pt idx="291">
                  <c:v>17150</c:v>
                </c:pt>
                <c:pt idx="292">
                  <c:v>17151</c:v>
                </c:pt>
                <c:pt idx="293">
                  <c:v>17152</c:v>
                </c:pt>
                <c:pt idx="294">
                  <c:v>17154</c:v>
                </c:pt>
                <c:pt idx="295">
                  <c:v>17155</c:v>
                </c:pt>
                <c:pt idx="296">
                  <c:v>17157</c:v>
                </c:pt>
                <c:pt idx="297">
                  <c:v>17159</c:v>
                </c:pt>
                <c:pt idx="298">
                  <c:v>17160</c:v>
                </c:pt>
                <c:pt idx="299">
                  <c:v>17161</c:v>
                </c:pt>
                <c:pt idx="300">
                  <c:v>17162</c:v>
                </c:pt>
                <c:pt idx="301">
                  <c:v>17163</c:v>
                </c:pt>
                <c:pt idx="302">
                  <c:v>17165</c:v>
                </c:pt>
                <c:pt idx="303">
                  <c:v>17166</c:v>
                </c:pt>
                <c:pt idx="304">
                  <c:v>17167</c:v>
                </c:pt>
                <c:pt idx="305">
                  <c:v>17168</c:v>
                </c:pt>
                <c:pt idx="306">
                  <c:v>17169</c:v>
                </c:pt>
                <c:pt idx="307">
                  <c:v>17171</c:v>
                </c:pt>
                <c:pt idx="308">
                  <c:v>17172</c:v>
                </c:pt>
                <c:pt idx="309">
                  <c:v>17173</c:v>
                </c:pt>
                <c:pt idx="310">
                  <c:v>17174</c:v>
                </c:pt>
                <c:pt idx="311">
                  <c:v>17175</c:v>
                </c:pt>
                <c:pt idx="312">
                  <c:v>17177</c:v>
                </c:pt>
                <c:pt idx="313">
                  <c:v>17178</c:v>
                </c:pt>
                <c:pt idx="314">
                  <c:v>17179</c:v>
                </c:pt>
                <c:pt idx="315">
                  <c:v>17180</c:v>
                </c:pt>
                <c:pt idx="316">
                  <c:v>17181</c:v>
                </c:pt>
                <c:pt idx="317">
                  <c:v>17182</c:v>
                </c:pt>
                <c:pt idx="318">
                  <c:v>17183</c:v>
                </c:pt>
                <c:pt idx="319">
                  <c:v>17184</c:v>
                </c:pt>
                <c:pt idx="320">
                  <c:v>17185</c:v>
                </c:pt>
                <c:pt idx="321">
                  <c:v>17186</c:v>
                </c:pt>
                <c:pt idx="322">
                  <c:v>17187</c:v>
                </c:pt>
                <c:pt idx="323">
                  <c:v>17188</c:v>
                </c:pt>
                <c:pt idx="324">
                  <c:v>17190</c:v>
                </c:pt>
                <c:pt idx="325">
                  <c:v>17191</c:v>
                </c:pt>
                <c:pt idx="326">
                  <c:v>17192</c:v>
                </c:pt>
                <c:pt idx="327">
                  <c:v>17193</c:v>
                </c:pt>
                <c:pt idx="328">
                  <c:v>17194</c:v>
                </c:pt>
                <c:pt idx="329">
                  <c:v>17196</c:v>
                </c:pt>
                <c:pt idx="330">
                  <c:v>17197</c:v>
                </c:pt>
                <c:pt idx="331">
                  <c:v>17198</c:v>
                </c:pt>
                <c:pt idx="332">
                  <c:v>17199</c:v>
                </c:pt>
                <c:pt idx="333">
                  <c:v>17200</c:v>
                </c:pt>
                <c:pt idx="334">
                  <c:v>17201</c:v>
                </c:pt>
                <c:pt idx="335">
                  <c:v>17202</c:v>
                </c:pt>
                <c:pt idx="336">
                  <c:v>17203</c:v>
                </c:pt>
                <c:pt idx="337">
                  <c:v>17204</c:v>
                </c:pt>
                <c:pt idx="338">
                  <c:v>17205</c:v>
                </c:pt>
                <c:pt idx="339">
                  <c:v>17206</c:v>
                </c:pt>
                <c:pt idx="340">
                  <c:v>17207</c:v>
                </c:pt>
                <c:pt idx="341">
                  <c:v>17208</c:v>
                </c:pt>
                <c:pt idx="342">
                  <c:v>17209</c:v>
                </c:pt>
                <c:pt idx="343">
                  <c:v>17211</c:v>
                </c:pt>
                <c:pt idx="344">
                  <c:v>17212</c:v>
                </c:pt>
                <c:pt idx="345">
                  <c:v>17213</c:v>
                </c:pt>
                <c:pt idx="346">
                  <c:v>17214</c:v>
                </c:pt>
                <c:pt idx="347">
                  <c:v>17215</c:v>
                </c:pt>
                <c:pt idx="348">
                  <c:v>17216</c:v>
                </c:pt>
                <c:pt idx="349">
                  <c:v>17217</c:v>
                </c:pt>
                <c:pt idx="350">
                  <c:v>17218</c:v>
                </c:pt>
                <c:pt idx="351">
                  <c:v>17219</c:v>
                </c:pt>
                <c:pt idx="352">
                  <c:v>17220</c:v>
                </c:pt>
                <c:pt idx="353">
                  <c:v>17221</c:v>
                </c:pt>
                <c:pt idx="354">
                  <c:v>17222</c:v>
                </c:pt>
                <c:pt idx="355">
                  <c:v>17223</c:v>
                </c:pt>
                <c:pt idx="356">
                  <c:v>17225</c:v>
                </c:pt>
                <c:pt idx="357">
                  <c:v>17226</c:v>
                </c:pt>
                <c:pt idx="358">
                  <c:v>17227</c:v>
                </c:pt>
                <c:pt idx="359">
                  <c:v>17228</c:v>
                </c:pt>
                <c:pt idx="360">
                  <c:v>17229</c:v>
                </c:pt>
                <c:pt idx="361">
                  <c:v>17230</c:v>
                </c:pt>
                <c:pt idx="362">
                  <c:v>17231</c:v>
                </c:pt>
                <c:pt idx="363">
                  <c:v>17233</c:v>
                </c:pt>
                <c:pt idx="364">
                  <c:v>17235</c:v>
                </c:pt>
                <c:pt idx="365">
                  <c:v>17236</c:v>
                </c:pt>
                <c:pt idx="366">
                  <c:v>17237</c:v>
                </c:pt>
                <c:pt idx="367">
                  <c:v>17238</c:v>
                </c:pt>
                <c:pt idx="368">
                  <c:v>17240</c:v>
                </c:pt>
                <c:pt idx="369">
                  <c:v>17241</c:v>
                </c:pt>
                <c:pt idx="370">
                  <c:v>17242</c:v>
                </c:pt>
                <c:pt idx="371">
                  <c:v>17243</c:v>
                </c:pt>
                <c:pt idx="372">
                  <c:v>17244</c:v>
                </c:pt>
                <c:pt idx="373">
                  <c:v>17245</c:v>
                </c:pt>
                <c:pt idx="374">
                  <c:v>17246</c:v>
                </c:pt>
                <c:pt idx="375">
                  <c:v>17247</c:v>
                </c:pt>
                <c:pt idx="376">
                  <c:v>17248</c:v>
                </c:pt>
                <c:pt idx="377">
                  <c:v>17250</c:v>
                </c:pt>
                <c:pt idx="378">
                  <c:v>17251</c:v>
                </c:pt>
                <c:pt idx="379">
                  <c:v>17252</c:v>
                </c:pt>
                <c:pt idx="380">
                  <c:v>17253</c:v>
                </c:pt>
                <c:pt idx="381">
                  <c:v>17255</c:v>
                </c:pt>
                <c:pt idx="382">
                  <c:v>17256</c:v>
                </c:pt>
                <c:pt idx="383">
                  <c:v>17257</c:v>
                </c:pt>
                <c:pt idx="384">
                  <c:v>17258</c:v>
                </c:pt>
                <c:pt idx="385">
                  <c:v>17259</c:v>
                </c:pt>
                <c:pt idx="386">
                  <c:v>17260</c:v>
                </c:pt>
                <c:pt idx="387">
                  <c:v>17261</c:v>
                </c:pt>
                <c:pt idx="388">
                  <c:v>17262</c:v>
                </c:pt>
                <c:pt idx="389">
                  <c:v>17264</c:v>
                </c:pt>
                <c:pt idx="390">
                  <c:v>17265</c:v>
                </c:pt>
                <c:pt idx="391">
                  <c:v>17266</c:v>
                </c:pt>
                <c:pt idx="392">
                  <c:v>17267</c:v>
                </c:pt>
                <c:pt idx="393">
                  <c:v>17268</c:v>
                </c:pt>
                <c:pt idx="394">
                  <c:v>17269</c:v>
                </c:pt>
                <c:pt idx="395">
                  <c:v>17270</c:v>
                </c:pt>
                <c:pt idx="396">
                  <c:v>17271</c:v>
                </c:pt>
                <c:pt idx="397">
                  <c:v>17272</c:v>
                </c:pt>
                <c:pt idx="398">
                  <c:v>17273</c:v>
                </c:pt>
                <c:pt idx="399">
                  <c:v>17274</c:v>
                </c:pt>
                <c:pt idx="400">
                  <c:v>17275</c:v>
                </c:pt>
                <c:pt idx="401">
                  <c:v>17276</c:v>
                </c:pt>
                <c:pt idx="402">
                  <c:v>17277</c:v>
                </c:pt>
                <c:pt idx="403">
                  <c:v>17278</c:v>
                </c:pt>
                <c:pt idx="404">
                  <c:v>17279</c:v>
                </c:pt>
                <c:pt idx="405">
                  <c:v>17280</c:v>
                </c:pt>
                <c:pt idx="406">
                  <c:v>17281</c:v>
                </c:pt>
                <c:pt idx="407">
                  <c:v>17283</c:v>
                </c:pt>
                <c:pt idx="408">
                  <c:v>17284</c:v>
                </c:pt>
                <c:pt idx="409">
                  <c:v>17285</c:v>
                </c:pt>
                <c:pt idx="410">
                  <c:v>17286</c:v>
                </c:pt>
                <c:pt idx="411">
                  <c:v>17288</c:v>
                </c:pt>
                <c:pt idx="412">
                  <c:v>17289</c:v>
                </c:pt>
                <c:pt idx="413">
                  <c:v>17290</c:v>
                </c:pt>
                <c:pt idx="414">
                  <c:v>17291</c:v>
                </c:pt>
                <c:pt idx="415">
                  <c:v>17292</c:v>
                </c:pt>
                <c:pt idx="416">
                  <c:v>17293</c:v>
                </c:pt>
                <c:pt idx="417">
                  <c:v>17294</c:v>
                </c:pt>
                <c:pt idx="418">
                  <c:v>17295</c:v>
                </c:pt>
                <c:pt idx="419">
                  <c:v>17296</c:v>
                </c:pt>
                <c:pt idx="420">
                  <c:v>17297</c:v>
                </c:pt>
                <c:pt idx="421">
                  <c:v>17298</c:v>
                </c:pt>
                <c:pt idx="422">
                  <c:v>17299</c:v>
                </c:pt>
                <c:pt idx="423">
                  <c:v>17301</c:v>
                </c:pt>
                <c:pt idx="424">
                  <c:v>17302</c:v>
                </c:pt>
                <c:pt idx="425">
                  <c:v>17303</c:v>
                </c:pt>
                <c:pt idx="426">
                  <c:v>17304</c:v>
                </c:pt>
                <c:pt idx="427">
                  <c:v>17305</c:v>
                </c:pt>
                <c:pt idx="428">
                  <c:v>17306</c:v>
                </c:pt>
                <c:pt idx="429">
                  <c:v>17307</c:v>
                </c:pt>
                <c:pt idx="430">
                  <c:v>17308</c:v>
                </c:pt>
                <c:pt idx="431">
                  <c:v>17309</c:v>
                </c:pt>
                <c:pt idx="432">
                  <c:v>17310</c:v>
                </c:pt>
                <c:pt idx="433">
                  <c:v>17311</c:v>
                </c:pt>
                <c:pt idx="434">
                  <c:v>17312</c:v>
                </c:pt>
                <c:pt idx="435">
                  <c:v>17313</c:v>
                </c:pt>
                <c:pt idx="436">
                  <c:v>17314</c:v>
                </c:pt>
                <c:pt idx="437">
                  <c:v>17315</c:v>
                </c:pt>
                <c:pt idx="438">
                  <c:v>17316</c:v>
                </c:pt>
                <c:pt idx="439">
                  <c:v>17317</c:v>
                </c:pt>
                <c:pt idx="440">
                  <c:v>17318</c:v>
                </c:pt>
                <c:pt idx="441">
                  <c:v>17319</c:v>
                </c:pt>
                <c:pt idx="442">
                  <c:v>17320</c:v>
                </c:pt>
                <c:pt idx="443">
                  <c:v>17321</c:v>
                </c:pt>
                <c:pt idx="444">
                  <c:v>17322</c:v>
                </c:pt>
                <c:pt idx="445">
                  <c:v>17323</c:v>
                </c:pt>
                <c:pt idx="446">
                  <c:v>17324</c:v>
                </c:pt>
                <c:pt idx="447">
                  <c:v>17325</c:v>
                </c:pt>
                <c:pt idx="448">
                  <c:v>17326</c:v>
                </c:pt>
                <c:pt idx="449">
                  <c:v>17327</c:v>
                </c:pt>
                <c:pt idx="450">
                  <c:v>17328</c:v>
                </c:pt>
                <c:pt idx="451">
                  <c:v>17329</c:v>
                </c:pt>
                <c:pt idx="452">
                  <c:v>17330</c:v>
                </c:pt>
                <c:pt idx="453">
                  <c:v>17331</c:v>
                </c:pt>
                <c:pt idx="454">
                  <c:v>17332</c:v>
                </c:pt>
                <c:pt idx="455">
                  <c:v>17333</c:v>
                </c:pt>
                <c:pt idx="456">
                  <c:v>17334</c:v>
                </c:pt>
                <c:pt idx="457">
                  <c:v>17335</c:v>
                </c:pt>
                <c:pt idx="458">
                  <c:v>17336</c:v>
                </c:pt>
                <c:pt idx="459">
                  <c:v>17337</c:v>
                </c:pt>
                <c:pt idx="460">
                  <c:v>17338</c:v>
                </c:pt>
                <c:pt idx="461">
                  <c:v>17339</c:v>
                </c:pt>
                <c:pt idx="462">
                  <c:v>17340</c:v>
                </c:pt>
                <c:pt idx="463">
                  <c:v>17343</c:v>
                </c:pt>
                <c:pt idx="464">
                  <c:v>17344</c:v>
                </c:pt>
                <c:pt idx="465">
                  <c:v>17345</c:v>
                </c:pt>
                <c:pt idx="466">
                  <c:v>17346</c:v>
                </c:pt>
                <c:pt idx="467">
                  <c:v>17347</c:v>
                </c:pt>
                <c:pt idx="468">
                  <c:v>17348</c:v>
                </c:pt>
                <c:pt idx="469">
                  <c:v>17349</c:v>
                </c:pt>
                <c:pt idx="470">
                  <c:v>17350</c:v>
                </c:pt>
                <c:pt idx="471">
                  <c:v>17351</c:v>
                </c:pt>
                <c:pt idx="472">
                  <c:v>17352</c:v>
                </c:pt>
                <c:pt idx="473">
                  <c:v>17353</c:v>
                </c:pt>
                <c:pt idx="474">
                  <c:v>17354</c:v>
                </c:pt>
                <c:pt idx="475">
                  <c:v>17355</c:v>
                </c:pt>
                <c:pt idx="476">
                  <c:v>17356</c:v>
                </c:pt>
                <c:pt idx="477">
                  <c:v>17357</c:v>
                </c:pt>
                <c:pt idx="478">
                  <c:v>17358</c:v>
                </c:pt>
                <c:pt idx="479">
                  <c:v>17359</c:v>
                </c:pt>
                <c:pt idx="480">
                  <c:v>17360</c:v>
                </c:pt>
                <c:pt idx="481">
                  <c:v>17361</c:v>
                </c:pt>
                <c:pt idx="482">
                  <c:v>17362</c:v>
                </c:pt>
                <c:pt idx="483">
                  <c:v>17363</c:v>
                </c:pt>
                <c:pt idx="484">
                  <c:v>17364</c:v>
                </c:pt>
                <c:pt idx="485">
                  <c:v>17365</c:v>
                </c:pt>
                <c:pt idx="486">
                  <c:v>17366</c:v>
                </c:pt>
                <c:pt idx="487">
                  <c:v>17367</c:v>
                </c:pt>
                <c:pt idx="488">
                  <c:v>17368</c:v>
                </c:pt>
                <c:pt idx="489">
                  <c:v>17369</c:v>
                </c:pt>
                <c:pt idx="490">
                  <c:v>17370</c:v>
                </c:pt>
                <c:pt idx="491">
                  <c:v>17371</c:v>
                </c:pt>
                <c:pt idx="492">
                  <c:v>17372</c:v>
                </c:pt>
                <c:pt idx="493">
                  <c:v>17374</c:v>
                </c:pt>
                <c:pt idx="494">
                  <c:v>17375</c:v>
                </c:pt>
                <c:pt idx="495">
                  <c:v>17376</c:v>
                </c:pt>
                <c:pt idx="496">
                  <c:v>17377</c:v>
                </c:pt>
                <c:pt idx="497">
                  <c:v>17378</c:v>
                </c:pt>
                <c:pt idx="498">
                  <c:v>17379</c:v>
                </c:pt>
                <c:pt idx="499">
                  <c:v>17380</c:v>
                </c:pt>
                <c:pt idx="500">
                  <c:v>17381</c:v>
                </c:pt>
                <c:pt idx="501">
                  <c:v>17382</c:v>
                </c:pt>
                <c:pt idx="502">
                  <c:v>17384</c:v>
                </c:pt>
                <c:pt idx="503">
                  <c:v>17385</c:v>
                </c:pt>
                <c:pt idx="504">
                  <c:v>17386</c:v>
                </c:pt>
                <c:pt idx="505">
                  <c:v>17387</c:v>
                </c:pt>
                <c:pt idx="506">
                  <c:v>17388</c:v>
                </c:pt>
                <c:pt idx="507">
                  <c:v>17389</c:v>
                </c:pt>
                <c:pt idx="508">
                  <c:v>17390</c:v>
                </c:pt>
                <c:pt idx="509">
                  <c:v>17391</c:v>
                </c:pt>
                <c:pt idx="510">
                  <c:v>17392</c:v>
                </c:pt>
                <c:pt idx="511">
                  <c:v>17393</c:v>
                </c:pt>
                <c:pt idx="512">
                  <c:v>17394</c:v>
                </c:pt>
                <c:pt idx="513">
                  <c:v>17395</c:v>
                </c:pt>
                <c:pt idx="514">
                  <c:v>17396</c:v>
                </c:pt>
                <c:pt idx="515">
                  <c:v>17397</c:v>
                </c:pt>
                <c:pt idx="516">
                  <c:v>17398</c:v>
                </c:pt>
                <c:pt idx="517">
                  <c:v>17399</c:v>
                </c:pt>
                <c:pt idx="518">
                  <c:v>17400</c:v>
                </c:pt>
                <c:pt idx="519">
                  <c:v>17401</c:v>
                </c:pt>
                <c:pt idx="520">
                  <c:v>17402</c:v>
                </c:pt>
                <c:pt idx="521">
                  <c:v>17403</c:v>
                </c:pt>
                <c:pt idx="522">
                  <c:v>17404</c:v>
                </c:pt>
                <c:pt idx="523">
                  <c:v>17405</c:v>
                </c:pt>
                <c:pt idx="524">
                  <c:v>17406</c:v>
                </c:pt>
                <c:pt idx="525">
                  <c:v>17407</c:v>
                </c:pt>
                <c:pt idx="526">
                  <c:v>17408</c:v>
                </c:pt>
                <c:pt idx="527">
                  <c:v>17409</c:v>
                </c:pt>
                <c:pt idx="528">
                  <c:v>17410</c:v>
                </c:pt>
                <c:pt idx="529">
                  <c:v>17412</c:v>
                </c:pt>
                <c:pt idx="530">
                  <c:v>17413</c:v>
                </c:pt>
                <c:pt idx="531">
                  <c:v>17414</c:v>
                </c:pt>
                <c:pt idx="532">
                  <c:v>17415</c:v>
                </c:pt>
                <c:pt idx="533">
                  <c:v>17416</c:v>
                </c:pt>
                <c:pt idx="534">
                  <c:v>17417</c:v>
                </c:pt>
                <c:pt idx="535">
                  <c:v>17419</c:v>
                </c:pt>
                <c:pt idx="536">
                  <c:v>17421</c:v>
                </c:pt>
                <c:pt idx="537">
                  <c:v>17422</c:v>
                </c:pt>
                <c:pt idx="538">
                  <c:v>17423</c:v>
                </c:pt>
                <c:pt idx="539">
                  <c:v>17424</c:v>
                </c:pt>
                <c:pt idx="540">
                  <c:v>17425</c:v>
                </c:pt>
                <c:pt idx="541">
                  <c:v>17426</c:v>
                </c:pt>
                <c:pt idx="542">
                  <c:v>17427</c:v>
                </c:pt>
                <c:pt idx="543">
                  <c:v>17428</c:v>
                </c:pt>
                <c:pt idx="544">
                  <c:v>17429</c:v>
                </c:pt>
                <c:pt idx="545">
                  <c:v>17430</c:v>
                </c:pt>
                <c:pt idx="546">
                  <c:v>17431</c:v>
                </c:pt>
                <c:pt idx="547">
                  <c:v>17432</c:v>
                </c:pt>
                <c:pt idx="548">
                  <c:v>17433</c:v>
                </c:pt>
                <c:pt idx="549">
                  <c:v>17434</c:v>
                </c:pt>
                <c:pt idx="550">
                  <c:v>17435</c:v>
                </c:pt>
                <c:pt idx="551">
                  <c:v>17437</c:v>
                </c:pt>
                <c:pt idx="552">
                  <c:v>17438</c:v>
                </c:pt>
                <c:pt idx="553">
                  <c:v>17439</c:v>
                </c:pt>
                <c:pt idx="554">
                  <c:v>17440</c:v>
                </c:pt>
                <c:pt idx="555">
                  <c:v>17441</c:v>
                </c:pt>
                <c:pt idx="556">
                  <c:v>17442</c:v>
                </c:pt>
                <c:pt idx="557">
                  <c:v>17443</c:v>
                </c:pt>
                <c:pt idx="558">
                  <c:v>17444</c:v>
                </c:pt>
                <c:pt idx="559">
                  <c:v>17445</c:v>
                </c:pt>
                <c:pt idx="560">
                  <c:v>17447</c:v>
                </c:pt>
                <c:pt idx="561">
                  <c:v>17448</c:v>
                </c:pt>
                <c:pt idx="562">
                  <c:v>17449</c:v>
                </c:pt>
                <c:pt idx="563">
                  <c:v>17450</c:v>
                </c:pt>
                <c:pt idx="564">
                  <c:v>17451</c:v>
                </c:pt>
                <c:pt idx="565">
                  <c:v>17452</c:v>
                </c:pt>
                <c:pt idx="566">
                  <c:v>17453</c:v>
                </c:pt>
                <c:pt idx="567">
                  <c:v>17454</c:v>
                </c:pt>
                <c:pt idx="568">
                  <c:v>17455</c:v>
                </c:pt>
                <c:pt idx="569">
                  <c:v>17456</c:v>
                </c:pt>
                <c:pt idx="570">
                  <c:v>17457</c:v>
                </c:pt>
                <c:pt idx="571">
                  <c:v>17458</c:v>
                </c:pt>
                <c:pt idx="572">
                  <c:v>17459</c:v>
                </c:pt>
                <c:pt idx="573">
                  <c:v>17460</c:v>
                </c:pt>
                <c:pt idx="574">
                  <c:v>17461</c:v>
                </c:pt>
                <c:pt idx="575">
                  <c:v>17462</c:v>
                </c:pt>
                <c:pt idx="576">
                  <c:v>17463</c:v>
                </c:pt>
                <c:pt idx="577">
                  <c:v>17464</c:v>
                </c:pt>
                <c:pt idx="578">
                  <c:v>17465</c:v>
                </c:pt>
                <c:pt idx="579">
                  <c:v>17466</c:v>
                </c:pt>
                <c:pt idx="580">
                  <c:v>17467</c:v>
                </c:pt>
                <c:pt idx="581">
                  <c:v>17468</c:v>
                </c:pt>
                <c:pt idx="582">
                  <c:v>17469</c:v>
                </c:pt>
                <c:pt idx="583">
                  <c:v>17470</c:v>
                </c:pt>
                <c:pt idx="584">
                  <c:v>17471</c:v>
                </c:pt>
                <c:pt idx="585">
                  <c:v>17472</c:v>
                </c:pt>
                <c:pt idx="586">
                  <c:v>17474</c:v>
                </c:pt>
                <c:pt idx="587">
                  <c:v>17475</c:v>
                </c:pt>
                <c:pt idx="588">
                  <c:v>17476</c:v>
                </c:pt>
                <c:pt idx="589">
                  <c:v>17477</c:v>
                </c:pt>
                <c:pt idx="590">
                  <c:v>17478</c:v>
                </c:pt>
                <c:pt idx="591">
                  <c:v>17479</c:v>
                </c:pt>
                <c:pt idx="592">
                  <c:v>17480</c:v>
                </c:pt>
                <c:pt idx="593">
                  <c:v>17481</c:v>
                </c:pt>
                <c:pt idx="594">
                  <c:v>17482</c:v>
                </c:pt>
                <c:pt idx="595">
                  <c:v>17483</c:v>
                </c:pt>
                <c:pt idx="596">
                  <c:v>17484</c:v>
                </c:pt>
                <c:pt idx="597">
                  <c:v>17485</c:v>
                </c:pt>
                <c:pt idx="598">
                  <c:v>17487</c:v>
                </c:pt>
                <c:pt idx="599">
                  <c:v>17488</c:v>
                </c:pt>
                <c:pt idx="600">
                  <c:v>17489</c:v>
                </c:pt>
                <c:pt idx="601">
                  <c:v>17490</c:v>
                </c:pt>
                <c:pt idx="602">
                  <c:v>17491</c:v>
                </c:pt>
                <c:pt idx="603">
                  <c:v>17492</c:v>
                </c:pt>
                <c:pt idx="604">
                  <c:v>17493</c:v>
                </c:pt>
                <c:pt idx="605">
                  <c:v>17494</c:v>
                </c:pt>
                <c:pt idx="606">
                  <c:v>17495</c:v>
                </c:pt>
                <c:pt idx="607">
                  <c:v>17496</c:v>
                </c:pt>
                <c:pt idx="608">
                  <c:v>17497</c:v>
                </c:pt>
                <c:pt idx="609">
                  <c:v>17498</c:v>
                </c:pt>
                <c:pt idx="610">
                  <c:v>17499</c:v>
                </c:pt>
                <c:pt idx="611">
                  <c:v>17500</c:v>
                </c:pt>
                <c:pt idx="612">
                  <c:v>17501</c:v>
                </c:pt>
                <c:pt idx="613">
                  <c:v>17502</c:v>
                </c:pt>
                <c:pt idx="614">
                  <c:v>17503</c:v>
                </c:pt>
                <c:pt idx="615">
                  <c:v>17504</c:v>
                </c:pt>
                <c:pt idx="616">
                  <c:v>17507</c:v>
                </c:pt>
                <c:pt idx="617">
                  <c:v>17508</c:v>
                </c:pt>
                <c:pt idx="618">
                  <c:v>17509</c:v>
                </c:pt>
                <c:pt idx="619">
                  <c:v>17510</c:v>
                </c:pt>
                <c:pt idx="620">
                  <c:v>17511</c:v>
                </c:pt>
                <c:pt idx="621">
                  <c:v>17512</c:v>
                </c:pt>
                <c:pt idx="622">
                  <c:v>17513</c:v>
                </c:pt>
                <c:pt idx="623">
                  <c:v>17514</c:v>
                </c:pt>
                <c:pt idx="624">
                  <c:v>17515</c:v>
                </c:pt>
                <c:pt idx="625">
                  <c:v>17516</c:v>
                </c:pt>
                <c:pt idx="626">
                  <c:v>17517</c:v>
                </c:pt>
                <c:pt idx="627">
                  <c:v>17518</c:v>
                </c:pt>
                <c:pt idx="628">
                  <c:v>17519</c:v>
                </c:pt>
                <c:pt idx="629">
                  <c:v>17520</c:v>
                </c:pt>
                <c:pt idx="630">
                  <c:v>17521</c:v>
                </c:pt>
                <c:pt idx="631">
                  <c:v>17522</c:v>
                </c:pt>
                <c:pt idx="632">
                  <c:v>17523</c:v>
                </c:pt>
                <c:pt idx="633">
                  <c:v>17524</c:v>
                </c:pt>
                <c:pt idx="634">
                  <c:v>17525</c:v>
                </c:pt>
                <c:pt idx="635">
                  <c:v>17526</c:v>
                </c:pt>
                <c:pt idx="636">
                  <c:v>17527</c:v>
                </c:pt>
                <c:pt idx="637">
                  <c:v>17528</c:v>
                </c:pt>
                <c:pt idx="638">
                  <c:v>17529</c:v>
                </c:pt>
                <c:pt idx="639">
                  <c:v>17530</c:v>
                </c:pt>
                <c:pt idx="640">
                  <c:v>17532</c:v>
                </c:pt>
                <c:pt idx="641">
                  <c:v>17533</c:v>
                </c:pt>
                <c:pt idx="642">
                  <c:v>17534</c:v>
                </c:pt>
                <c:pt idx="643">
                  <c:v>17535</c:v>
                </c:pt>
                <c:pt idx="644">
                  <c:v>17536</c:v>
                </c:pt>
                <c:pt idx="645">
                  <c:v>17537</c:v>
                </c:pt>
                <c:pt idx="646">
                  <c:v>17538</c:v>
                </c:pt>
                <c:pt idx="647">
                  <c:v>17539</c:v>
                </c:pt>
                <c:pt idx="648">
                  <c:v>17540</c:v>
                </c:pt>
                <c:pt idx="649">
                  <c:v>17541</c:v>
                </c:pt>
                <c:pt idx="650">
                  <c:v>17542</c:v>
                </c:pt>
                <c:pt idx="651">
                  <c:v>17543</c:v>
                </c:pt>
                <c:pt idx="652">
                  <c:v>17544</c:v>
                </c:pt>
                <c:pt idx="653">
                  <c:v>17545</c:v>
                </c:pt>
                <c:pt idx="654">
                  <c:v>17546</c:v>
                </c:pt>
                <c:pt idx="655">
                  <c:v>17547</c:v>
                </c:pt>
                <c:pt idx="656">
                  <c:v>17548</c:v>
                </c:pt>
                <c:pt idx="657">
                  <c:v>17549</c:v>
                </c:pt>
                <c:pt idx="658">
                  <c:v>17550</c:v>
                </c:pt>
                <c:pt idx="659">
                  <c:v>17551</c:v>
                </c:pt>
                <c:pt idx="660">
                  <c:v>17552</c:v>
                </c:pt>
                <c:pt idx="661">
                  <c:v>17553</c:v>
                </c:pt>
                <c:pt idx="662">
                  <c:v>17554</c:v>
                </c:pt>
                <c:pt idx="663">
                  <c:v>17555</c:v>
                </c:pt>
                <c:pt idx="664">
                  <c:v>17556</c:v>
                </c:pt>
                <c:pt idx="665">
                  <c:v>17557</c:v>
                </c:pt>
                <c:pt idx="666">
                  <c:v>17558</c:v>
                </c:pt>
                <c:pt idx="667">
                  <c:v>17559</c:v>
                </c:pt>
                <c:pt idx="668">
                  <c:v>17560</c:v>
                </c:pt>
                <c:pt idx="669">
                  <c:v>17561</c:v>
                </c:pt>
                <c:pt idx="670">
                  <c:v>17562</c:v>
                </c:pt>
                <c:pt idx="671">
                  <c:v>17563</c:v>
                </c:pt>
                <c:pt idx="672">
                  <c:v>17564</c:v>
                </c:pt>
                <c:pt idx="673">
                  <c:v>17565</c:v>
                </c:pt>
                <c:pt idx="674">
                  <c:v>17566</c:v>
                </c:pt>
                <c:pt idx="675">
                  <c:v>17567</c:v>
                </c:pt>
                <c:pt idx="676">
                  <c:v>17568</c:v>
                </c:pt>
                <c:pt idx="677">
                  <c:v>17569</c:v>
                </c:pt>
                <c:pt idx="678">
                  <c:v>17570</c:v>
                </c:pt>
                <c:pt idx="679">
                  <c:v>17571</c:v>
                </c:pt>
                <c:pt idx="680">
                  <c:v>17572</c:v>
                </c:pt>
                <c:pt idx="681">
                  <c:v>17573</c:v>
                </c:pt>
                <c:pt idx="682">
                  <c:v>17575</c:v>
                </c:pt>
                <c:pt idx="683">
                  <c:v>17576</c:v>
                </c:pt>
                <c:pt idx="684">
                  <c:v>17577</c:v>
                </c:pt>
                <c:pt idx="685">
                  <c:v>17578</c:v>
                </c:pt>
                <c:pt idx="686">
                  <c:v>17579</c:v>
                </c:pt>
                <c:pt idx="687">
                  <c:v>17580</c:v>
                </c:pt>
                <c:pt idx="688">
                  <c:v>17581</c:v>
                </c:pt>
                <c:pt idx="689">
                  <c:v>17582</c:v>
                </c:pt>
                <c:pt idx="690">
                  <c:v>17583</c:v>
                </c:pt>
                <c:pt idx="691">
                  <c:v>17585</c:v>
                </c:pt>
                <c:pt idx="692">
                  <c:v>17586</c:v>
                </c:pt>
                <c:pt idx="693">
                  <c:v>17587</c:v>
                </c:pt>
                <c:pt idx="694">
                  <c:v>17588</c:v>
                </c:pt>
                <c:pt idx="695">
                  <c:v>17589</c:v>
                </c:pt>
                <c:pt idx="696">
                  <c:v>17590</c:v>
                </c:pt>
                <c:pt idx="697">
                  <c:v>17591</c:v>
                </c:pt>
                <c:pt idx="698">
                  <c:v>17592</c:v>
                </c:pt>
                <c:pt idx="699">
                  <c:v>17593</c:v>
                </c:pt>
                <c:pt idx="700">
                  <c:v>17594</c:v>
                </c:pt>
                <c:pt idx="701">
                  <c:v>17595</c:v>
                </c:pt>
                <c:pt idx="702">
                  <c:v>17596</c:v>
                </c:pt>
                <c:pt idx="703">
                  <c:v>17597</c:v>
                </c:pt>
                <c:pt idx="704">
                  <c:v>17598</c:v>
                </c:pt>
                <c:pt idx="705">
                  <c:v>17599</c:v>
                </c:pt>
                <c:pt idx="706">
                  <c:v>17600</c:v>
                </c:pt>
                <c:pt idx="707">
                  <c:v>17601</c:v>
                </c:pt>
                <c:pt idx="708">
                  <c:v>17602</c:v>
                </c:pt>
                <c:pt idx="709">
                  <c:v>17603</c:v>
                </c:pt>
                <c:pt idx="710">
                  <c:v>17604</c:v>
                </c:pt>
                <c:pt idx="711">
                  <c:v>17605</c:v>
                </c:pt>
                <c:pt idx="712">
                  <c:v>17606</c:v>
                </c:pt>
                <c:pt idx="713">
                  <c:v>17607</c:v>
                </c:pt>
                <c:pt idx="714">
                  <c:v>17608</c:v>
                </c:pt>
                <c:pt idx="715">
                  <c:v>17609</c:v>
                </c:pt>
                <c:pt idx="716">
                  <c:v>17610</c:v>
                </c:pt>
                <c:pt idx="717">
                  <c:v>17611</c:v>
                </c:pt>
                <c:pt idx="718">
                  <c:v>17612</c:v>
                </c:pt>
                <c:pt idx="719">
                  <c:v>17613</c:v>
                </c:pt>
                <c:pt idx="720">
                  <c:v>17614</c:v>
                </c:pt>
                <c:pt idx="721">
                  <c:v>17615</c:v>
                </c:pt>
                <c:pt idx="722">
                  <c:v>17616</c:v>
                </c:pt>
                <c:pt idx="723">
                  <c:v>17617</c:v>
                </c:pt>
                <c:pt idx="724">
                  <c:v>17618</c:v>
                </c:pt>
                <c:pt idx="725">
                  <c:v>17619</c:v>
                </c:pt>
                <c:pt idx="726">
                  <c:v>17620</c:v>
                </c:pt>
                <c:pt idx="727">
                  <c:v>17621</c:v>
                </c:pt>
                <c:pt idx="728">
                  <c:v>17622</c:v>
                </c:pt>
                <c:pt idx="729">
                  <c:v>17623</c:v>
                </c:pt>
                <c:pt idx="730">
                  <c:v>17624</c:v>
                </c:pt>
                <c:pt idx="731">
                  <c:v>17625</c:v>
                </c:pt>
                <c:pt idx="732">
                  <c:v>17628</c:v>
                </c:pt>
                <c:pt idx="733">
                  <c:v>17629</c:v>
                </c:pt>
                <c:pt idx="734">
                  <c:v>17630</c:v>
                </c:pt>
                <c:pt idx="735">
                  <c:v>17631</c:v>
                </c:pt>
                <c:pt idx="736">
                  <c:v>17632</c:v>
                </c:pt>
                <c:pt idx="737">
                  <c:v>17633</c:v>
                </c:pt>
                <c:pt idx="738">
                  <c:v>17634</c:v>
                </c:pt>
                <c:pt idx="739">
                  <c:v>17635</c:v>
                </c:pt>
                <c:pt idx="740">
                  <c:v>17636</c:v>
                </c:pt>
                <c:pt idx="741">
                  <c:v>17637</c:v>
                </c:pt>
                <c:pt idx="742">
                  <c:v>17638</c:v>
                </c:pt>
                <c:pt idx="743">
                  <c:v>17639</c:v>
                </c:pt>
                <c:pt idx="744">
                  <c:v>17640</c:v>
                </c:pt>
                <c:pt idx="745">
                  <c:v>17641</c:v>
                </c:pt>
                <c:pt idx="746">
                  <c:v>17642</c:v>
                </c:pt>
                <c:pt idx="747">
                  <c:v>17643</c:v>
                </c:pt>
                <c:pt idx="748">
                  <c:v>17644</c:v>
                </c:pt>
                <c:pt idx="749">
                  <c:v>17645</c:v>
                </c:pt>
                <c:pt idx="750">
                  <c:v>17646</c:v>
                </c:pt>
                <c:pt idx="751">
                  <c:v>17647</c:v>
                </c:pt>
                <c:pt idx="752">
                  <c:v>17648</c:v>
                </c:pt>
                <c:pt idx="753">
                  <c:v>17649</c:v>
                </c:pt>
                <c:pt idx="754">
                  <c:v>17650</c:v>
                </c:pt>
                <c:pt idx="755">
                  <c:v>17651</c:v>
                </c:pt>
                <c:pt idx="756">
                  <c:v>17652</c:v>
                </c:pt>
                <c:pt idx="757">
                  <c:v>17653</c:v>
                </c:pt>
                <c:pt idx="758">
                  <c:v>17654</c:v>
                </c:pt>
                <c:pt idx="759">
                  <c:v>17655</c:v>
                </c:pt>
                <c:pt idx="760">
                  <c:v>17656</c:v>
                </c:pt>
                <c:pt idx="761">
                  <c:v>17657</c:v>
                </c:pt>
                <c:pt idx="762">
                  <c:v>17658</c:v>
                </c:pt>
                <c:pt idx="763">
                  <c:v>17659</c:v>
                </c:pt>
                <c:pt idx="764">
                  <c:v>17660</c:v>
                </c:pt>
                <c:pt idx="765">
                  <c:v>17661</c:v>
                </c:pt>
                <c:pt idx="766">
                  <c:v>17662</c:v>
                </c:pt>
                <c:pt idx="767">
                  <c:v>17663</c:v>
                </c:pt>
                <c:pt idx="768">
                  <c:v>17664</c:v>
                </c:pt>
                <c:pt idx="769">
                  <c:v>17665</c:v>
                </c:pt>
                <c:pt idx="770">
                  <c:v>17666</c:v>
                </c:pt>
                <c:pt idx="771">
                  <c:v>17667</c:v>
                </c:pt>
                <c:pt idx="772">
                  <c:v>17668</c:v>
                </c:pt>
                <c:pt idx="773">
                  <c:v>17669</c:v>
                </c:pt>
                <c:pt idx="774">
                  <c:v>17670</c:v>
                </c:pt>
                <c:pt idx="775">
                  <c:v>17671</c:v>
                </c:pt>
                <c:pt idx="776">
                  <c:v>17672</c:v>
                </c:pt>
                <c:pt idx="777">
                  <c:v>17673</c:v>
                </c:pt>
                <c:pt idx="778">
                  <c:v>17674</c:v>
                </c:pt>
                <c:pt idx="779">
                  <c:v>17675</c:v>
                </c:pt>
                <c:pt idx="780">
                  <c:v>17676</c:v>
                </c:pt>
                <c:pt idx="781">
                  <c:v>17677</c:v>
                </c:pt>
                <c:pt idx="782">
                  <c:v>17678</c:v>
                </c:pt>
                <c:pt idx="783">
                  <c:v>17679</c:v>
                </c:pt>
                <c:pt idx="784">
                  <c:v>17680</c:v>
                </c:pt>
                <c:pt idx="785">
                  <c:v>17681</c:v>
                </c:pt>
                <c:pt idx="786">
                  <c:v>17682</c:v>
                </c:pt>
                <c:pt idx="787">
                  <c:v>17683</c:v>
                </c:pt>
                <c:pt idx="788">
                  <c:v>17684</c:v>
                </c:pt>
                <c:pt idx="789">
                  <c:v>17685</c:v>
                </c:pt>
                <c:pt idx="790">
                  <c:v>17686</c:v>
                </c:pt>
                <c:pt idx="791">
                  <c:v>17687</c:v>
                </c:pt>
                <c:pt idx="792">
                  <c:v>17688</c:v>
                </c:pt>
                <c:pt idx="793">
                  <c:v>17689</c:v>
                </c:pt>
                <c:pt idx="794">
                  <c:v>17690</c:v>
                </c:pt>
                <c:pt idx="795">
                  <c:v>17691</c:v>
                </c:pt>
                <c:pt idx="796">
                  <c:v>17692</c:v>
                </c:pt>
                <c:pt idx="797">
                  <c:v>17693</c:v>
                </c:pt>
                <c:pt idx="798">
                  <c:v>17694</c:v>
                </c:pt>
                <c:pt idx="799">
                  <c:v>17695</c:v>
                </c:pt>
                <c:pt idx="800">
                  <c:v>17696</c:v>
                </c:pt>
                <c:pt idx="801">
                  <c:v>17697</c:v>
                </c:pt>
                <c:pt idx="802">
                  <c:v>17698</c:v>
                </c:pt>
                <c:pt idx="803">
                  <c:v>17699</c:v>
                </c:pt>
                <c:pt idx="804">
                  <c:v>17700</c:v>
                </c:pt>
                <c:pt idx="805">
                  <c:v>17701</c:v>
                </c:pt>
                <c:pt idx="806">
                  <c:v>17702</c:v>
                </c:pt>
                <c:pt idx="807">
                  <c:v>17703</c:v>
                </c:pt>
                <c:pt idx="808">
                  <c:v>17704</c:v>
                </c:pt>
                <c:pt idx="809">
                  <c:v>17705</c:v>
                </c:pt>
                <c:pt idx="810">
                  <c:v>17706</c:v>
                </c:pt>
                <c:pt idx="811">
                  <c:v>17707</c:v>
                </c:pt>
                <c:pt idx="812">
                  <c:v>17708</c:v>
                </c:pt>
                <c:pt idx="813">
                  <c:v>17709</c:v>
                </c:pt>
                <c:pt idx="814">
                  <c:v>17710</c:v>
                </c:pt>
                <c:pt idx="815">
                  <c:v>17711</c:v>
                </c:pt>
                <c:pt idx="816">
                  <c:v>17712</c:v>
                </c:pt>
                <c:pt idx="817">
                  <c:v>17713</c:v>
                </c:pt>
                <c:pt idx="818">
                  <c:v>17714</c:v>
                </c:pt>
                <c:pt idx="819">
                  <c:v>17715</c:v>
                </c:pt>
                <c:pt idx="820">
                  <c:v>17716</c:v>
                </c:pt>
                <c:pt idx="821">
                  <c:v>17717</c:v>
                </c:pt>
                <c:pt idx="822">
                  <c:v>17718</c:v>
                </c:pt>
                <c:pt idx="823">
                  <c:v>17719</c:v>
                </c:pt>
                <c:pt idx="824">
                  <c:v>17720</c:v>
                </c:pt>
                <c:pt idx="825">
                  <c:v>17721</c:v>
                </c:pt>
                <c:pt idx="826">
                  <c:v>17722</c:v>
                </c:pt>
                <c:pt idx="827">
                  <c:v>17723</c:v>
                </c:pt>
                <c:pt idx="828">
                  <c:v>17724</c:v>
                </c:pt>
                <c:pt idx="829">
                  <c:v>17725</c:v>
                </c:pt>
                <c:pt idx="830">
                  <c:v>17726</c:v>
                </c:pt>
                <c:pt idx="831">
                  <c:v>17727</c:v>
                </c:pt>
                <c:pt idx="832">
                  <c:v>17728</c:v>
                </c:pt>
                <c:pt idx="833">
                  <c:v>17729</c:v>
                </c:pt>
                <c:pt idx="834">
                  <c:v>17730</c:v>
                </c:pt>
                <c:pt idx="835">
                  <c:v>17731</c:v>
                </c:pt>
                <c:pt idx="836">
                  <c:v>17732</c:v>
                </c:pt>
                <c:pt idx="837">
                  <c:v>17733</c:v>
                </c:pt>
                <c:pt idx="838">
                  <c:v>17734</c:v>
                </c:pt>
                <c:pt idx="839">
                  <c:v>17735</c:v>
                </c:pt>
                <c:pt idx="840">
                  <c:v>17736</c:v>
                </c:pt>
                <c:pt idx="841">
                  <c:v>17737</c:v>
                </c:pt>
                <c:pt idx="842">
                  <c:v>17738</c:v>
                </c:pt>
                <c:pt idx="843">
                  <c:v>17739</c:v>
                </c:pt>
                <c:pt idx="844">
                  <c:v>17740</c:v>
                </c:pt>
                <c:pt idx="845">
                  <c:v>17741</c:v>
                </c:pt>
                <c:pt idx="846">
                  <c:v>17742</c:v>
                </c:pt>
                <c:pt idx="847">
                  <c:v>17743</c:v>
                </c:pt>
                <c:pt idx="848">
                  <c:v>17744</c:v>
                </c:pt>
                <c:pt idx="849">
                  <c:v>17745</c:v>
                </c:pt>
                <c:pt idx="850">
                  <c:v>17746</c:v>
                </c:pt>
                <c:pt idx="851">
                  <c:v>17747</c:v>
                </c:pt>
                <c:pt idx="852">
                  <c:v>17748</c:v>
                </c:pt>
                <c:pt idx="853">
                  <c:v>17749</c:v>
                </c:pt>
                <c:pt idx="854">
                  <c:v>17750</c:v>
                </c:pt>
                <c:pt idx="855">
                  <c:v>17751</c:v>
                </c:pt>
                <c:pt idx="856">
                  <c:v>17752</c:v>
                </c:pt>
                <c:pt idx="857">
                  <c:v>17755</c:v>
                </c:pt>
                <c:pt idx="858">
                  <c:v>17756</c:v>
                </c:pt>
                <c:pt idx="859">
                  <c:v>17757</c:v>
                </c:pt>
                <c:pt idx="860">
                  <c:v>17758</c:v>
                </c:pt>
                <c:pt idx="861">
                  <c:v>17759</c:v>
                </c:pt>
                <c:pt idx="862">
                  <c:v>17760</c:v>
                </c:pt>
                <c:pt idx="863">
                  <c:v>17761</c:v>
                </c:pt>
                <c:pt idx="864">
                  <c:v>17762</c:v>
                </c:pt>
                <c:pt idx="865">
                  <c:v>17763</c:v>
                </c:pt>
                <c:pt idx="866">
                  <c:v>17764</c:v>
                </c:pt>
                <c:pt idx="867">
                  <c:v>17765</c:v>
                </c:pt>
                <c:pt idx="868">
                  <c:v>17766</c:v>
                </c:pt>
                <c:pt idx="869">
                  <c:v>17767</c:v>
                </c:pt>
                <c:pt idx="870">
                  <c:v>17768</c:v>
                </c:pt>
                <c:pt idx="871">
                  <c:v>17769</c:v>
                </c:pt>
                <c:pt idx="872">
                  <c:v>17770</c:v>
                </c:pt>
                <c:pt idx="873">
                  <c:v>17771</c:v>
                </c:pt>
                <c:pt idx="874">
                  <c:v>17772</c:v>
                </c:pt>
                <c:pt idx="875">
                  <c:v>17773</c:v>
                </c:pt>
                <c:pt idx="876">
                  <c:v>17774</c:v>
                </c:pt>
                <c:pt idx="877">
                  <c:v>17775</c:v>
                </c:pt>
                <c:pt idx="878">
                  <c:v>17776</c:v>
                </c:pt>
                <c:pt idx="879">
                  <c:v>17777</c:v>
                </c:pt>
                <c:pt idx="880">
                  <c:v>17778</c:v>
                </c:pt>
                <c:pt idx="881">
                  <c:v>17779</c:v>
                </c:pt>
                <c:pt idx="882">
                  <c:v>17780</c:v>
                </c:pt>
                <c:pt idx="883">
                  <c:v>17781</c:v>
                </c:pt>
                <c:pt idx="884">
                  <c:v>17782</c:v>
                </c:pt>
                <c:pt idx="885">
                  <c:v>17783</c:v>
                </c:pt>
                <c:pt idx="886">
                  <c:v>17784</c:v>
                </c:pt>
                <c:pt idx="887">
                  <c:v>17785</c:v>
                </c:pt>
                <c:pt idx="888">
                  <c:v>17786</c:v>
                </c:pt>
                <c:pt idx="889">
                  <c:v>17787</c:v>
                </c:pt>
                <c:pt idx="890">
                  <c:v>17788</c:v>
                </c:pt>
                <c:pt idx="891">
                  <c:v>17789</c:v>
                </c:pt>
                <c:pt idx="892">
                  <c:v>17790</c:v>
                </c:pt>
                <c:pt idx="893">
                  <c:v>17791</c:v>
                </c:pt>
                <c:pt idx="894">
                  <c:v>17792</c:v>
                </c:pt>
                <c:pt idx="895">
                  <c:v>17793</c:v>
                </c:pt>
                <c:pt idx="896">
                  <c:v>17794</c:v>
                </c:pt>
                <c:pt idx="897">
                  <c:v>17795</c:v>
                </c:pt>
                <c:pt idx="898">
                  <c:v>17796</c:v>
                </c:pt>
                <c:pt idx="899">
                  <c:v>17797</c:v>
                </c:pt>
                <c:pt idx="900">
                  <c:v>17798</c:v>
                </c:pt>
                <c:pt idx="901">
                  <c:v>17799</c:v>
                </c:pt>
                <c:pt idx="902">
                  <c:v>17800</c:v>
                </c:pt>
                <c:pt idx="903">
                  <c:v>17801</c:v>
                </c:pt>
                <c:pt idx="904">
                  <c:v>17802</c:v>
                </c:pt>
                <c:pt idx="905">
                  <c:v>17803</c:v>
                </c:pt>
                <c:pt idx="906">
                  <c:v>17804</c:v>
                </c:pt>
                <c:pt idx="907">
                  <c:v>17805</c:v>
                </c:pt>
                <c:pt idx="908">
                  <c:v>17806</c:v>
                </c:pt>
                <c:pt idx="909">
                  <c:v>17807</c:v>
                </c:pt>
                <c:pt idx="910">
                  <c:v>17808</c:v>
                </c:pt>
                <c:pt idx="911">
                  <c:v>17809</c:v>
                </c:pt>
                <c:pt idx="912">
                  <c:v>17810</c:v>
                </c:pt>
                <c:pt idx="913">
                  <c:v>17811</c:v>
                </c:pt>
                <c:pt idx="914">
                  <c:v>17812</c:v>
                </c:pt>
                <c:pt idx="915">
                  <c:v>17813</c:v>
                </c:pt>
                <c:pt idx="916">
                  <c:v>17814</c:v>
                </c:pt>
                <c:pt idx="917">
                  <c:v>17815</c:v>
                </c:pt>
                <c:pt idx="918">
                  <c:v>17816</c:v>
                </c:pt>
                <c:pt idx="919">
                  <c:v>17817</c:v>
                </c:pt>
                <c:pt idx="920">
                  <c:v>17818</c:v>
                </c:pt>
                <c:pt idx="921">
                  <c:v>17819</c:v>
                </c:pt>
                <c:pt idx="922">
                  <c:v>17820</c:v>
                </c:pt>
                <c:pt idx="923">
                  <c:v>17821</c:v>
                </c:pt>
                <c:pt idx="924">
                  <c:v>17822</c:v>
                </c:pt>
                <c:pt idx="925">
                  <c:v>17823</c:v>
                </c:pt>
                <c:pt idx="926">
                  <c:v>17824</c:v>
                </c:pt>
                <c:pt idx="927">
                  <c:v>17825</c:v>
                </c:pt>
                <c:pt idx="928">
                  <c:v>17826</c:v>
                </c:pt>
                <c:pt idx="929">
                  <c:v>17827</c:v>
                </c:pt>
                <c:pt idx="930">
                  <c:v>17828</c:v>
                </c:pt>
                <c:pt idx="931">
                  <c:v>17829</c:v>
                </c:pt>
                <c:pt idx="932">
                  <c:v>17830</c:v>
                </c:pt>
                <c:pt idx="933">
                  <c:v>17831</c:v>
                </c:pt>
                <c:pt idx="934">
                  <c:v>17832</c:v>
                </c:pt>
                <c:pt idx="935">
                  <c:v>17833</c:v>
                </c:pt>
                <c:pt idx="936">
                  <c:v>17834</c:v>
                </c:pt>
                <c:pt idx="937">
                  <c:v>17835</c:v>
                </c:pt>
                <c:pt idx="938">
                  <c:v>17836</c:v>
                </c:pt>
                <c:pt idx="939">
                  <c:v>17837</c:v>
                </c:pt>
                <c:pt idx="940">
                  <c:v>17838</c:v>
                </c:pt>
                <c:pt idx="941">
                  <c:v>17839</c:v>
                </c:pt>
                <c:pt idx="942">
                  <c:v>17840</c:v>
                </c:pt>
                <c:pt idx="943">
                  <c:v>17841</c:v>
                </c:pt>
                <c:pt idx="944">
                  <c:v>17842</c:v>
                </c:pt>
                <c:pt idx="945">
                  <c:v>17843</c:v>
                </c:pt>
                <c:pt idx="946">
                  <c:v>17844</c:v>
                </c:pt>
                <c:pt idx="947">
                  <c:v>17845</c:v>
                </c:pt>
                <c:pt idx="948">
                  <c:v>17846</c:v>
                </c:pt>
                <c:pt idx="949">
                  <c:v>17847</c:v>
                </c:pt>
                <c:pt idx="950">
                  <c:v>17848</c:v>
                </c:pt>
                <c:pt idx="951">
                  <c:v>17849</c:v>
                </c:pt>
                <c:pt idx="952">
                  <c:v>17850</c:v>
                </c:pt>
                <c:pt idx="953">
                  <c:v>17851</c:v>
                </c:pt>
                <c:pt idx="954">
                  <c:v>17852</c:v>
                </c:pt>
                <c:pt idx="955">
                  <c:v>17853</c:v>
                </c:pt>
                <c:pt idx="956">
                  <c:v>17854</c:v>
                </c:pt>
                <c:pt idx="957">
                  <c:v>17855</c:v>
                </c:pt>
                <c:pt idx="958">
                  <c:v>17856</c:v>
                </c:pt>
                <c:pt idx="959">
                  <c:v>17857</c:v>
                </c:pt>
                <c:pt idx="960">
                  <c:v>17858</c:v>
                </c:pt>
                <c:pt idx="961">
                  <c:v>17859</c:v>
                </c:pt>
                <c:pt idx="962">
                  <c:v>17860</c:v>
                </c:pt>
                <c:pt idx="963">
                  <c:v>17861</c:v>
                </c:pt>
                <c:pt idx="964">
                  <c:v>17862</c:v>
                </c:pt>
                <c:pt idx="965">
                  <c:v>17863</c:v>
                </c:pt>
                <c:pt idx="966">
                  <c:v>17864</c:v>
                </c:pt>
                <c:pt idx="967">
                  <c:v>17865</c:v>
                </c:pt>
                <c:pt idx="968">
                  <c:v>17866</c:v>
                </c:pt>
                <c:pt idx="969">
                  <c:v>17867</c:v>
                </c:pt>
                <c:pt idx="970">
                  <c:v>17868</c:v>
                </c:pt>
                <c:pt idx="971">
                  <c:v>17869</c:v>
                </c:pt>
                <c:pt idx="972">
                  <c:v>17870</c:v>
                </c:pt>
                <c:pt idx="973">
                  <c:v>17871</c:v>
                </c:pt>
                <c:pt idx="974">
                  <c:v>17872</c:v>
                </c:pt>
                <c:pt idx="975">
                  <c:v>17873</c:v>
                </c:pt>
                <c:pt idx="976">
                  <c:v>17874</c:v>
                </c:pt>
                <c:pt idx="977">
                  <c:v>17875</c:v>
                </c:pt>
                <c:pt idx="978">
                  <c:v>17876</c:v>
                </c:pt>
                <c:pt idx="979">
                  <c:v>17877</c:v>
                </c:pt>
                <c:pt idx="980">
                  <c:v>17878</c:v>
                </c:pt>
                <c:pt idx="981">
                  <c:v>17879</c:v>
                </c:pt>
                <c:pt idx="982">
                  <c:v>17880</c:v>
                </c:pt>
                <c:pt idx="983">
                  <c:v>17881</c:v>
                </c:pt>
                <c:pt idx="984">
                  <c:v>17882</c:v>
                </c:pt>
                <c:pt idx="985">
                  <c:v>17883</c:v>
                </c:pt>
                <c:pt idx="986">
                  <c:v>17884</c:v>
                </c:pt>
                <c:pt idx="987">
                  <c:v>17885</c:v>
                </c:pt>
                <c:pt idx="988">
                  <c:v>17886</c:v>
                </c:pt>
                <c:pt idx="989">
                  <c:v>17887</c:v>
                </c:pt>
                <c:pt idx="990">
                  <c:v>17888</c:v>
                </c:pt>
                <c:pt idx="991">
                  <c:v>17889</c:v>
                </c:pt>
                <c:pt idx="992">
                  <c:v>17890</c:v>
                </c:pt>
                <c:pt idx="993">
                  <c:v>17891</c:v>
                </c:pt>
                <c:pt idx="994">
                  <c:v>17892</c:v>
                </c:pt>
                <c:pt idx="995">
                  <c:v>17893</c:v>
                </c:pt>
                <c:pt idx="996">
                  <c:v>17894</c:v>
                </c:pt>
                <c:pt idx="997">
                  <c:v>17895</c:v>
                </c:pt>
                <c:pt idx="998">
                  <c:v>17896</c:v>
                </c:pt>
                <c:pt idx="999">
                  <c:v>17897</c:v>
                </c:pt>
                <c:pt idx="1000">
                  <c:v>17898</c:v>
                </c:pt>
                <c:pt idx="1001">
                  <c:v>17899</c:v>
                </c:pt>
                <c:pt idx="1002">
                  <c:v>17900</c:v>
                </c:pt>
                <c:pt idx="1003">
                  <c:v>17901</c:v>
                </c:pt>
                <c:pt idx="1004">
                  <c:v>17902</c:v>
                </c:pt>
                <c:pt idx="1005">
                  <c:v>17903</c:v>
                </c:pt>
                <c:pt idx="1006">
                  <c:v>17904</c:v>
                </c:pt>
                <c:pt idx="1007">
                  <c:v>17905</c:v>
                </c:pt>
                <c:pt idx="1008">
                  <c:v>17906</c:v>
                </c:pt>
                <c:pt idx="1009">
                  <c:v>17907</c:v>
                </c:pt>
                <c:pt idx="1010">
                  <c:v>17908</c:v>
                </c:pt>
                <c:pt idx="1011">
                  <c:v>17909</c:v>
                </c:pt>
                <c:pt idx="1012">
                  <c:v>17910</c:v>
                </c:pt>
                <c:pt idx="1013">
                  <c:v>17911</c:v>
                </c:pt>
                <c:pt idx="1014">
                  <c:v>17912</c:v>
                </c:pt>
                <c:pt idx="1015">
                  <c:v>17913</c:v>
                </c:pt>
                <c:pt idx="1016">
                  <c:v>17914</c:v>
                </c:pt>
                <c:pt idx="1017">
                  <c:v>17915</c:v>
                </c:pt>
                <c:pt idx="1018">
                  <c:v>17916</c:v>
                </c:pt>
                <c:pt idx="1019">
                  <c:v>17917</c:v>
                </c:pt>
                <c:pt idx="1020">
                  <c:v>17918</c:v>
                </c:pt>
                <c:pt idx="1021">
                  <c:v>17919</c:v>
                </c:pt>
                <c:pt idx="1022">
                  <c:v>17920</c:v>
                </c:pt>
                <c:pt idx="1023">
                  <c:v>17921</c:v>
                </c:pt>
                <c:pt idx="1024">
                  <c:v>17922</c:v>
                </c:pt>
                <c:pt idx="1025">
                  <c:v>17923</c:v>
                </c:pt>
                <c:pt idx="1026">
                  <c:v>17924</c:v>
                </c:pt>
                <c:pt idx="1027">
                  <c:v>17925</c:v>
                </c:pt>
                <c:pt idx="1028">
                  <c:v>17926</c:v>
                </c:pt>
                <c:pt idx="1029">
                  <c:v>17927</c:v>
                </c:pt>
                <c:pt idx="1030">
                  <c:v>17928</c:v>
                </c:pt>
                <c:pt idx="1031">
                  <c:v>17929</c:v>
                </c:pt>
                <c:pt idx="1032">
                  <c:v>17930</c:v>
                </c:pt>
                <c:pt idx="1033">
                  <c:v>17931</c:v>
                </c:pt>
                <c:pt idx="1034">
                  <c:v>17932</c:v>
                </c:pt>
                <c:pt idx="1035">
                  <c:v>17933</c:v>
                </c:pt>
                <c:pt idx="1036">
                  <c:v>17934</c:v>
                </c:pt>
                <c:pt idx="1037">
                  <c:v>17935</c:v>
                </c:pt>
                <c:pt idx="1038">
                  <c:v>17936</c:v>
                </c:pt>
                <c:pt idx="1039">
                  <c:v>17937</c:v>
                </c:pt>
                <c:pt idx="1040">
                  <c:v>17938</c:v>
                </c:pt>
                <c:pt idx="1041">
                  <c:v>17939</c:v>
                </c:pt>
                <c:pt idx="1042">
                  <c:v>17940</c:v>
                </c:pt>
                <c:pt idx="1043">
                  <c:v>17941</c:v>
                </c:pt>
                <c:pt idx="1044">
                  <c:v>17942</c:v>
                </c:pt>
                <c:pt idx="1045">
                  <c:v>17943</c:v>
                </c:pt>
                <c:pt idx="1046">
                  <c:v>17944</c:v>
                </c:pt>
                <c:pt idx="1047">
                  <c:v>17945</c:v>
                </c:pt>
                <c:pt idx="1048">
                  <c:v>17946</c:v>
                </c:pt>
                <c:pt idx="1049">
                  <c:v>17947</c:v>
                </c:pt>
                <c:pt idx="1050">
                  <c:v>17948</c:v>
                </c:pt>
                <c:pt idx="1051">
                  <c:v>17949</c:v>
                </c:pt>
                <c:pt idx="1052">
                  <c:v>17950</c:v>
                </c:pt>
                <c:pt idx="1053">
                  <c:v>17951</c:v>
                </c:pt>
                <c:pt idx="1054">
                  <c:v>17952</c:v>
                </c:pt>
                <c:pt idx="1055">
                  <c:v>17953</c:v>
                </c:pt>
                <c:pt idx="1056">
                  <c:v>17954</c:v>
                </c:pt>
                <c:pt idx="1057">
                  <c:v>17955</c:v>
                </c:pt>
                <c:pt idx="1058">
                  <c:v>17956</c:v>
                </c:pt>
                <c:pt idx="1059">
                  <c:v>17957</c:v>
                </c:pt>
                <c:pt idx="1060">
                  <c:v>17958</c:v>
                </c:pt>
                <c:pt idx="1061">
                  <c:v>17959</c:v>
                </c:pt>
                <c:pt idx="1062">
                  <c:v>17960</c:v>
                </c:pt>
                <c:pt idx="1063">
                  <c:v>17961</c:v>
                </c:pt>
                <c:pt idx="1064">
                  <c:v>17962</c:v>
                </c:pt>
                <c:pt idx="1065">
                  <c:v>17963</c:v>
                </c:pt>
                <c:pt idx="1066">
                  <c:v>17964</c:v>
                </c:pt>
                <c:pt idx="1067">
                  <c:v>17965</c:v>
                </c:pt>
                <c:pt idx="1068">
                  <c:v>17966</c:v>
                </c:pt>
                <c:pt idx="1069">
                  <c:v>17967</c:v>
                </c:pt>
                <c:pt idx="1070">
                  <c:v>17968</c:v>
                </c:pt>
                <c:pt idx="1071">
                  <c:v>17969</c:v>
                </c:pt>
                <c:pt idx="1072">
                  <c:v>17970</c:v>
                </c:pt>
                <c:pt idx="1073">
                  <c:v>17971</c:v>
                </c:pt>
                <c:pt idx="1074">
                  <c:v>17972</c:v>
                </c:pt>
                <c:pt idx="1075">
                  <c:v>17973</c:v>
                </c:pt>
                <c:pt idx="1076">
                  <c:v>17974</c:v>
                </c:pt>
                <c:pt idx="1077">
                  <c:v>17975</c:v>
                </c:pt>
                <c:pt idx="1078">
                  <c:v>17976</c:v>
                </c:pt>
                <c:pt idx="1079">
                  <c:v>17977</c:v>
                </c:pt>
                <c:pt idx="1080">
                  <c:v>17978</c:v>
                </c:pt>
                <c:pt idx="1081">
                  <c:v>17979</c:v>
                </c:pt>
                <c:pt idx="1082">
                  <c:v>17980</c:v>
                </c:pt>
                <c:pt idx="1083">
                  <c:v>17981</c:v>
                </c:pt>
                <c:pt idx="1084">
                  <c:v>17982</c:v>
                </c:pt>
                <c:pt idx="1085">
                  <c:v>17983</c:v>
                </c:pt>
                <c:pt idx="1086">
                  <c:v>17984</c:v>
                </c:pt>
                <c:pt idx="1087">
                  <c:v>17985</c:v>
                </c:pt>
                <c:pt idx="1088">
                  <c:v>17986</c:v>
                </c:pt>
                <c:pt idx="1089">
                  <c:v>17987</c:v>
                </c:pt>
                <c:pt idx="1090">
                  <c:v>17988</c:v>
                </c:pt>
                <c:pt idx="1091">
                  <c:v>17989</c:v>
                </c:pt>
                <c:pt idx="1092">
                  <c:v>17990</c:v>
                </c:pt>
                <c:pt idx="1093">
                  <c:v>17991</c:v>
                </c:pt>
                <c:pt idx="1094">
                  <c:v>17992</c:v>
                </c:pt>
                <c:pt idx="1095">
                  <c:v>17993</c:v>
                </c:pt>
                <c:pt idx="1096">
                  <c:v>17994</c:v>
                </c:pt>
                <c:pt idx="1097">
                  <c:v>17995</c:v>
                </c:pt>
                <c:pt idx="1098">
                  <c:v>17996</c:v>
                </c:pt>
                <c:pt idx="1099">
                  <c:v>17997</c:v>
                </c:pt>
                <c:pt idx="1100">
                  <c:v>17998</c:v>
                </c:pt>
                <c:pt idx="1101">
                  <c:v>17999</c:v>
                </c:pt>
                <c:pt idx="1102">
                  <c:v>18000</c:v>
                </c:pt>
                <c:pt idx="1103">
                  <c:v>18001</c:v>
                </c:pt>
                <c:pt idx="1104">
                  <c:v>18002</c:v>
                </c:pt>
                <c:pt idx="1105">
                  <c:v>18003</c:v>
                </c:pt>
                <c:pt idx="1106">
                  <c:v>18004</c:v>
                </c:pt>
                <c:pt idx="1107">
                  <c:v>18005</c:v>
                </c:pt>
                <c:pt idx="1108">
                  <c:v>18006</c:v>
                </c:pt>
                <c:pt idx="1109">
                  <c:v>18007</c:v>
                </c:pt>
                <c:pt idx="1110">
                  <c:v>18008</c:v>
                </c:pt>
                <c:pt idx="1111">
                  <c:v>18009</c:v>
                </c:pt>
                <c:pt idx="1112">
                  <c:v>18010</c:v>
                </c:pt>
                <c:pt idx="1113">
                  <c:v>18011</c:v>
                </c:pt>
                <c:pt idx="1114">
                  <c:v>18012</c:v>
                </c:pt>
                <c:pt idx="1115">
                  <c:v>18013</c:v>
                </c:pt>
                <c:pt idx="1116">
                  <c:v>18014</c:v>
                </c:pt>
                <c:pt idx="1117">
                  <c:v>18015</c:v>
                </c:pt>
                <c:pt idx="1118">
                  <c:v>18016</c:v>
                </c:pt>
                <c:pt idx="1119">
                  <c:v>18017</c:v>
                </c:pt>
                <c:pt idx="1120">
                  <c:v>18018</c:v>
                </c:pt>
                <c:pt idx="1121">
                  <c:v>18019</c:v>
                </c:pt>
                <c:pt idx="1122">
                  <c:v>18020</c:v>
                </c:pt>
                <c:pt idx="1123">
                  <c:v>18021</c:v>
                </c:pt>
                <c:pt idx="1124">
                  <c:v>18022</c:v>
                </c:pt>
                <c:pt idx="1125">
                  <c:v>18023</c:v>
                </c:pt>
                <c:pt idx="1126">
                  <c:v>18024</c:v>
                </c:pt>
                <c:pt idx="1127">
                  <c:v>18025</c:v>
                </c:pt>
                <c:pt idx="1128">
                  <c:v>18026</c:v>
                </c:pt>
                <c:pt idx="1129">
                  <c:v>18027</c:v>
                </c:pt>
                <c:pt idx="1130">
                  <c:v>18028</c:v>
                </c:pt>
                <c:pt idx="1131">
                  <c:v>18029</c:v>
                </c:pt>
                <c:pt idx="1132">
                  <c:v>18030</c:v>
                </c:pt>
                <c:pt idx="1133">
                  <c:v>18031</c:v>
                </c:pt>
                <c:pt idx="1134">
                  <c:v>18032</c:v>
                </c:pt>
                <c:pt idx="1135">
                  <c:v>18033</c:v>
                </c:pt>
                <c:pt idx="1136">
                  <c:v>18034</c:v>
                </c:pt>
                <c:pt idx="1137">
                  <c:v>18035</c:v>
                </c:pt>
                <c:pt idx="1138">
                  <c:v>18036</c:v>
                </c:pt>
                <c:pt idx="1139">
                  <c:v>18037</c:v>
                </c:pt>
                <c:pt idx="1140">
                  <c:v>18038</c:v>
                </c:pt>
                <c:pt idx="1141">
                  <c:v>18039</c:v>
                </c:pt>
                <c:pt idx="1142">
                  <c:v>18040</c:v>
                </c:pt>
                <c:pt idx="1143">
                  <c:v>18041</c:v>
                </c:pt>
                <c:pt idx="1144">
                  <c:v>18042</c:v>
                </c:pt>
                <c:pt idx="1145">
                  <c:v>18043</c:v>
                </c:pt>
                <c:pt idx="1146">
                  <c:v>18044</c:v>
                </c:pt>
                <c:pt idx="1147">
                  <c:v>18045</c:v>
                </c:pt>
                <c:pt idx="1148">
                  <c:v>18046</c:v>
                </c:pt>
                <c:pt idx="1149">
                  <c:v>18047</c:v>
                </c:pt>
                <c:pt idx="1150">
                  <c:v>18048</c:v>
                </c:pt>
                <c:pt idx="1151">
                  <c:v>18049</c:v>
                </c:pt>
                <c:pt idx="1152">
                  <c:v>18050</c:v>
                </c:pt>
                <c:pt idx="1153">
                  <c:v>18051</c:v>
                </c:pt>
                <c:pt idx="1154">
                  <c:v>18052</c:v>
                </c:pt>
                <c:pt idx="1155">
                  <c:v>18053</c:v>
                </c:pt>
                <c:pt idx="1156">
                  <c:v>18054</c:v>
                </c:pt>
                <c:pt idx="1157">
                  <c:v>18055</c:v>
                </c:pt>
                <c:pt idx="1158">
                  <c:v>18056</c:v>
                </c:pt>
                <c:pt idx="1159">
                  <c:v>18057</c:v>
                </c:pt>
                <c:pt idx="1160">
                  <c:v>18058</c:v>
                </c:pt>
                <c:pt idx="1161">
                  <c:v>18059</c:v>
                </c:pt>
                <c:pt idx="1162">
                  <c:v>18060</c:v>
                </c:pt>
                <c:pt idx="1163">
                  <c:v>18061</c:v>
                </c:pt>
                <c:pt idx="1164">
                  <c:v>18062</c:v>
                </c:pt>
                <c:pt idx="1165">
                  <c:v>18063</c:v>
                </c:pt>
                <c:pt idx="1166">
                  <c:v>18064</c:v>
                </c:pt>
                <c:pt idx="1167">
                  <c:v>18065</c:v>
                </c:pt>
                <c:pt idx="1168">
                  <c:v>18066</c:v>
                </c:pt>
                <c:pt idx="1169">
                  <c:v>18067</c:v>
                </c:pt>
                <c:pt idx="1170">
                  <c:v>18068</c:v>
                </c:pt>
                <c:pt idx="1171">
                  <c:v>18069</c:v>
                </c:pt>
                <c:pt idx="1172">
                  <c:v>18070</c:v>
                </c:pt>
                <c:pt idx="1173">
                  <c:v>18071</c:v>
                </c:pt>
                <c:pt idx="1174">
                  <c:v>18072</c:v>
                </c:pt>
                <c:pt idx="1175">
                  <c:v>18073</c:v>
                </c:pt>
                <c:pt idx="1176">
                  <c:v>18074</c:v>
                </c:pt>
                <c:pt idx="1177">
                  <c:v>18075</c:v>
                </c:pt>
                <c:pt idx="1178">
                  <c:v>18076</c:v>
                </c:pt>
                <c:pt idx="1179">
                  <c:v>18077</c:v>
                </c:pt>
                <c:pt idx="1180">
                  <c:v>18078</c:v>
                </c:pt>
                <c:pt idx="1181">
                  <c:v>18079</c:v>
                </c:pt>
                <c:pt idx="1182">
                  <c:v>18080</c:v>
                </c:pt>
                <c:pt idx="1183">
                  <c:v>18081</c:v>
                </c:pt>
                <c:pt idx="1184">
                  <c:v>18082</c:v>
                </c:pt>
                <c:pt idx="1185">
                  <c:v>18083</c:v>
                </c:pt>
                <c:pt idx="1186">
                  <c:v>18084</c:v>
                </c:pt>
                <c:pt idx="1187">
                  <c:v>18085</c:v>
                </c:pt>
                <c:pt idx="1188">
                  <c:v>18086</c:v>
                </c:pt>
                <c:pt idx="1189">
                  <c:v>18087</c:v>
                </c:pt>
                <c:pt idx="1190">
                  <c:v>18088</c:v>
                </c:pt>
                <c:pt idx="1191">
                  <c:v>18089</c:v>
                </c:pt>
                <c:pt idx="1192">
                  <c:v>18090</c:v>
                </c:pt>
                <c:pt idx="1193">
                  <c:v>18091</c:v>
                </c:pt>
                <c:pt idx="1194">
                  <c:v>18092</c:v>
                </c:pt>
                <c:pt idx="1195">
                  <c:v>18093</c:v>
                </c:pt>
                <c:pt idx="1196">
                  <c:v>18094</c:v>
                </c:pt>
                <c:pt idx="1197">
                  <c:v>18095</c:v>
                </c:pt>
                <c:pt idx="1198">
                  <c:v>18096</c:v>
                </c:pt>
                <c:pt idx="1199">
                  <c:v>18097</c:v>
                </c:pt>
                <c:pt idx="1200">
                  <c:v>18098</c:v>
                </c:pt>
                <c:pt idx="1201">
                  <c:v>18099</c:v>
                </c:pt>
                <c:pt idx="1202">
                  <c:v>18100</c:v>
                </c:pt>
                <c:pt idx="1203">
                  <c:v>18101</c:v>
                </c:pt>
                <c:pt idx="1204">
                  <c:v>18102</c:v>
                </c:pt>
                <c:pt idx="1205">
                  <c:v>18103</c:v>
                </c:pt>
                <c:pt idx="1206">
                  <c:v>18104</c:v>
                </c:pt>
                <c:pt idx="1207">
                  <c:v>18105</c:v>
                </c:pt>
                <c:pt idx="1208">
                  <c:v>18106</c:v>
                </c:pt>
                <c:pt idx="1209">
                  <c:v>18107</c:v>
                </c:pt>
                <c:pt idx="1210">
                  <c:v>18108</c:v>
                </c:pt>
                <c:pt idx="1211">
                  <c:v>18109</c:v>
                </c:pt>
                <c:pt idx="1212">
                  <c:v>18110</c:v>
                </c:pt>
                <c:pt idx="1213">
                  <c:v>18111</c:v>
                </c:pt>
                <c:pt idx="1214">
                  <c:v>18112</c:v>
                </c:pt>
                <c:pt idx="1215">
                  <c:v>18113</c:v>
                </c:pt>
                <c:pt idx="1216">
                  <c:v>18114</c:v>
                </c:pt>
                <c:pt idx="1217">
                  <c:v>18115</c:v>
                </c:pt>
                <c:pt idx="1218">
                  <c:v>18116</c:v>
                </c:pt>
                <c:pt idx="1219">
                  <c:v>18117</c:v>
                </c:pt>
                <c:pt idx="1220">
                  <c:v>18118</c:v>
                </c:pt>
                <c:pt idx="1221">
                  <c:v>18119</c:v>
                </c:pt>
                <c:pt idx="1222">
                  <c:v>18120</c:v>
                </c:pt>
                <c:pt idx="1223">
                  <c:v>18121</c:v>
                </c:pt>
                <c:pt idx="1224">
                  <c:v>18122</c:v>
                </c:pt>
                <c:pt idx="1225">
                  <c:v>18123</c:v>
                </c:pt>
                <c:pt idx="1226">
                  <c:v>18124</c:v>
                </c:pt>
                <c:pt idx="1227">
                  <c:v>18125</c:v>
                </c:pt>
                <c:pt idx="1228">
                  <c:v>18126</c:v>
                </c:pt>
                <c:pt idx="1229">
                  <c:v>18127</c:v>
                </c:pt>
                <c:pt idx="1230">
                  <c:v>18128</c:v>
                </c:pt>
                <c:pt idx="1231">
                  <c:v>18129</c:v>
                </c:pt>
                <c:pt idx="1232">
                  <c:v>18130</c:v>
                </c:pt>
                <c:pt idx="1233">
                  <c:v>18131</c:v>
                </c:pt>
                <c:pt idx="1234">
                  <c:v>18132</c:v>
                </c:pt>
                <c:pt idx="1235">
                  <c:v>18133</c:v>
                </c:pt>
                <c:pt idx="1236">
                  <c:v>18134</c:v>
                </c:pt>
                <c:pt idx="1237">
                  <c:v>18135</c:v>
                </c:pt>
                <c:pt idx="1238">
                  <c:v>18136</c:v>
                </c:pt>
                <c:pt idx="1239">
                  <c:v>18137</c:v>
                </c:pt>
                <c:pt idx="1240">
                  <c:v>18138</c:v>
                </c:pt>
                <c:pt idx="1241">
                  <c:v>18139</c:v>
                </c:pt>
                <c:pt idx="1242">
                  <c:v>18140</c:v>
                </c:pt>
                <c:pt idx="1243">
                  <c:v>18141</c:v>
                </c:pt>
                <c:pt idx="1244">
                  <c:v>18142</c:v>
                </c:pt>
                <c:pt idx="1245">
                  <c:v>18143</c:v>
                </c:pt>
                <c:pt idx="1246">
                  <c:v>18144</c:v>
                </c:pt>
                <c:pt idx="1247">
                  <c:v>18145</c:v>
                </c:pt>
                <c:pt idx="1248">
                  <c:v>18146</c:v>
                </c:pt>
                <c:pt idx="1249">
                  <c:v>18147</c:v>
                </c:pt>
                <c:pt idx="1250">
                  <c:v>18148</c:v>
                </c:pt>
                <c:pt idx="1251">
                  <c:v>18149</c:v>
                </c:pt>
                <c:pt idx="1252">
                  <c:v>18150</c:v>
                </c:pt>
                <c:pt idx="1253">
                  <c:v>18151</c:v>
                </c:pt>
                <c:pt idx="1254">
                  <c:v>18152</c:v>
                </c:pt>
                <c:pt idx="1255">
                  <c:v>18153</c:v>
                </c:pt>
                <c:pt idx="1256">
                  <c:v>18154</c:v>
                </c:pt>
                <c:pt idx="1257">
                  <c:v>18155</c:v>
                </c:pt>
                <c:pt idx="1258">
                  <c:v>18156</c:v>
                </c:pt>
                <c:pt idx="1259">
                  <c:v>18157</c:v>
                </c:pt>
                <c:pt idx="1260">
                  <c:v>18158</c:v>
                </c:pt>
                <c:pt idx="1261">
                  <c:v>18159</c:v>
                </c:pt>
                <c:pt idx="1262">
                  <c:v>18160</c:v>
                </c:pt>
                <c:pt idx="1263">
                  <c:v>18161</c:v>
                </c:pt>
                <c:pt idx="1264">
                  <c:v>18162</c:v>
                </c:pt>
                <c:pt idx="1265">
                  <c:v>18163</c:v>
                </c:pt>
                <c:pt idx="1266">
                  <c:v>18164</c:v>
                </c:pt>
                <c:pt idx="1267">
                  <c:v>18165</c:v>
                </c:pt>
                <c:pt idx="1268">
                  <c:v>18166</c:v>
                </c:pt>
                <c:pt idx="1269">
                  <c:v>18167</c:v>
                </c:pt>
                <c:pt idx="1270">
                  <c:v>18168</c:v>
                </c:pt>
                <c:pt idx="1271">
                  <c:v>18169</c:v>
                </c:pt>
                <c:pt idx="1272">
                  <c:v>18170</c:v>
                </c:pt>
                <c:pt idx="1273">
                  <c:v>18171</c:v>
                </c:pt>
                <c:pt idx="1274">
                  <c:v>18172</c:v>
                </c:pt>
                <c:pt idx="1275">
                  <c:v>18173</c:v>
                </c:pt>
                <c:pt idx="1276">
                  <c:v>18174</c:v>
                </c:pt>
                <c:pt idx="1277">
                  <c:v>18175</c:v>
                </c:pt>
                <c:pt idx="1278">
                  <c:v>18176</c:v>
                </c:pt>
                <c:pt idx="1279">
                  <c:v>18177</c:v>
                </c:pt>
                <c:pt idx="1280">
                  <c:v>18178</c:v>
                </c:pt>
                <c:pt idx="1281">
                  <c:v>18179</c:v>
                </c:pt>
                <c:pt idx="1282">
                  <c:v>18180</c:v>
                </c:pt>
                <c:pt idx="1283">
                  <c:v>18181</c:v>
                </c:pt>
                <c:pt idx="1284">
                  <c:v>18182</c:v>
                </c:pt>
                <c:pt idx="1285">
                  <c:v>18183</c:v>
                </c:pt>
                <c:pt idx="1286">
                  <c:v>18184</c:v>
                </c:pt>
                <c:pt idx="1287">
                  <c:v>18185</c:v>
                </c:pt>
                <c:pt idx="1288">
                  <c:v>18186</c:v>
                </c:pt>
                <c:pt idx="1289">
                  <c:v>18187</c:v>
                </c:pt>
                <c:pt idx="1290">
                  <c:v>18188</c:v>
                </c:pt>
                <c:pt idx="1291">
                  <c:v>18189</c:v>
                </c:pt>
                <c:pt idx="1292">
                  <c:v>18190</c:v>
                </c:pt>
                <c:pt idx="1293">
                  <c:v>18191</c:v>
                </c:pt>
                <c:pt idx="1294">
                  <c:v>18192</c:v>
                </c:pt>
                <c:pt idx="1295">
                  <c:v>18193</c:v>
                </c:pt>
                <c:pt idx="1296">
                  <c:v>18194</c:v>
                </c:pt>
                <c:pt idx="1297">
                  <c:v>18195</c:v>
                </c:pt>
                <c:pt idx="1298">
                  <c:v>18196</c:v>
                </c:pt>
                <c:pt idx="1299">
                  <c:v>18197</c:v>
                </c:pt>
                <c:pt idx="1300">
                  <c:v>18198</c:v>
                </c:pt>
                <c:pt idx="1301">
                  <c:v>18199</c:v>
                </c:pt>
                <c:pt idx="1302">
                  <c:v>18200</c:v>
                </c:pt>
                <c:pt idx="1303">
                  <c:v>18201</c:v>
                </c:pt>
                <c:pt idx="1304">
                  <c:v>18202</c:v>
                </c:pt>
                <c:pt idx="1305">
                  <c:v>18203</c:v>
                </c:pt>
                <c:pt idx="1306">
                  <c:v>18204</c:v>
                </c:pt>
                <c:pt idx="1307">
                  <c:v>18205</c:v>
                </c:pt>
                <c:pt idx="1308">
                  <c:v>18206</c:v>
                </c:pt>
                <c:pt idx="1309">
                  <c:v>18207</c:v>
                </c:pt>
                <c:pt idx="1310">
                  <c:v>18208</c:v>
                </c:pt>
                <c:pt idx="1311">
                  <c:v>18209</c:v>
                </c:pt>
                <c:pt idx="1312">
                  <c:v>18210</c:v>
                </c:pt>
                <c:pt idx="1313">
                  <c:v>18211</c:v>
                </c:pt>
                <c:pt idx="1314">
                  <c:v>18212</c:v>
                </c:pt>
                <c:pt idx="1315">
                  <c:v>18213</c:v>
                </c:pt>
                <c:pt idx="1316">
                  <c:v>18214</c:v>
                </c:pt>
                <c:pt idx="1317">
                  <c:v>18215</c:v>
                </c:pt>
                <c:pt idx="1318">
                  <c:v>18216</c:v>
                </c:pt>
                <c:pt idx="1319">
                  <c:v>18217</c:v>
                </c:pt>
                <c:pt idx="1320">
                  <c:v>18218</c:v>
                </c:pt>
                <c:pt idx="1321">
                  <c:v>18219</c:v>
                </c:pt>
                <c:pt idx="1322">
                  <c:v>18220</c:v>
                </c:pt>
                <c:pt idx="1323">
                  <c:v>18221</c:v>
                </c:pt>
                <c:pt idx="1324">
                  <c:v>18222</c:v>
                </c:pt>
                <c:pt idx="1325">
                  <c:v>18223</c:v>
                </c:pt>
                <c:pt idx="1326">
                  <c:v>18224</c:v>
                </c:pt>
                <c:pt idx="1327">
                  <c:v>18225</c:v>
                </c:pt>
                <c:pt idx="1328">
                  <c:v>18226</c:v>
                </c:pt>
                <c:pt idx="1329">
                  <c:v>18227</c:v>
                </c:pt>
                <c:pt idx="1330">
                  <c:v>18228</c:v>
                </c:pt>
                <c:pt idx="1331">
                  <c:v>18229</c:v>
                </c:pt>
                <c:pt idx="1332">
                  <c:v>18230</c:v>
                </c:pt>
                <c:pt idx="1333">
                  <c:v>18231</c:v>
                </c:pt>
                <c:pt idx="1334">
                  <c:v>18232</c:v>
                </c:pt>
                <c:pt idx="1335">
                  <c:v>18233</c:v>
                </c:pt>
                <c:pt idx="1336">
                  <c:v>18234</c:v>
                </c:pt>
                <c:pt idx="1337">
                  <c:v>18235</c:v>
                </c:pt>
                <c:pt idx="1338">
                  <c:v>18236</c:v>
                </c:pt>
                <c:pt idx="1339">
                  <c:v>18237</c:v>
                </c:pt>
                <c:pt idx="1340">
                  <c:v>18238</c:v>
                </c:pt>
                <c:pt idx="1341">
                  <c:v>18239</c:v>
                </c:pt>
                <c:pt idx="1342">
                  <c:v>18240</c:v>
                </c:pt>
                <c:pt idx="1343">
                  <c:v>18241</c:v>
                </c:pt>
                <c:pt idx="1344">
                  <c:v>18242</c:v>
                </c:pt>
                <c:pt idx="1345">
                  <c:v>18243</c:v>
                </c:pt>
                <c:pt idx="1346">
                  <c:v>18244</c:v>
                </c:pt>
                <c:pt idx="1347">
                  <c:v>18245</c:v>
                </c:pt>
                <c:pt idx="1348">
                  <c:v>18246</c:v>
                </c:pt>
                <c:pt idx="1349">
                  <c:v>18247</c:v>
                </c:pt>
                <c:pt idx="1350">
                  <c:v>18248</c:v>
                </c:pt>
                <c:pt idx="1351">
                  <c:v>18249</c:v>
                </c:pt>
                <c:pt idx="1352">
                  <c:v>18250</c:v>
                </c:pt>
                <c:pt idx="1353">
                  <c:v>18251</c:v>
                </c:pt>
                <c:pt idx="1354">
                  <c:v>18252</c:v>
                </c:pt>
                <c:pt idx="1355">
                  <c:v>18253</c:v>
                </c:pt>
                <c:pt idx="1356">
                  <c:v>18254</c:v>
                </c:pt>
                <c:pt idx="1357">
                  <c:v>18255</c:v>
                </c:pt>
                <c:pt idx="1358">
                  <c:v>18256</c:v>
                </c:pt>
                <c:pt idx="1359">
                  <c:v>18257</c:v>
                </c:pt>
                <c:pt idx="1360">
                  <c:v>18258</c:v>
                </c:pt>
                <c:pt idx="1361">
                  <c:v>18259</c:v>
                </c:pt>
                <c:pt idx="1362">
                  <c:v>18260</c:v>
                </c:pt>
                <c:pt idx="1363">
                  <c:v>18261</c:v>
                </c:pt>
                <c:pt idx="1364">
                  <c:v>18262</c:v>
                </c:pt>
                <c:pt idx="1365">
                  <c:v>18263</c:v>
                </c:pt>
                <c:pt idx="1366">
                  <c:v>18264</c:v>
                </c:pt>
                <c:pt idx="1367">
                  <c:v>18265</c:v>
                </c:pt>
                <c:pt idx="1368">
                  <c:v>18266</c:v>
                </c:pt>
                <c:pt idx="1369">
                  <c:v>18267</c:v>
                </c:pt>
                <c:pt idx="1370">
                  <c:v>18268</c:v>
                </c:pt>
                <c:pt idx="1371">
                  <c:v>18269</c:v>
                </c:pt>
                <c:pt idx="1372">
                  <c:v>18270</c:v>
                </c:pt>
                <c:pt idx="1373">
                  <c:v>18271</c:v>
                </c:pt>
                <c:pt idx="1374">
                  <c:v>18272</c:v>
                </c:pt>
                <c:pt idx="1375">
                  <c:v>18273</c:v>
                </c:pt>
                <c:pt idx="1376">
                  <c:v>18274</c:v>
                </c:pt>
                <c:pt idx="1377">
                  <c:v>18275</c:v>
                </c:pt>
                <c:pt idx="1378">
                  <c:v>18276</c:v>
                </c:pt>
                <c:pt idx="1379">
                  <c:v>18277</c:v>
                </c:pt>
                <c:pt idx="1380">
                  <c:v>18278</c:v>
                </c:pt>
                <c:pt idx="1381">
                  <c:v>18279</c:v>
                </c:pt>
                <c:pt idx="1382">
                  <c:v>18280</c:v>
                </c:pt>
                <c:pt idx="1383">
                  <c:v>18281</c:v>
                </c:pt>
                <c:pt idx="1384">
                  <c:v>18282</c:v>
                </c:pt>
                <c:pt idx="1385">
                  <c:v>18283</c:v>
                </c:pt>
                <c:pt idx="1386">
                  <c:v>18284</c:v>
                </c:pt>
                <c:pt idx="1387">
                  <c:v>18285</c:v>
                </c:pt>
                <c:pt idx="1388">
                  <c:v>18286</c:v>
                </c:pt>
                <c:pt idx="1389">
                  <c:v>18287</c:v>
                </c:pt>
                <c:pt idx="1390">
                  <c:v>18288</c:v>
                </c:pt>
                <c:pt idx="1391">
                  <c:v>18289</c:v>
                </c:pt>
                <c:pt idx="1392">
                  <c:v>18290</c:v>
                </c:pt>
                <c:pt idx="1393">
                  <c:v>18291</c:v>
                </c:pt>
                <c:pt idx="1394">
                  <c:v>18292</c:v>
                </c:pt>
                <c:pt idx="1395">
                  <c:v>18293</c:v>
                </c:pt>
                <c:pt idx="1396">
                  <c:v>18294</c:v>
                </c:pt>
                <c:pt idx="1397">
                  <c:v>18295</c:v>
                </c:pt>
                <c:pt idx="1398">
                  <c:v>18296</c:v>
                </c:pt>
                <c:pt idx="1399">
                  <c:v>18297</c:v>
                </c:pt>
                <c:pt idx="1400">
                  <c:v>18298</c:v>
                </c:pt>
                <c:pt idx="1401">
                  <c:v>18299</c:v>
                </c:pt>
                <c:pt idx="1402">
                  <c:v>18300</c:v>
                </c:pt>
                <c:pt idx="1403">
                  <c:v>18301</c:v>
                </c:pt>
                <c:pt idx="1404">
                  <c:v>18302</c:v>
                </c:pt>
                <c:pt idx="1405">
                  <c:v>18303</c:v>
                </c:pt>
                <c:pt idx="1406">
                  <c:v>18304</c:v>
                </c:pt>
                <c:pt idx="1407">
                  <c:v>18305</c:v>
                </c:pt>
                <c:pt idx="1408">
                  <c:v>18306</c:v>
                </c:pt>
                <c:pt idx="1409">
                  <c:v>18307</c:v>
                </c:pt>
                <c:pt idx="1410">
                  <c:v>18308</c:v>
                </c:pt>
                <c:pt idx="1411">
                  <c:v>18309</c:v>
                </c:pt>
                <c:pt idx="1412">
                  <c:v>18310</c:v>
                </c:pt>
                <c:pt idx="1413">
                  <c:v>18311</c:v>
                </c:pt>
                <c:pt idx="1414">
                  <c:v>18312</c:v>
                </c:pt>
                <c:pt idx="1415">
                  <c:v>18313</c:v>
                </c:pt>
                <c:pt idx="1416">
                  <c:v>18314</c:v>
                </c:pt>
                <c:pt idx="1417">
                  <c:v>18315</c:v>
                </c:pt>
                <c:pt idx="1418">
                  <c:v>18316</c:v>
                </c:pt>
                <c:pt idx="1419">
                  <c:v>18317</c:v>
                </c:pt>
                <c:pt idx="1420">
                  <c:v>18318</c:v>
                </c:pt>
                <c:pt idx="1421">
                  <c:v>18319</c:v>
                </c:pt>
                <c:pt idx="1422">
                  <c:v>18320</c:v>
                </c:pt>
                <c:pt idx="1423">
                  <c:v>18321</c:v>
                </c:pt>
                <c:pt idx="1424">
                  <c:v>18322</c:v>
                </c:pt>
                <c:pt idx="1425">
                  <c:v>18323</c:v>
                </c:pt>
                <c:pt idx="1426">
                  <c:v>18324</c:v>
                </c:pt>
                <c:pt idx="1427">
                  <c:v>18325</c:v>
                </c:pt>
                <c:pt idx="1428">
                  <c:v>18326</c:v>
                </c:pt>
                <c:pt idx="1429">
                  <c:v>18327</c:v>
                </c:pt>
                <c:pt idx="1430">
                  <c:v>18328</c:v>
                </c:pt>
                <c:pt idx="1431">
                  <c:v>18329</c:v>
                </c:pt>
                <c:pt idx="1432">
                  <c:v>18330</c:v>
                </c:pt>
                <c:pt idx="1433">
                  <c:v>18331</c:v>
                </c:pt>
                <c:pt idx="1434">
                  <c:v>18332</c:v>
                </c:pt>
                <c:pt idx="1435">
                  <c:v>18333</c:v>
                </c:pt>
                <c:pt idx="1436">
                  <c:v>18334</c:v>
                </c:pt>
                <c:pt idx="1437">
                  <c:v>18335</c:v>
                </c:pt>
                <c:pt idx="1438">
                  <c:v>18336</c:v>
                </c:pt>
                <c:pt idx="1439">
                  <c:v>18337</c:v>
                </c:pt>
                <c:pt idx="1440">
                  <c:v>18338</c:v>
                </c:pt>
                <c:pt idx="1441">
                  <c:v>18339</c:v>
                </c:pt>
                <c:pt idx="1442">
                  <c:v>18340</c:v>
                </c:pt>
                <c:pt idx="1443">
                  <c:v>18341</c:v>
                </c:pt>
                <c:pt idx="1444">
                  <c:v>18342</c:v>
                </c:pt>
                <c:pt idx="1445">
                  <c:v>18343</c:v>
                </c:pt>
                <c:pt idx="1446">
                  <c:v>18344</c:v>
                </c:pt>
                <c:pt idx="1447">
                  <c:v>18345</c:v>
                </c:pt>
                <c:pt idx="1448">
                  <c:v>18346</c:v>
                </c:pt>
                <c:pt idx="1449">
                  <c:v>18347</c:v>
                </c:pt>
                <c:pt idx="1450">
                  <c:v>18348</c:v>
                </c:pt>
                <c:pt idx="1451">
                  <c:v>18349</c:v>
                </c:pt>
                <c:pt idx="1452">
                  <c:v>18350</c:v>
                </c:pt>
                <c:pt idx="1453">
                  <c:v>18351</c:v>
                </c:pt>
                <c:pt idx="1454">
                  <c:v>18352</c:v>
                </c:pt>
                <c:pt idx="1455">
                  <c:v>18353</c:v>
                </c:pt>
                <c:pt idx="1456">
                  <c:v>18354</c:v>
                </c:pt>
                <c:pt idx="1457">
                  <c:v>18355</c:v>
                </c:pt>
                <c:pt idx="1458">
                  <c:v>18356</c:v>
                </c:pt>
                <c:pt idx="1459">
                  <c:v>18357</c:v>
                </c:pt>
                <c:pt idx="1460">
                  <c:v>18358</c:v>
                </c:pt>
                <c:pt idx="1461">
                  <c:v>18359</c:v>
                </c:pt>
                <c:pt idx="1462">
                  <c:v>18360</c:v>
                </c:pt>
                <c:pt idx="1463">
                  <c:v>18361</c:v>
                </c:pt>
                <c:pt idx="1464">
                  <c:v>18362</c:v>
                </c:pt>
                <c:pt idx="1465">
                  <c:v>18363</c:v>
                </c:pt>
                <c:pt idx="1466">
                  <c:v>18364</c:v>
                </c:pt>
                <c:pt idx="1467">
                  <c:v>18365</c:v>
                </c:pt>
                <c:pt idx="1468">
                  <c:v>18366</c:v>
                </c:pt>
                <c:pt idx="1469">
                  <c:v>18367</c:v>
                </c:pt>
                <c:pt idx="1470">
                  <c:v>18368</c:v>
                </c:pt>
                <c:pt idx="1471">
                  <c:v>18369</c:v>
                </c:pt>
                <c:pt idx="1472">
                  <c:v>18370</c:v>
                </c:pt>
                <c:pt idx="1473">
                  <c:v>18371</c:v>
                </c:pt>
                <c:pt idx="1474">
                  <c:v>18372</c:v>
                </c:pt>
                <c:pt idx="1475">
                  <c:v>18373</c:v>
                </c:pt>
                <c:pt idx="1476">
                  <c:v>18374</c:v>
                </c:pt>
                <c:pt idx="1477">
                  <c:v>18375</c:v>
                </c:pt>
                <c:pt idx="1478">
                  <c:v>18376</c:v>
                </c:pt>
                <c:pt idx="1479">
                  <c:v>18377</c:v>
                </c:pt>
                <c:pt idx="1480">
                  <c:v>18378</c:v>
                </c:pt>
                <c:pt idx="1481">
                  <c:v>18379</c:v>
                </c:pt>
                <c:pt idx="1482">
                  <c:v>18380</c:v>
                </c:pt>
                <c:pt idx="1483">
                  <c:v>18381</c:v>
                </c:pt>
                <c:pt idx="1484">
                  <c:v>18382</c:v>
                </c:pt>
                <c:pt idx="1485">
                  <c:v>18383</c:v>
                </c:pt>
                <c:pt idx="1486">
                  <c:v>18384</c:v>
                </c:pt>
                <c:pt idx="1487">
                  <c:v>18385</c:v>
                </c:pt>
                <c:pt idx="1488">
                  <c:v>18386</c:v>
                </c:pt>
                <c:pt idx="1489">
                  <c:v>18387</c:v>
                </c:pt>
                <c:pt idx="1490">
                  <c:v>18388</c:v>
                </c:pt>
                <c:pt idx="1491">
                  <c:v>18389</c:v>
                </c:pt>
                <c:pt idx="1492">
                  <c:v>18390</c:v>
                </c:pt>
                <c:pt idx="1493">
                  <c:v>18391</c:v>
                </c:pt>
                <c:pt idx="1494">
                  <c:v>18392</c:v>
                </c:pt>
                <c:pt idx="1495">
                  <c:v>18393</c:v>
                </c:pt>
                <c:pt idx="1496">
                  <c:v>18394</c:v>
                </c:pt>
                <c:pt idx="1497">
                  <c:v>18395</c:v>
                </c:pt>
                <c:pt idx="1498">
                  <c:v>18396</c:v>
                </c:pt>
                <c:pt idx="1499">
                  <c:v>18397</c:v>
                </c:pt>
                <c:pt idx="1500">
                  <c:v>18398</c:v>
                </c:pt>
                <c:pt idx="1501">
                  <c:v>18399</c:v>
                </c:pt>
                <c:pt idx="1502">
                  <c:v>18400</c:v>
                </c:pt>
                <c:pt idx="1503">
                  <c:v>18401</c:v>
                </c:pt>
                <c:pt idx="1504">
                  <c:v>18402</c:v>
                </c:pt>
                <c:pt idx="1505">
                  <c:v>18403</c:v>
                </c:pt>
                <c:pt idx="1506">
                  <c:v>18404</c:v>
                </c:pt>
                <c:pt idx="1507">
                  <c:v>18405</c:v>
                </c:pt>
                <c:pt idx="1508">
                  <c:v>18406</c:v>
                </c:pt>
                <c:pt idx="1509">
                  <c:v>18407</c:v>
                </c:pt>
                <c:pt idx="1510">
                  <c:v>18408</c:v>
                </c:pt>
                <c:pt idx="1511">
                  <c:v>18409</c:v>
                </c:pt>
                <c:pt idx="1512">
                  <c:v>18410</c:v>
                </c:pt>
                <c:pt idx="1513">
                  <c:v>18411</c:v>
                </c:pt>
                <c:pt idx="1514">
                  <c:v>18412</c:v>
                </c:pt>
                <c:pt idx="1515">
                  <c:v>18413</c:v>
                </c:pt>
                <c:pt idx="1516">
                  <c:v>18414</c:v>
                </c:pt>
                <c:pt idx="1517">
                  <c:v>18415</c:v>
                </c:pt>
                <c:pt idx="1518">
                  <c:v>18416</c:v>
                </c:pt>
                <c:pt idx="1519">
                  <c:v>18417</c:v>
                </c:pt>
                <c:pt idx="1520">
                  <c:v>18418</c:v>
                </c:pt>
                <c:pt idx="1521">
                  <c:v>18419</c:v>
                </c:pt>
                <c:pt idx="1522">
                  <c:v>18420</c:v>
                </c:pt>
                <c:pt idx="1523">
                  <c:v>18421</c:v>
                </c:pt>
                <c:pt idx="1524">
                  <c:v>18422</c:v>
                </c:pt>
                <c:pt idx="1525">
                  <c:v>18423</c:v>
                </c:pt>
                <c:pt idx="1526">
                  <c:v>18424</c:v>
                </c:pt>
                <c:pt idx="1527">
                  <c:v>18425</c:v>
                </c:pt>
                <c:pt idx="1528">
                  <c:v>18426</c:v>
                </c:pt>
                <c:pt idx="1529">
                  <c:v>18427</c:v>
                </c:pt>
                <c:pt idx="1530">
                  <c:v>18428</c:v>
                </c:pt>
                <c:pt idx="1531">
                  <c:v>18429</c:v>
                </c:pt>
                <c:pt idx="1532">
                  <c:v>18430</c:v>
                </c:pt>
                <c:pt idx="1533">
                  <c:v>18431</c:v>
                </c:pt>
                <c:pt idx="1534">
                  <c:v>18432</c:v>
                </c:pt>
                <c:pt idx="1535">
                  <c:v>18433</c:v>
                </c:pt>
                <c:pt idx="1536">
                  <c:v>18434</c:v>
                </c:pt>
                <c:pt idx="1537">
                  <c:v>18435</c:v>
                </c:pt>
                <c:pt idx="1538">
                  <c:v>18436</c:v>
                </c:pt>
                <c:pt idx="1539">
                  <c:v>18437</c:v>
                </c:pt>
                <c:pt idx="1540">
                  <c:v>18438</c:v>
                </c:pt>
                <c:pt idx="1541">
                  <c:v>18439</c:v>
                </c:pt>
                <c:pt idx="1542">
                  <c:v>18440</c:v>
                </c:pt>
                <c:pt idx="1543">
                  <c:v>18441</c:v>
                </c:pt>
                <c:pt idx="1544">
                  <c:v>18442</c:v>
                </c:pt>
                <c:pt idx="1545">
                  <c:v>18443</c:v>
                </c:pt>
                <c:pt idx="1546">
                  <c:v>18444</c:v>
                </c:pt>
                <c:pt idx="1547">
                  <c:v>18445</c:v>
                </c:pt>
                <c:pt idx="1548">
                  <c:v>18446</c:v>
                </c:pt>
                <c:pt idx="1549">
                  <c:v>18447</c:v>
                </c:pt>
                <c:pt idx="1550">
                  <c:v>18448</c:v>
                </c:pt>
                <c:pt idx="1551">
                  <c:v>18449</c:v>
                </c:pt>
                <c:pt idx="1552">
                  <c:v>18450</c:v>
                </c:pt>
                <c:pt idx="1553">
                  <c:v>18451</c:v>
                </c:pt>
                <c:pt idx="1554">
                  <c:v>18452</c:v>
                </c:pt>
                <c:pt idx="1555">
                  <c:v>18453</c:v>
                </c:pt>
                <c:pt idx="1556">
                  <c:v>18454</c:v>
                </c:pt>
                <c:pt idx="1557">
                  <c:v>18455</c:v>
                </c:pt>
                <c:pt idx="1558">
                  <c:v>18456</c:v>
                </c:pt>
                <c:pt idx="1559">
                  <c:v>18457</c:v>
                </c:pt>
                <c:pt idx="1560">
                  <c:v>18458</c:v>
                </c:pt>
                <c:pt idx="1561">
                  <c:v>18459</c:v>
                </c:pt>
                <c:pt idx="1562">
                  <c:v>18460</c:v>
                </c:pt>
                <c:pt idx="1563">
                  <c:v>18461</c:v>
                </c:pt>
                <c:pt idx="1564">
                  <c:v>18462</c:v>
                </c:pt>
                <c:pt idx="1565">
                  <c:v>18463</c:v>
                </c:pt>
                <c:pt idx="1566">
                  <c:v>18464</c:v>
                </c:pt>
                <c:pt idx="1567">
                  <c:v>18465</c:v>
                </c:pt>
                <c:pt idx="1568">
                  <c:v>18466</c:v>
                </c:pt>
                <c:pt idx="1569">
                  <c:v>18467</c:v>
                </c:pt>
                <c:pt idx="1570">
                  <c:v>18468</c:v>
                </c:pt>
                <c:pt idx="1571">
                  <c:v>18469</c:v>
                </c:pt>
                <c:pt idx="1572">
                  <c:v>18470</c:v>
                </c:pt>
                <c:pt idx="1573">
                  <c:v>18471</c:v>
                </c:pt>
                <c:pt idx="1574">
                  <c:v>18472</c:v>
                </c:pt>
                <c:pt idx="1575">
                  <c:v>18473</c:v>
                </c:pt>
                <c:pt idx="1576">
                  <c:v>18474</c:v>
                </c:pt>
                <c:pt idx="1577">
                  <c:v>18475</c:v>
                </c:pt>
                <c:pt idx="1578">
                  <c:v>18476</c:v>
                </c:pt>
                <c:pt idx="1579">
                  <c:v>18477</c:v>
                </c:pt>
                <c:pt idx="1580">
                  <c:v>18478</c:v>
                </c:pt>
                <c:pt idx="1581">
                  <c:v>18479</c:v>
                </c:pt>
                <c:pt idx="1582">
                  <c:v>18480</c:v>
                </c:pt>
                <c:pt idx="1583">
                  <c:v>18481</c:v>
                </c:pt>
                <c:pt idx="1584">
                  <c:v>18482</c:v>
                </c:pt>
                <c:pt idx="1585">
                  <c:v>18483</c:v>
                </c:pt>
                <c:pt idx="1586">
                  <c:v>18484</c:v>
                </c:pt>
                <c:pt idx="1587">
                  <c:v>18485</c:v>
                </c:pt>
                <c:pt idx="1588">
                  <c:v>18486</c:v>
                </c:pt>
                <c:pt idx="1589">
                  <c:v>18487</c:v>
                </c:pt>
                <c:pt idx="1590">
                  <c:v>18488</c:v>
                </c:pt>
                <c:pt idx="1591">
                  <c:v>18489</c:v>
                </c:pt>
                <c:pt idx="1592">
                  <c:v>18490</c:v>
                </c:pt>
                <c:pt idx="1593">
                  <c:v>18491</c:v>
                </c:pt>
                <c:pt idx="1594">
                  <c:v>18492</c:v>
                </c:pt>
                <c:pt idx="1595">
                  <c:v>18493</c:v>
                </c:pt>
                <c:pt idx="1596">
                  <c:v>18494</c:v>
                </c:pt>
                <c:pt idx="1597">
                  <c:v>18495</c:v>
                </c:pt>
                <c:pt idx="1598">
                  <c:v>18496</c:v>
                </c:pt>
                <c:pt idx="1599">
                  <c:v>18497</c:v>
                </c:pt>
                <c:pt idx="1600">
                  <c:v>18498</c:v>
                </c:pt>
                <c:pt idx="1601">
                  <c:v>18499</c:v>
                </c:pt>
                <c:pt idx="1602">
                  <c:v>18500</c:v>
                </c:pt>
                <c:pt idx="1603">
                  <c:v>18501</c:v>
                </c:pt>
                <c:pt idx="1604">
                  <c:v>18502</c:v>
                </c:pt>
                <c:pt idx="1605">
                  <c:v>18503</c:v>
                </c:pt>
                <c:pt idx="1606">
                  <c:v>18504</c:v>
                </c:pt>
                <c:pt idx="1607">
                  <c:v>18505</c:v>
                </c:pt>
                <c:pt idx="1608">
                  <c:v>18506</c:v>
                </c:pt>
                <c:pt idx="1609">
                  <c:v>18507</c:v>
                </c:pt>
                <c:pt idx="1610">
                  <c:v>18508</c:v>
                </c:pt>
                <c:pt idx="1611">
                  <c:v>18509</c:v>
                </c:pt>
                <c:pt idx="1612">
                  <c:v>18510</c:v>
                </c:pt>
                <c:pt idx="1613">
                  <c:v>18511</c:v>
                </c:pt>
                <c:pt idx="1614">
                  <c:v>18512</c:v>
                </c:pt>
                <c:pt idx="1615">
                  <c:v>18513</c:v>
                </c:pt>
                <c:pt idx="1616">
                  <c:v>18514</c:v>
                </c:pt>
                <c:pt idx="1617">
                  <c:v>18515</c:v>
                </c:pt>
                <c:pt idx="1618">
                  <c:v>18516</c:v>
                </c:pt>
                <c:pt idx="1619">
                  <c:v>18517</c:v>
                </c:pt>
                <c:pt idx="1620">
                  <c:v>18518</c:v>
                </c:pt>
                <c:pt idx="1621">
                  <c:v>18519</c:v>
                </c:pt>
                <c:pt idx="1622">
                  <c:v>18520</c:v>
                </c:pt>
                <c:pt idx="1623">
                  <c:v>18521</c:v>
                </c:pt>
                <c:pt idx="1624">
                  <c:v>18522</c:v>
                </c:pt>
                <c:pt idx="1625">
                  <c:v>18523</c:v>
                </c:pt>
                <c:pt idx="1626">
                  <c:v>18524</c:v>
                </c:pt>
                <c:pt idx="1627">
                  <c:v>18525</c:v>
                </c:pt>
                <c:pt idx="1628">
                  <c:v>18526</c:v>
                </c:pt>
                <c:pt idx="1629">
                  <c:v>18527</c:v>
                </c:pt>
                <c:pt idx="1630">
                  <c:v>18528</c:v>
                </c:pt>
                <c:pt idx="1631">
                  <c:v>18529</c:v>
                </c:pt>
                <c:pt idx="1632">
                  <c:v>18530</c:v>
                </c:pt>
                <c:pt idx="1633">
                  <c:v>18531</c:v>
                </c:pt>
                <c:pt idx="1634">
                  <c:v>18532</c:v>
                </c:pt>
                <c:pt idx="1635">
                  <c:v>18533</c:v>
                </c:pt>
                <c:pt idx="1636">
                  <c:v>18534</c:v>
                </c:pt>
                <c:pt idx="1637">
                  <c:v>18535</c:v>
                </c:pt>
                <c:pt idx="1638">
                  <c:v>18536</c:v>
                </c:pt>
                <c:pt idx="1639">
                  <c:v>18537</c:v>
                </c:pt>
                <c:pt idx="1640">
                  <c:v>18538</c:v>
                </c:pt>
                <c:pt idx="1641">
                  <c:v>18539</c:v>
                </c:pt>
                <c:pt idx="1642">
                  <c:v>18540</c:v>
                </c:pt>
                <c:pt idx="1643">
                  <c:v>18541</c:v>
                </c:pt>
                <c:pt idx="1644">
                  <c:v>18542</c:v>
                </c:pt>
                <c:pt idx="1645">
                  <c:v>18543</c:v>
                </c:pt>
                <c:pt idx="1646">
                  <c:v>18544</c:v>
                </c:pt>
                <c:pt idx="1647">
                  <c:v>18545</c:v>
                </c:pt>
                <c:pt idx="1648">
                  <c:v>18546</c:v>
                </c:pt>
                <c:pt idx="1649">
                  <c:v>18547</c:v>
                </c:pt>
                <c:pt idx="1650">
                  <c:v>18548</c:v>
                </c:pt>
                <c:pt idx="1651">
                  <c:v>18549</c:v>
                </c:pt>
                <c:pt idx="1652">
                  <c:v>18550</c:v>
                </c:pt>
                <c:pt idx="1653">
                  <c:v>18551</c:v>
                </c:pt>
                <c:pt idx="1654">
                  <c:v>18552</c:v>
                </c:pt>
                <c:pt idx="1655">
                  <c:v>18553</c:v>
                </c:pt>
                <c:pt idx="1656">
                  <c:v>18554</c:v>
                </c:pt>
                <c:pt idx="1657">
                  <c:v>18555</c:v>
                </c:pt>
                <c:pt idx="1658">
                  <c:v>18556</c:v>
                </c:pt>
                <c:pt idx="1659">
                  <c:v>18557</c:v>
                </c:pt>
                <c:pt idx="1660">
                  <c:v>18558</c:v>
                </c:pt>
                <c:pt idx="1661">
                  <c:v>18559</c:v>
                </c:pt>
                <c:pt idx="1662">
                  <c:v>18560</c:v>
                </c:pt>
                <c:pt idx="1663">
                  <c:v>18561</c:v>
                </c:pt>
                <c:pt idx="1664">
                  <c:v>18562</c:v>
                </c:pt>
                <c:pt idx="1665">
                  <c:v>18563</c:v>
                </c:pt>
                <c:pt idx="1666">
                  <c:v>18564</c:v>
                </c:pt>
                <c:pt idx="1667">
                  <c:v>18565</c:v>
                </c:pt>
                <c:pt idx="1668">
                  <c:v>18566</c:v>
                </c:pt>
                <c:pt idx="1669">
                  <c:v>18567</c:v>
                </c:pt>
                <c:pt idx="1670">
                  <c:v>18568</c:v>
                </c:pt>
                <c:pt idx="1671">
                  <c:v>18569</c:v>
                </c:pt>
                <c:pt idx="1672">
                  <c:v>18570</c:v>
                </c:pt>
                <c:pt idx="1673">
                  <c:v>18571</c:v>
                </c:pt>
                <c:pt idx="1674">
                  <c:v>18572</c:v>
                </c:pt>
                <c:pt idx="1675">
                  <c:v>18573</c:v>
                </c:pt>
                <c:pt idx="1676">
                  <c:v>18574</c:v>
                </c:pt>
                <c:pt idx="1677">
                  <c:v>18575</c:v>
                </c:pt>
                <c:pt idx="1678">
                  <c:v>18576</c:v>
                </c:pt>
                <c:pt idx="1679">
                  <c:v>18577</c:v>
                </c:pt>
                <c:pt idx="1680">
                  <c:v>18578</c:v>
                </c:pt>
                <c:pt idx="1681">
                  <c:v>18579</c:v>
                </c:pt>
                <c:pt idx="1682">
                  <c:v>18580</c:v>
                </c:pt>
                <c:pt idx="1683">
                  <c:v>18581</c:v>
                </c:pt>
                <c:pt idx="1684">
                  <c:v>18582</c:v>
                </c:pt>
                <c:pt idx="1685">
                  <c:v>18583</c:v>
                </c:pt>
                <c:pt idx="1686">
                  <c:v>18584</c:v>
                </c:pt>
                <c:pt idx="1687">
                  <c:v>18585</c:v>
                </c:pt>
                <c:pt idx="1688">
                  <c:v>18586</c:v>
                </c:pt>
                <c:pt idx="1689">
                  <c:v>18587</c:v>
                </c:pt>
                <c:pt idx="1690">
                  <c:v>18588</c:v>
                </c:pt>
                <c:pt idx="1691">
                  <c:v>18589</c:v>
                </c:pt>
                <c:pt idx="1692">
                  <c:v>18590</c:v>
                </c:pt>
                <c:pt idx="1693">
                  <c:v>18591</c:v>
                </c:pt>
                <c:pt idx="1694">
                  <c:v>18592</c:v>
                </c:pt>
                <c:pt idx="1695">
                  <c:v>18593</c:v>
                </c:pt>
                <c:pt idx="1696">
                  <c:v>18594</c:v>
                </c:pt>
                <c:pt idx="1697">
                  <c:v>18595</c:v>
                </c:pt>
                <c:pt idx="1698">
                  <c:v>18596</c:v>
                </c:pt>
                <c:pt idx="1699">
                  <c:v>18597</c:v>
                </c:pt>
                <c:pt idx="1700">
                  <c:v>18598</c:v>
                </c:pt>
                <c:pt idx="1701">
                  <c:v>18599</c:v>
                </c:pt>
                <c:pt idx="1702">
                  <c:v>18600</c:v>
                </c:pt>
                <c:pt idx="1703">
                  <c:v>18601</c:v>
                </c:pt>
                <c:pt idx="1704">
                  <c:v>18602</c:v>
                </c:pt>
                <c:pt idx="1705">
                  <c:v>18603</c:v>
                </c:pt>
                <c:pt idx="1706">
                  <c:v>18604</c:v>
                </c:pt>
                <c:pt idx="1707">
                  <c:v>18605</c:v>
                </c:pt>
                <c:pt idx="1708">
                  <c:v>18606</c:v>
                </c:pt>
                <c:pt idx="1709">
                  <c:v>18607</c:v>
                </c:pt>
                <c:pt idx="1710">
                  <c:v>18608</c:v>
                </c:pt>
                <c:pt idx="1711">
                  <c:v>18609</c:v>
                </c:pt>
                <c:pt idx="1712">
                  <c:v>18610</c:v>
                </c:pt>
                <c:pt idx="1713">
                  <c:v>18611</c:v>
                </c:pt>
                <c:pt idx="1714">
                  <c:v>18612</c:v>
                </c:pt>
                <c:pt idx="1715">
                  <c:v>18613</c:v>
                </c:pt>
                <c:pt idx="1716">
                  <c:v>18614</c:v>
                </c:pt>
                <c:pt idx="1717">
                  <c:v>18615</c:v>
                </c:pt>
                <c:pt idx="1718">
                  <c:v>18616</c:v>
                </c:pt>
                <c:pt idx="1719">
                  <c:v>18617</c:v>
                </c:pt>
                <c:pt idx="1720">
                  <c:v>18618</c:v>
                </c:pt>
                <c:pt idx="1721">
                  <c:v>18619</c:v>
                </c:pt>
                <c:pt idx="1722">
                  <c:v>18620</c:v>
                </c:pt>
                <c:pt idx="1723">
                  <c:v>18621</c:v>
                </c:pt>
                <c:pt idx="1724">
                  <c:v>18622</c:v>
                </c:pt>
                <c:pt idx="1725">
                  <c:v>18623</c:v>
                </c:pt>
                <c:pt idx="1726">
                  <c:v>18624</c:v>
                </c:pt>
                <c:pt idx="1727">
                  <c:v>18625</c:v>
                </c:pt>
                <c:pt idx="1728">
                  <c:v>18626</c:v>
                </c:pt>
                <c:pt idx="1729">
                  <c:v>18627</c:v>
                </c:pt>
                <c:pt idx="1730">
                  <c:v>18628</c:v>
                </c:pt>
                <c:pt idx="1731">
                  <c:v>18629</c:v>
                </c:pt>
                <c:pt idx="1732">
                  <c:v>18630</c:v>
                </c:pt>
                <c:pt idx="1733">
                  <c:v>18631</c:v>
                </c:pt>
                <c:pt idx="1734">
                  <c:v>18632</c:v>
                </c:pt>
                <c:pt idx="1735">
                  <c:v>18633</c:v>
                </c:pt>
                <c:pt idx="1736">
                  <c:v>18634</c:v>
                </c:pt>
                <c:pt idx="1737">
                  <c:v>18635</c:v>
                </c:pt>
                <c:pt idx="1738">
                  <c:v>18636</c:v>
                </c:pt>
                <c:pt idx="1739">
                  <c:v>18637</c:v>
                </c:pt>
                <c:pt idx="1740">
                  <c:v>18638</c:v>
                </c:pt>
                <c:pt idx="1741">
                  <c:v>18639</c:v>
                </c:pt>
                <c:pt idx="1742">
                  <c:v>18640</c:v>
                </c:pt>
                <c:pt idx="1743">
                  <c:v>18641</c:v>
                </c:pt>
                <c:pt idx="1744">
                  <c:v>18642</c:v>
                </c:pt>
                <c:pt idx="1745">
                  <c:v>18643</c:v>
                </c:pt>
                <c:pt idx="1746">
                  <c:v>18644</c:v>
                </c:pt>
                <c:pt idx="1747">
                  <c:v>18645</c:v>
                </c:pt>
                <c:pt idx="1748">
                  <c:v>18646</c:v>
                </c:pt>
                <c:pt idx="1749">
                  <c:v>18647</c:v>
                </c:pt>
                <c:pt idx="1750">
                  <c:v>18648</c:v>
                </c:pt>
                <c:pt idx="1751">
                  <c:v>18649</c:v>
                </c:pt>
                <c:pt idx="1752">
                  <c:v>18650</c:v>
                </c:pt>
                <c:pt idx="1753">
                  <c:v>18651</c:v>
                </c:pt>
                <c:pt idx="1754">
                  <c:v>18652</c:v>
                </c:pt>
                <c:pt idx="1755">
                  <c:v>18653</c:v>
                </c:pt>
                <c:pt idx="1756">
                  <c:v>18654</c:v>
                </c:pt>
                <c:pt idx="1757">
                  <c:v>18655</c:v>
                </c:pt>
                <c:pt idx="1758">
                  <c:v>18656</c:v>
                </c:pt>
                <c:pt idx="1759">
                  <c:v>18657</c:v>
                </c:pt>
                <c:pt idx="1760">
                  <c:v>18658</c:v>
                </c:pt>
                <c:pt idx="1761">
                  <c:v>18659</c:v>
                </c:pt>
                <c:pt idx="1762">
                  <c:v>18660</c:v>
                </c:pt>
                <c:pt idx="1763">
                  <c:v>18661</c:v>
                </c:pt>
                <c:pt idx="1764">
                  <c:v>18662</c:v>
                </c:pt>
                <c:pt idx="1765">
                  <c:v>18663</c:v>
                </c:pt>
                <c:pt idx="1766">
                  <c:v>18664</c:v>
                </c:pt>
                <c:pt idx="1767">
                  <c:v>18665</c:v>
                </c:pt>
                <c:pt idx="1768">
                  <c:v>18666</c:v>
                </c:pt>
                <c:pt idx="1769">
                  <c:v>18667</c:v>
                </c:pt>
                <c:pt idx="1770">
                  <c:v>18668</c:v>
                </c:pt>
                <c:pt idx="1771">
                  <c:v>18669</c:v>
                </c:pt>
                <c:pt idx="1772">
                  <c:v>18670</c:v>
                </c:pt>
                <c:pt idx="1773">
                  <c:v>18671</c:v>
                </c:pt>
                <c:pt idx="1774">
                  <c:v>18672</c:v>
                </c:pt>
                <c:pt idx="1775">
                  <c:v>18673</c:v>
                </c:pt>
                <c:pt idx="1776">
                  <c:v>18674</c:v>
                </c:pt>
                <c:pt idx="1777">
                  <c:v>18675</c:v>
                </c:pt>
                <c:pt idx="1778">
                  <c:v>18676</c:v>
                </c:pt>
                <c:pt idx="1779">
                  <c:v>18677</c:v>
                </c:pt>
                <c:pt idx="1780">
                  <c:v>18678</c:v>
                </c:pt>
                <c:pt idx="1781">
                  <c:v>18679</c:v>
                </c:pt>
                <c:pt idx="1782">
                  <c:v>18680</c:v>
                </c:pt>
                <c:pt idx="1783">
                  <c:v>18681</c:v>
                </c:pt>
                <c:pt idx="1784">
                  <c:v>18682</c:v>
                </c:pt>
                <c:pt idx="1785">
                  <c:v>18683</c:v>
                </c:pt>
                <c:pt idx="1786">
                  <c:v>18684</c:v>
                </c:pt>
                <c:pt idx="1787">
                  <c:v>18685</c:v>
                </c:pt>
                <c:pt idx="1788">
                  <c:v>18686</c:v>
                </c:pt>
                <c:pt idx="1789">
                  <c:v>18687</c:v>
                </c:pt>
                <c:pt idx="1790">
                  <c:v>18688</c:v>
                </c:pt>
                <c:pt idx="1791">
                  <c:v>18689</c:v>
                </c:pt>
                <c:pt idx="1792">
                  <c:v>18690</c:v>
                </c:pt>
                <c:pt idx="1793">
                  <c:v>18691</c:v>
                </c:pt>
                <c:pt idx="1794">
                  <c:v>18692</c:v>
                </c:pt>
                <c:pt idx="1795">
                  <c:v>18693</c:v>
                </c:pt>
                <c:pt idx="1796">
                  <c:v>18694</c:v>
                </c:pt>
                <c:pt idx="1797">
                  <c:v>18695</c:v>
                </c:pt>
                <c:pt idx="1798">
                  <c:v>18696</c:v>
                </c:pt>
                <c:pt idx="1799">
                  <c:v>18697</c:v>
                </c:pt>
                <c:pt idx="1800">
                  <c:v>18698</c:v>
                </c:pt>
                <c:pt idx="1801">
                  <c:v>18699</c:v>
                </c:pt>
                <c:pt idx="1802">
                  <c:v>18700</c:v>
                </c:pt>
                <c:pt idx="1803">
                  <c:v>18701</c:v>
                </c:pt>
                <c:pt idx="1804">
                  <c:v>18702</c:v>
                </c:pt>
                <c:pt idx="1805">
                  <c:v>18703</c:v>
                </c:pt>
                <c:pt idx="1806">
                  <c:v>18704</c:v>
                </c:pt>
                <c:pt idx="1807">
                  <c:v>18705</c:v>
                </c:pt>
                <c:pt idx="1808">
                  <c:v>18706</c:v>
                </c:pt>
                <c:pt idx="1809">
                  <c:v>18707</c:v>
                </c:pt>
                <c:pt idx="1810">
                  <c:v>18708</c:v>
                </c:pt>
                <c:pt idx="1811">
                  <c:v>18709</c:v>
                </c:pt>
                <c:pt idx="1812">
                  <c:v>18710</c:v>
                </c:pt>
                <c:pt idx="1813">
                  <c:v>18711</c:v>
                </c:pt>
                <c:pt idx="1814">
                  <c:v>18712</c:v>
                </c:pt>
                <c:pt idx="1815">
                  <c:v>18713</c:v>
                </c:pt>
                <c:pt idx="1816">
                  <c:v>18714</c:v>
                </c:pt>
                <c:pt idx="1817">
                  <c:v>18715</c:v>
                </c:pt>
                <c:pt idx="1818">
                  <c:v>18716</c:v>
                </c:pt>
                <c:pt idx="1819">
                  <c:v>18717</c:v>
                </c:pt>
                <c:pt idx="1820">
                  <c:v>18718</c:v>
                </c:pt>
                <c:pt idx="1821">
                  <c:v>18719</c:v>
                </c:pt>
                <c:pt idx="1822">
                  <c:v>18720</c:v>
                </c:pt>
                <c:pt idx="1823">
                  <c:v>18721</c:v>
                </c:pt>
                <c:pt idx="1824">
                  <c:v>18722</c:v>
                </c:pt>
                <c:pt idx="1825">
                  <c:v>18723</c:v>
                </c:pt>
                <c:pt idx="1826">
                  <c:v>18724</c:v>
                </c:pt>
                <c:pt idx="1827">
                  <c:v>18725</c:v>
                </c:pt>
                <c:pt idx="1828">
                  <c:v>18726</c:v>
                </c:pt>
                <c:pt idx="1829">
                  <c:v>18727</c:v>
                </c:pt>
                <c:pt idx="1830">
                  <c:v>18728</c:v>
                </c:pt>
                <c:pt idx="1831">
                  <c:v>18729</c:v>
                </c:pt>
                <c:pt idx="1832">
                  <c:v>18730</c:v>
                </c:pt>
                <c:pt idx="1833">
                  <c:v>18731</c:v>
                </c:pt>
                <c:pt idx="1834">
                  <c:v>18732</c:v>
                </c:pt>
                <c:pt idx="1835">
                  <c:v>18733</c:v>
                </c:pt>
                <c:pt idx="1836">
                  <c:v>18734</c:v>
                </c:pt>
                <c:pt idx="1837">
                  <c:v>18735</c:v>
                </c:pt>
                <c:pt idx="1838">
                  <c:v>18736</c:v>
                </c:pt>
                <c:pt idx="1839">
                  <c:v>18737</c:v>
                </c:pt>
                <c:pt idx="1840">
                  <c:v>18738</c:v>
                </c:pt>
                <c:pt idx="1841">
                  <c:v>18739</c:v>
                </c:pt>
                <c:pt idx="1842">
                  <c:v>18740</c:v>
                </c:pt>
                <c:pt idx="1843">
                  <c:v>18741</c:v>
                </c:pt>
                <c:pt idx="1844">
                  <c:v>18742</c:v>
                </c:pt>
                <c:pt idx="1845">
                  <c:v>18743</c:v>
                </c:pt>
                <c:pt idx="1846">
                  <c:v>18744</c:v>
                </c:pt>
                <c:pt idx="1847">
                  <c:v>18745</c:v>
                </c:pt>
                <c:pt idx="1848">
                  <c:v>18746</c:v>
                </c:pt>
                <c:pt idx="1849">
                  <c:v>18747</c:v>
                </c:pt>
                <c:pt idx="1850">
                  <c:v>18748</c:v>
                </c:pt>
                <c:pt idx="1851">
                  <c:v>18749</c:v>
                </c:pt>
                <c:pt idx="1852">
                  <c:v>18750</c:v>
                </c:pt>
                <c:pt idx="1853">
                  <c:v>18751</c:v>
                </c:pt>
                <c:pt idx="1854">
                  <c:v>18752</c:v>
                </c:pt>
                <c:pt idx="1855">
                  <c:v>18753</c:v>
                </c:pt>
                <c:pt idx="1856">
                  <c:v>18754</c:v>
                </c:pt>
                <c:pt idx="1857">
                  <c:v>18755</c:v>
                </c:pt>
                <c:pt idx="1858">
                  <c:v>18756</c:v>
                </c:pt>
                <c:pt idx="1859">
                  <c:v>18757</c:v>
                </c:pt>
                <c:pt idx="1860">
                  <c:v>18758</c:v>
                </c:pt>
                <c:pt idx="1861">
                  <c:v>18759</c:v>
                </c:pt>
                <c:pt idx="1862">
                  <c:v>18760</c:v>
                </c:pt>
                <c:pt idx="1863">
                  <c:v>18761</c:v>
                </c:pt>
                <c:pt idx="1864">
                  <c:v>18762</c:v>
                </c:pt>
                <c:pt idx="1865">
                  <c:v>18763</c:v>
                </c:pt>
                <c:pt idx="1866">
                  <c:v>18764</c:v>
                </c:pt>
                <c:pt idx="1867">
                  <c:v>18765</c:v>
                </c:pt>
                <c:pt idx="1868">
                  <c:v>18766</c:v>
                </c:pt>
                <c:pt idx="1869">
                  <c:v>18767</c:v>
                </c:pt>
                <c:pt idx="1870">
                  <c:v>18768</c:v>
                </c:pt>
                <c:pt idx="1871">
                  <c:v>18769</c:v>
                </c:pt>
                <c:pt idx="1872">
                  <c:v>18770</c:v>
                </c:pt>
                <c:pt idx="1873">
                  <c:v>18771</c:v>
                </c:pt>
                <c:pt idx="1874">
                  <c:v>18772</c:v>
                </c:pt>
                <c:pt idx="1875">
                  <c:v>18773</c:v>
                </c:pt>
                <c:pt idx="1876">
                  <c:v>18774</c:v>
                </c:pt>
                <c:pt idx="1877">
                  <c:v>18775</c:v>
                </c:pt>
                <c:pt idx="1878">
                  <c:v>18776</c:v>
                </c:pt>
                <c:pt idx="1879">
                  <c:v>18777</c:v>
                </c:pt>
                <c:pt idx="1880">
                  <c:v>18778</c:v>
                </c:pt>
                <c:pt idx="1881">
                  <c:v>18779</c:v>
                </c:pt>
                <c:pt idx="1882">
                  <c:v>18780</c:v>
                </c:pt>
                <c:pt idx="1883">
                  <c:v>18781</c:v>
                </c:pt>
                <c:pt idx="1884">
                  <c:v>18782</c:v>
                </c:pt>
                <c:pt idx="1885">
                  <c:v>18783</c:v>
                </c:pt>
                <c:pt idx="1886">
                  <c:v>18784</c:v>
                </c:pt>
                <c:pt idx="1887">
                  <c:v>18785</c:v>
                </c:pt>
                <c:pt idx="1888">
                  <c:v>18786</c:v>
                </c:pt>
                <c:pt idx="1889">
                  <c:v>18787</c:v>
                </c:pt>
                <c:pt idx="1890">
                  <c:v>18788</c:v>
                </c:pt>
                <c:pt idx="1891">
                  <c:v>18789</c:v>
                </c:pt>
                <c:pt idx="1892">
                  <c:v>18790</c:v>
                </c:pt>
                <c:pt idx="1893">
                  <c:v>18791</c:v>
                </c:pt>
                <c:pt idx="1894">
                  <c:v>18792</c:v>
                </c:pt>
                <c:pt idx="1895">
                  <c:v>18793</c:v>
                </c:pt>
                <c:pt idx="1896">
                  <c:v>18794</c:v>
                </c:pt>
                <c:pt idx="1897">
                  <c:v>18795</c:v>
                </c:pt>
                <c:pt idx="1898">
                  <c:v>18796</c:v>
                </c:pt>
                <c:pt idx="1899">
                  <c:v>18797</c:v>
                </c:pt>
                <c:pt idx="1900">
                  <c:v>18798</c:v>
                </c:pt>
                <c:pt idx="1901">
                  <c:v>18799</c:v>
                </c:pt>
                <c:pt idx="1902">
                  <c:v>18800</c:v>
                </c:pt>
                <c:pt idx="1903">
                  <c:v>18801</c:v>
                </c:pt>
                <c:pt idx="1904">
                  <c:v>18802</c:v>
                </c:pt>
                <c:pt idx="1905">
                  <c:v>18803</c:v>
                </c:pt>
                <c:pt idx="1906">
                  <c:v>18804</c:v>
                </c:pt>
                <c:pt idx="1907">
                  <c:v>18805</c:v>
                </c:pt>
                <c:pt idx="1908">
                  <c:v>18806</c:v>
                </c:pt>
                <c:pt idx="1909">
                  <c:v>18807</c:v>
                </c:pt>
                <c:pt idx="1910">
                  <c:v>18808</c:v>
                </c:pt>
                <c:pt idx="1911">
                  <c:v>18809</c:v>
                </c:pt>
                <c:pt idx="1912">
                  <c:v>18810</c:v>
                </c:pt>
                <c:pt idx="1913">
                  <c:v>18811</c:v>
                </c:pt>
                <c:pt idx="1914">
                  <c:v>18812</c:v>
                </c:pt>
                <c:pt idx="1915">
                  <c:v>18813</c:v>
                </c:pt>
                <c:pt idx="1916">
                  <c:v>18814</c:v>
                </c:pt>
                <c:pt idx="1917">
                  <c:v>18815</c:v>
                </c:pt>
                <c:pt idx="1918">
                  <c:v>18816</c:v>
                </c:pt>
                <c:pt idx="1919">
                  <c:v>18817</c:v>
                </c:pt>
                <c:pt idx="1920">
                  <c:v>18818</c:v>
                </c:pt>
                <c:pt idx="1921">
                  <c:v>18819</c:v>
                </c:pt>
                <c:pt idx="1922">
                  <c:v>18820</c:v>
                </c:pt>
                <c:pt idx="1923">
                  <c:v>18821</c:v>
                </c:pt>
                <c:pt idx="1924">
                  <c:v>18822</c:v>
                </c:pt>
                <c:pt idx="1925">
                  <c:v>18823</c:v>
                </c:pt>
                <c:pt idx="1926">
                  <c:v>18824</c:v>
                </c:pt>
                <c:pt idx="1927">
                  <c:v>18825</c:v>
                </c:pt>
                <c:pt idx="1928">
                  <c:v>18826</c:v>
                </c:pt>
                <c:pt idx="1929">
                  <c:v>18827</c:v>
                </c:pt>
                <c:pt idx="1930">
                  <c:v>18828</c:v>
                </c:pt>
                <c:pt idx="1931">
                  <c:v>18829</c:v>
                </c:pt>
                <c:pt idx="1932">
                  <c:v>18830</c:v>
                </c:pt>
                <c:pt idx="1933">
                  <c:v>18831</c:v>
                </c:pt>
                <c:pt idx="1934">
                  <c:v>18832</c:v>
                </c:pt>
                <c:pt idx="1935">
                  <c:v>18833</c:v>
                </c:pt>
                <c:pt idx="1936">
                  <c:v>18834</c:v>
                </c:pt>
                <c:pt idx="1937">
                  <c:v>18835</c:v>
                </c:pt>
                <c:pt idx="1938">
                  <c:v>18836</c:v>
                </c:pt>
                <c:pt idx="1939">
                  <c:v>18837</c:v>
                </c:pt>
                <c:pt idx="1940">
                  <c:v>18838</c:v>
                </c:pt>
                <c:pt idx="1941">
                  <c:v>18839</c:v>
                </c:pt>
                <c:pt idx="1942">
                  <c:v>18840</c:v>
                </c:pt>
                <c:pt idx="1943">
                  <c:v>18841</c:v>
                </c:pt>
                <c:pt idx="1944">
                  <c:v>18842</c:v>
                </c:pt>
                <c:pt idx="1945">
                  <c:v>18843</c:v>
                </c:pt>
                <c:pt idx="1946">
                  <c:v>18844</c:v>
                </c:pt>
                <c:pt idx="1947">
                  <c:v>18845</c:v>
                </c:pt>
                <c:pt idx="1948">
                  <c:v>18846</c:v>
                </c:pt>
                <c:pt idx="1949">
                  <c:v>18847</c:v>
                </c:pt>
                <c:pt idx="1950">
                  <c:v>18848</c:v>
                </c:pt>
                <c:pt idx="1951">
                  <c:v>18849</c:v>
                </c:pt>
                <c:pt idx="1952">
                  <c:v>18850</c:v>
                </c:pt>
                <c:pt idx="1953">
                  <c:v>18851</c:v>
                </c:pt>
                <c:pt idx="1954">
                  <c:v>18852</c:v>
                </c:pt>
                <c:pt idx="1955">
                  <c:v>18853</c:v>
                </c:pt>
                <c:pt idx="1956">
                  <c:v>18854</c:v>
                </c:pt>
                <c:pt idx="1957">
                  <c:v>18855</c:v>
                </c:pt>
                <c:pt idx="1958">
                  <c:v>18856</c:v>
                </c:pt>
                <c:pt idx="1959">
                  <c:v>18857</c:v>
                </c:pt>
                <c:pt idx="1960">
                  <c:v>18858</c:v>
                </c:pt>
                <c:pt idx="1961">
                  <c:v>18859</c:v>
                </c:pt>
                <c:pt idx="1962">
                  <c:v>18860</c:v>
                </c:pt>
                <c:pt idx="1963">
                  <c:v>18861</c:v>
                </c:pt>
                <c:pt idx="1964">
                  <c:v>18862</c:v>
                </c:pt>
                <c:pt idx="1965">
                  <c:v>18863</c:v>
                </c:pt>
                <c:pt idx="1966">
                  <c:v>18864</c:v>
                </c:pt>
                <c:pt idx="1967">
                  <c:v>18865</c:v>
                </c:pt>
                <c:pt idx="1968">
                  <c:v>18866</c:v>
                </c:pt>
                <c:pt idx="1969">
                  <c:v>18867</c:v>
                </c:pt>
                <c:pt idx="1970">
                  <c:v>18868</c:v>
                </c:pt>
                <c:pt idx="1971">
                  <c:v>18869</c:v>
                </c:pt>
                <c:pt idx="1972">
                  <c:v>18870</c:v>
                </c:pt>
                <c:pt idx="1973">
                  <c:v>18871</c:v>
                </c:pt>
                <c:pt idx="1974">
                  <c:v>18872</c:v>
                </c:pt>
                <c:pt idx="1975">
                  <c:v>18873</c:v>
                </c:pt>
                <c:pt idx="1976">
                  <c:v>18874</c:v>
                </c:pt>
                <c:pt idx="1977">
                  <c:v>18875</c:v>
                </c:pt>
                <c:pt idx="1978">
                  <c:v>18876</c:v>
                </c:pt>
                <c:pt idx="1979">
                  <c:v>18877</c:v>
                </c:pt>
                <c:pt idx="1980">
                  <c:v>18878</c:v>
                </c:pt>
                <c:pt idx="1981">
                  <c:v>18879</c:v>
                </c:pt>
                <c:pt idx="1982">
                  <c:v>18880</c:v>
                </c:pt>
                <c:pt idx="1983">
                  <c:v>18881</c:v>
                </c:pt>
                <c:pt idx="1984">
                  <c:v>18882</c:v>
                </c:pt>
                <c:pt idx="1985">
                  <c:v>18883</c:v>
                </c:pt>
                <c:pt idx="1986">
                  <c:v>18884</c:v>
                </c:pt>
                <c:pt idx="1987">
                  <c:v>18885</c:v>
                </c:pt>
                <c:pt idx="1988">
                  <c:v>18886</c:v>
                </c:pt>
                <c:pt idx="1989">
                  <c:v>18887</c:v>
                </c:pt>
                <c:pt idx="1990">
                  <c:v>18888</c:v>
                </c:pt>
                <c:pt idx="1991">
                  <c:v>18889</c:v>
                </c:pt>
                <c:pt idx="1992">
                  <c:v>18890</c:v>
                </c:pt>
                <c:pt idx="1993">
                  <c:v>18891</c:v>
                </c:pt>
                <c:pt idx="1994">
                  <c:v>18892</c:v>
                </c:pt>
                <c:pt idx="1995">
                  <c:v>18893</c:v>
                </c:pt>
                <c:pt idx="1996">
                  <c:v>18894</c:v>
                </c:pt>
                <c:pt idx="1997">
                  <c:v>18895</c:v>
                </c:pt>
                <c:pt idx="1998">
                  <c:v>18896</c:v>
                </c:pt>
                <c:pt idx="1999">
                  <c:v>18897</c:v>
                </c:pt>
                <c:pt idx="2000">
                  <c:v>18898</c:v>
                </c:pt>
                <c:pt idx="2001">
                  <c:v>18899</c:v>
                </c:pt>
                <c:pt idx="2002">
                  <c:v>18900</c:v>
                </c:pt>
                <c:pt idx="2003">
                  <c:v>18901</c:v>
                </c:pt>
                <c:pt idx="2004">
                  <c:v>18902</c:v>
                </c:pt>
                <c:pt idx="2005">
                  <c:v>18903</c:v>
                </c:pt>
                <c:pt idx="2006">
                  <c:v>18904</c:v>
                </c:pt>
                <c:pt idx="2007">
                  <c:v>18905</c:v>
                </c:pt>
                <c:pt idx="2008">
                  <c:v>18906</c:v>
                </c:pt>
                <c:pt idx="2009">
                  <c:v>18907</c:v>
                </c:pt>
                <c:pt idx="2010">
                  <c:v>18908</c:v>
                </c:pt>
                <c:pt idx="2011">
                  <c:v>18909</c:v>
                </c:pt>
                <c:pt idx="2012">
                  <c:v>18910</c:v>
                </c:pt>
                <c:pt idx="2013">
                  <c:v>18911</c:v>
                </c:pt>
                <c:pt idx="2014">
                  <c:v>18912</c:v>
                </c:pt>
                <c:pt idx="2015">
                  <c:v>18913</c:v>
                </c:pt>
                <c:pt idx="2016">
                  <c:v>18914</c:v>
                </c:pt>
                <c:pt idx="2017">
                  <c:v>18915</c:v>
                </c:pt>
                <c:pt idx="2018">
                  <c:v>18916</c:v>
                </c:pt>
                <c:pt idx="2019">
                  <c:v>18917</c:v>
                </c:pt>
                <c:pt idx="2020">
                  <c:v>18918</c:v>
                </c:pt>
                <c:pt idx="2021">
                  <c:v>18919</c:v>
                </c:pt>
                <c:pt idx="2022">
                  <c:v>18920</c:v>
                </c:pt>
                <c:pt idx="2023">
                  <c:v>18921</c:v>
                </c:pt>
                <c:pt idx="2024">
                  <c:v>18922</c:v>
                </c:pt>
                <c:pt idx="2025">
                  <c:v>18923</c:v>
                </c:pt>
                <c:pt idx="2026">
                  <c:v>18924</c:v>
                </c:pt>
                <c:pt idx="2027">
                  <c:v>18925</c:v>
                </c:pt>
                <c:pt idx="2028">
                  <c:v>18926</c:v>
                </c:pt>
                <c:pt idx="2029">
                  <c:v>18927</c:v>
                </c:pt>
                <c:pt idx="2030">
                  <c:v>18928</c:v>
                </c:pt>
                <c:pt idx="2031">
                  <c:v>18929</c:v>
                </c:pt>
                <c:pt idx="2032">
                  <c:v>18930</c:v>
                </c:pt>
                <c:pt idx="2033">
                  <c:v>18931</c:v>
                </c:pt>
                <c:pt idx="2034">
                  <c:v>18932</c:v>
                </c:pt>
                <c:pt idx="2035">
                  <c:v>18933</c:v>
                </c:pt>
                <c:pt idx="2036">
                  <c:v>18934</c:v>
                </c:pt>
                <c:pt idx="2037">
                  <c:v>18935</c:v>
                </c:pt>
                <c:pt idx="2038">
                  <c:v>18936</c:v>
                </c:pt>
                <c:pt idx="2039">
                  <c:v>18937</c:v>
                </c:pt>
                <c:pt idx="2040">
                  <c:v>18938</c:v>
                </c:pt>
                <c:pt idx="2041">
                  <c:v>18939</c:v>
                </c:pt>
                <c:pt idx="2042">
                  <c:v>18940</c:v>
                </c:pt>
                <c:pt idx="2043">
                  <c:v>18941</c:v>
                </c:pt>
                <c:pt idx="2044">
                  <c:v>18942</c:v>
                </c:pt>
                <c:pt idx="2045">
                  <c:v>18943</c:v>
                </c:pt>
                <c:pt idx="2046">
                  <c:v>18944</c:v>
                </c:pt>
                <c:pt idx="2047">
                  <c:v>18945</c:v>
                </c:pt>
                <c:pt idx="2048">
                  <c:v>18946</c:v>
                </c:pt>
                <c:pt idx="2049">
                  <c:v>18947</c:v>
                </c:pt>
                <c:pt idx="2050">
                  <c:v>18948</c:v>
                </c:pt>
                <c:pt idx="2051">
                  <c:v>18949</c:v>
                </c:pt>
                <c:pt idx="2052">
                  <c:v>18950</c:v>
                </c:pt>
                <c:pt idx="2053">
                  <c:v>18951</c:v>
                </c:pt>
                <c:pt idx="2054">
                  <c:v>18952</c:v>
                </c:pt>
                <c:pt idx="2055">
                  <c:v>18953</c:v>
                </c:pt>
                <c:pt idx="2056">
                  <c:v>18954</c:v>
                </c:pt>
                <c:pt idx="2057">
                  <c:v>18955</c:v>
                </c:pt>
                <c:pt idx="2058">
                  <c:v>18956</c:v>
                </c:pt>
                <c:pt idx="2059">
                  <c:v>18957</c:v>
                </c:pt>
                <c:pt idx="2060">
                  <c:v>18958</c:v>
                </c:pt>
                <c:pt idx="2061">
                  <c:v>18959</c:v>
                </c:pt>
                <c:pt idx="2062">
                  <c:v>18960</c:v>
                </c:pt>
                <c:pt idx="2063">
                  <c:v>18961</c:v>
                </c:pt>
                <c:pt idx="2064">
                  <c:v>18962</c:v>
                </c:pt>
                <c:pt idx="2065">
                  <c:v>18963</c:v>
                </c:pt>
                <c:pt idx="2066">
                  <c:v>18964</c:v>
                </c:pt>
                <c:pt idx="2067">
                  <c:v>18965</c:v>
                </c:pt>
                <c:pt idx="2068">
                  <c:v>18966</c:v>
                </c:pt>
                <c:pt idx="2069">
                  <c:v>18967</c:v>
                </c:pt>
                <c:pt idx="2070">
                  <c:v>18968</c:v>
                </c:pt>
                <c:pt idx="2071">
                  <c:v>18969</c:v>
                </c:pt>
                <c:pt idx="2072">
                  <c:v>18970</c:v>
                </c:pt>
                <c:pt idx="2073">
                  <c:v>18971</c:v>
                </c:pt>
                <c:pt idx="2074">
                  <c:v>18972</c:v>
                </c:pt>
                <c:pt idx="2075">
                  <c:v>18973</c:v>
                </c:pt>
                <c:pt idx="2076">
                  <c:v>18974</c:v>
                </c:pt>
                <c:pt idx="2077">
                  <c:v>18975</c:v>
                </c:pt>
                <c:pt idx="2078">
                  <c:v>18976</c:v>
                </c:pt>
                <c:pt idx="2079">
                  <c:v>18977</c:v>
                </c:pt>
                <c:pt idx="2080">
                  <c:v>18978</c:v>
                </c:pt>
                <c:pt idx="2081">
                  <c:v>18979</c:v>
                </c:pt>
                <c:pt idx="2082">
                  <c:v>18980</c:v>
                </c:pt>
                <c:pt idx="2083">
                  <c:v>18981</c:v>
                </c:pt>
                <c:pt idx="2084">
                  <c:v>18982</c:v>
                </c:pt>
                <c:pt idx="2085">
                  <c:v>18983</c:v>
                </c:pt>
                <c:pt idx="2086">
                  <c:v>18984</c:v>
                </c:pt>
                <c:pt idx="2087">
                  <c:v>18985</c:v>
                </c:pt>
                <c:pt idx="2088">
                  <c:v>18986</c:v>
                </c:pt>
                <c:pt idx="2089">
                  <c:v>18987</c:v>
                </c:pt>
                <c:pt idx="2090">
                  <c:v>18988</c:v>
                </c:pt>
                <c:pt idx="2091">
                  <c:v>18989</c:v>
                </c:pt>
                <c:pt idx="2092">
                  <c:v>18990</c:v>
                </c:pt>
                <c:pt idx="2093">
                  <c:v>18991</c:v>
                </c:pt>
                <c:pt idx="2094">
                  <c:v>18992</c:v>
                </c:pt>
                <c:pt idx="2095">
                  <c:v>18993</c:v>
                </c:pt>
                <c:pt idx="2096">
                  <c:v>18994</c:v>
                </c:pt>
                <c:pt idx="2097">
                  <c:v>18995</c:v>
                </c:pt>
                <c:pt idx="2098">
                  <c:v>18996</c:v>
                </c:pt>
                <c:pt idx="2099">
                  <c:v>18997</c:v>
                </c:pt>
                <c:pt idx="2100">
                  <c:v>18998</c:v>
                </c:pt>
                <c:pt idx="2101">
                  <c:v>18999</c:v>
                </c:pt>
                <c:pt idx="2102">
                  <c:v>19000</c:v>
                </c:pt>
                <c:pt idx="2103">
                  <c:v>19001</c:v>
                </c:pt>
                <c:pt idx="2104">
                  <c:v>19002</c:v>
                </c:pt>
                <c:pt idx="2105">
                  <c:v>19003</c:v>
                </c:pt>
                <c:pt idx="2106">
                  <c:v>19004</c:v>
                </c:pt>
                <c:pt idx="2107">
                  <c:v>19005</c:v>
                </c:pt>
                <c:pt idx="2108">
                  <c:v>19006</c:v>
                </c:pt>
                <c:pt idx="2109">
                  <c:v>19007</c:v>
                </c:pt>
                <c:pt idx="2110">
                  <c:v>19008</c:v>
                </c:pt>
                <c:pt idx="2111">
                  <c:v>19009</c:v>
                </c:pt>
                <c:pt idx="2112">
                  <c:v>19010</c:v>
                </c:pt>
                <c:pt idx="2113">
                  <c:v>19011</c:v>
                </c:pt>
                <c:pt idx="2114">
                  <c:v>19012</c:v>
                </c:pt>
                <c:pt idx="2115">
                  <c:v>19013</c:v>
                </c:pt>
                <c:pt idx="2116">
                  <c:v>19014</c:v>
                </c:pt>
                <c:pt idx="2117">
                  <c:v>19015</c:v>
                </c:pt>
                <c:pt idx="2118">
                  <c:v>19016</c:v>
                </c:pt>
                <c:pt idx="2119">
                  <c:v>19017</c:v>
                </c:pt>
                <c:pt idx="2120">
                  <c:v>19018</c:v>
                </c:pt>
                <c:pt idx="2121">
                  <c:v>19019</c:v>
                </c:pt>
                <c:pt idx="2122">
                  <c:v>19020</c:v>
                </c:pt>
                <c:pt idx="2123">
                  <c:v>19021</c:v>
                </c:pt>
                <c:pt idx="2124">
                  <c:v>19022</c:v>
                </c:pt>
                <c:pt idx="2125">
                  <c:v>19023</c:v>
                </c:pt>
                <c:pt idx="2126">
                  <c:v>19024</c:v>
                </c:pt>
                <c:pt idx="2127">
                  <c:v>19025</c:v>
                </c:pt>
                <c:pt idx="2128">
                  <c:v>19026</c:v>
                </c:pt>
                <c:pt idx="2129">
                  <c:v>19027</c:v>
                </c:pt>
                <c:pt idx="2130">
                  <c:v>19028</c:v>
                </c:pt>
                <c:pt idx="2131">
                  <c:v>19029</c:v>
                </c:pt>
                <c:pt idx="2132">
                  <c:v>19030</c:v>
                </c:pt>
                <c:pt idx="2133">
                  <c:v>19031</c:v>
                </c:pt>
                <c:pt idx="2134">
                  <c:v>19032</c:v>
                </c:pt>
                <c:pt idx="2135">
                  <c:v>19033</c:v>
                </c:pt>
                <c:pt idx="2136">
                  <c:v>19034</c:v>
                </c:pt>
                <c:pt idx="2137">
                  <c:v>19035</c:v>
                </c:pt>
                <c:pt idx="2138">
                  <c:v>19036</c:v>
                </c:pt>
                <c:pt idx="2139">
                  <c:v>19037</c:v>
                </c:pt>
                <c:pt idx="2140">
                  <c:v>19038</c:v>
                </c:pt>
                <c:pt idx="2141">
                  <c:v>19039</c:v>
                </c:pt>
                <c:pt idx="2142">
                  <c:v>19040</c:v>
                </c:pt>
                <c:pt idx="2143">
                  <c:v>19041</c:v>
                </c:pt>
                <c:pt idx="2144">
                  <c:v>19042</c:v>
                </c:pt>
                <c:pt idx="2145">
                  <c:v>19043</c:v>
                </c:pt>
                <c:pt idx="2146">
                  <c:v>19044</c:v>
                </c:pt>
                <c:pt idx="2147">
                  <c:v>19045</c:v>
                </c:pt>
                <c:pt idx="2148">
                  <c:v>19046</c:v>
                </c:pt>
                <c:pt idx="2149">
                  <c:v>19047</c:v>
                </c:pt>
                <c:pt idx="2150">
                  <c:v>19048</c:v>
                </c:pt>
                <c:pt idx="2151">
                  <c:v>19049</c:v>
                </c:pt>
                <c:pt idx="2152">
                  <c:v>19050</c:v>
                </c:pt>
                <c:pt idx="2153">
                  <c:v>19051</c:v>
                </c:pt>
                <c:pt idx="2154">
                  <c:v>19052</c:v>
                </c:pt>
                <c:pt idx="2155">
                  <c:v>19053</c:v>
                </c:pt>
                <c:pt idx="2156">
                  <c:v>19054</c:v>
                </c:pt>
                <c:pt idx="2157">
                  <c:v>19055</c:v>
                </c:pt>
                <c:pt idx="2158">
                  <c:v>19056</c:v>
                </c:pt>
                <c:pt idx="2159">
                  <c:v>19057</c:v>
                </c:pt>
                <c:pt idx="2160">
                  <c:v>19058</c:v>
                </c:pt>
                <c:pt idx="2161">
                  <c:v>19059</c:v>
                </c:pt>
                <c:pt idx="2162">
                  <c:v>19060</c:v>
                </c:pt>
                <c:pt idx="2163">
                  <c:v>19061</c:v>
                </c:pt>
                <c:pt idx="2164">
                  <c:v>19062</c:v>
                </c:pt>
                <c:pt idx="2165">
                  <c:v>19063</c:v>
                </c:pt>
                <c:pt idx="2166">
                  <c:v>19064</c:v>
                </c:pt>
                <c:pt idx="2167">
                  <c:v>19065</c:v>
                </c:pt>
                <c:pt idx="2168">
                  <c:v>19066</c:v>
                </c:pt>
                <c:pt idx="2169">
                  <c:v>19067</c:v>
                </c:pt>
                <c:pt idx="2170">
                  <c:v>19068</c:v>
                </c:pt>
                <c:pt idx="2171">
                  <c:v>19069</c:v>
                </c:pt>
                <c:pt idx="2172">
                  <c:v>19070</c:v>
                </c:pt>
                <c:pt idx="2173">
                  <c:v>19071</c:v>
                </c:pt>
                <c:pt idx="2174">
                  <c:v>19072</c:v>
                </c:pt>
                <c:pt idx="2175">
                  <c:v>19073</c:v>
                </c:pt>
                <c:pt idx="2176">
                  <c:v>19074</c:v>
                </c:pt>
                <c:pt idx="2177">
                  <c:v>19075</c:v>
                </c:pt>
                <c:pt idx="2178">
                  <c:v>19076</c:v>
                </c:pt>
                <c:pt idx="2179">
                  <c:v>19077</c:v>
                </c:pt>
                <c:pt idx="2180">
                  <c:v>19078</c:v>
                </c:pt>
                <c:pt idx="2181">
                  <c:v>19079</c:v>
                </c:pt>
                <c:pt idx="2182">
                  <c:v>19080</c:v>
                </c:pt>
                <c:pt idx="2183">
                  <c:v>19081</c:v>
                </c:pt>
                <c:pt idx="2184">
                  <c:v>19082</c:v>
                </c:pt>
                <c:pt idx="2185">
                  <c:v>19083</c:v>
                </c:pt>
                <c:pt idx="2186">
                  <c:v>19084</c:v>
                </c:pt>
                <c:pt idx="2187">
                  <c:v>19085</c:v>
                </c:pt>
                <c:pt idx="2188">
                  <c:v>19086</c:v>
                </c:pt>
                <c:pt idx="2189">
                  <c:v>19087</c:v>
                </c:pt>
                <c:pt idx="2190">
                  <c:v>19088</c:v>
                </c:pt>
                <c:pt idx="2191">
                  <c:v>19089</c:v>
                </c:pt>
                <c:pt idx="2192">
                  <c:v>19090</c:v>
                </c:pt>
                <c:pt idx="2193">
                  <c:v>19091</c:v>
                </c:pt>
                <c:pt idx="2194">
                  <c:v>19092</c:v>
                </c:pt>
                <c:pt idx="2195">
                  <c:v>19093</c:v>
                </c:pt>
                <c:pt idx="2196">
                  <c:v>19094</c:v>
                </c:pt>
                <c:pt idx="2197">
                  <c:v>19095</c:v>
                </c:pt>
                <c:pt idx="2198">
                  <c:v>19096</c:v>
                </c:pt>
                <c:pt idx="2199">
                  <c:v>19097</c:v>
                </c:pt>
                <c:pt idx="2200">
                  <c:v>19098</c:v>
                </c:pt>
                <c:pt idx="2201">
                  <c:v>19099</c:v>
                </c:pt>
                <c:pt idx="2202">
                  <c:v>19100</c:v>
                </c:pt>
                <c:pt idx="2203">
                  <c:v>19101</c:v>
                </c:pt>
                <c:pt idx="2204">
                  <c:v>19102</c:v>
                </c:pt>
                <c:pt idx="2205">
                  <c:v>19103</c:v>
                </c:pt>
                <c:pt idx="2206">
                  <c:v>19104</c:v>
                </c:pt>
                <c:pt idx="2207">
                  <c:v>19105</c:v>
                </c:pt>
                <c:pt idx="2208">
                  <c:v>19106</c:v>
                </c:pt>
                <c:pt idx="2209">
                  <c:v>19107</c:v>
                </c:pt>
                <c:pt idx="2210">
                  <c:v>19108</c:v>
                </c:pt>
                <c:pt idx="2211">
                  <c:v>19109</c:v>
                </c:pt>
                <c:pt idx="2212">
                  <c:v>19110</c:v>
                </c:pt>
                <c:pt idx="2213">
                  <c:v>19111</c:v>
                </c:pt>
                <c:pt idx="2214">
                  <c:v>19112</c:v>
                </c:pt>
                <c:pt idx="2215">
                  <c:v>19113</c:v>
                </c:pt>
                <c:pt idx="2216">
                  <c:v>19114</c:v>
                </c:pt>
                <c:pt idx="2217">
                  <c:v>19115</c:v>
                </c:pt>
                <c:pt idx="2218">
                  <c:v>19116</c:v>
                </c:pt>
                <c:pt idx="2219">
                  <c:v>19117</c:v>
                </c:pt>
                <c:pt idx="2220">
                  <c:v>19118</c:v>
                </c:pt>
                <c:pt idx="2221">
                  <c:v>19119</c:v>
                </c:pt>
                <c:pt idx="2222">
                  <c:v>19120</c:v>
                </c:pt>
                <c:pt idx="2223">
                  <c:v>19121</c:v>
                </c:pt>
                <c:pt idx="2224">
                  <c:v>19122</c:v>
                </c:pt>
                <c:pt idx="2225">
                  <c:v>19123</c:v>
                </c:pt>
                <c:pt idx="2226">
                  <c:v>19124</c:v>
                </c:pt>
                <c:pt idx="2227">
                  <c:v>19125</c:v>
                </c:pt>
                <c:pt idx="2228">
                  <c:v>19126</c:v>
                </c:pt>
                <c:pt idx="2229">
                  <c:v>19127</c:v>
                </c:pt>
                <c:pt idx="2230">
                  <c:v>19128</c:v>
                </c:pt>
                <c:pt idx="2231">
                  <c:v>19129</c:v>
                </c:pt>
                <c:pt idx="2232">
                  <c:v>19130</c:v>
                </c:pt>
                <c:pt idx="2233">
                  <c:v>19131</c:v>
                </c:pt>
                <c:pt idx="2234">
                  <c:v>19132</c:v>
                </c:pt>
                <c:pt idx="2235">
                  <c:v>19133</c:v>
                </c:pt>
                <c:pt idx="2236">
                  <c:v>19134</c:v>
                </c:pt>
                <c:pt idx="2237">
                  <c:v>19135</c:v>
                </c:pt>
                <c:pt idx="2238">
                  <c:v>19136</c:v>
                </c:pt>
                <c:pt idx="2239">
                  <c:v>19137</c:v>
                </c:pt>
                <c:pt idx="2240">
                  <c:v>19138</c:v>
                </c:pt>
                <c:pt idx="2241">
                  <c:v>19139</c:v>
                </c:pt>
                <c:pt idx="2242">
                  <c:v>19140</c:v>
                </c:pt>
                <c:pt idx="2243">
                  <c:v>19141</c:v>
                </c:pt>
                <c:pt idx="2244">
                  <c:v>19142</c:v>
                </c:pt>
                <c:pt idx="2245">
                  <c:v>19143</c:v>
                </c:pt>
                <c:pt idx="2246">
                  <c:v>19144</c:v>
                </c:pt>
                <c:pt idx="2247">
                  <c:v>19145</c:v>
                </c:pt>
                <c:pt idx="2248">
                  <c:v>19146</c:v>
                </c:pt>
                <c:pt idx="2249">
                  <c:v>19147</c:v>
                </c:pt>
                <c:pt idx="2250">
                  <c:v>19148</c:v>
                </c:pt>
                <c:pt idx="2251">
                  <c:v>19149</c:v>
                </c:pt>
                <c:pt idx="2252">
                  <c:v>19150</c:v>
                </c:pt>
                <c:pt idx="2253">
                  <c:v>19151</c:v>
                </c:pt>
                <c:pt idx="2254">
                  <c:v>19152</c:v>
                </c:pt>
                <c:pt idx="2255">
                  <c:v>19153</c:v>
                </c:pt>
                <c:pt idx="2256">
                  <c:v>19154</c:v>
                </c:pt>
                <c:pt idx="2257">
                  <c:v>19155</c:v>
                </c:pt>
                <c:pt idx="2258">
                  <c:v>19156</c:v>
                </c:pt>
                <c:pt idx="2259">
                  <c:v>19157</c:v>
                </c:pt>
                <c:pt idx="2260">
                  <c:v>19158</c:v>
                </c:pt>
                <c:pt idx="2261">
                  <c:v>19159</c:v>
                </c:pt>
                <c:pt idx="2262">
                  <c:v>19160</c:v>
                </c:pt>
                <c:pt idx="2263">
                  <c:v>19161</c:v>
                </c:pt>
                <c:pt idx="2264">
                  <c:v>19162</c:v>
                </c:pt>
                <c:pt idx="2265">
                  <c:v>19163</c:v>
                </c:pt>
                <c:pt idx="2266">
                  <c:v>19164</c:v>
                </c:pt>
                <c:pt idx="2267">
                  <c:v>19165</c:v>
                </c:pt>
                <c:pt idx="2268">
                  <c:v>19166</c:v>
                </c:pt>
                <c:pt idx="2269">
                  <c:v>19167</c:v>
                </c:pt>
                <c:pt idx="2270">
                  <c:v>19168</c:v>
                </c:pt>
                <c:pt idx="2271">
                  <c:v>19169</c:v>
                </c:pt>
                <c:pt idx="2272">
                  <c:v>19170</c:v>
                </c:pt>
                <c:pt idx="2273">
                  <c:v>19171</c:v>
                </c:pt>
                <c:pt idx="2274">
                  <c:v>19172</c:v>
                </c:pt>
                <c:pt idx="2275">
                  <c:v>19173</c:v>
                </c:pt>
                <c:pt idx="2276">
                  <c:v>19174</c:v>
                </c:pt>
                <c:pt idx="2277">
                  <c:v>19175</c:v>
                </c:pt>
                <c:pt idx="2278">
                  <c:v>19176</c:v>
                </c:pt>
                <c:pt idx="2279">
                  <c:v>19177</c:v>
                </c:pt>
                <c:pt idx="2280">
                  <c:v>19178</c:v>
                </c:pt>
                <c:pt idx="2281">
                  <c:v>19179</c:v>
                </c:pt>
                <c:pt idx="2282">
                  <c:v>19180</c:v>
                </c:pt>
                <c:pt idx="2283">
                  <c:v>19181</c:v>
                </c:pt>
                <c:pt idx="2284">
                  <c:v>19182</c:v>
                </c:pt>
                <c:pt idx="2285">
                  <c:v>19183</c:v>
                </c:pt>
                <c:pt idx="2286">
                  <c:v>19184</c:v>
                </c:pt>
                <c:pt idx="2287">
                  <c:v>19185</c:v>
                </c:pt>
                <c:pt idx="2288">
                  <c:v>19186</c:v>
                </c:pt>
                <c:pt idx="2289">
                  <c:v>19187</c:v>
                </c:pt>
                <c:pt idx="2290">
                  <c:v>19188</c:v>
                </c:pt>
                <c:pt idx="2291">
                  <c:v>19189</c:v>
                </c:pt>
                <c:pt idx="2292">
                  <c:v>19190</c:v>
                </c:pt>
                <c:pt idx="2293">
                  <c:v>19191</c:v>
                </c:pt>
                <c:pt idx="2294">
                  <c:v>19192</c:v>
                </c:pt>
                <c:pt idx="2295">
                  <c:v>19193</c:v>
                </c:pt>
                <c:pt idx="2296">
                  <c:v>19194</c:v>
                </c:pt>
                <c:pt idx="2297">
                  <c:v>19195</c:v>
                </c:pt>
                <c:pt idx="2298">
                  <c:v>19196</c:v>
                </c:pt>
                <c:pt idx="2299">
                  <c:v>19197</c:v>
                </c:pt>
                <c:pt idx="2300">
                  <c:v>19198</c:v>
                </c:pt>
                <c:pt idx="2301">
                  <c:v>19199</c:v>
                </c:pt>
                <c:pt idx="2302">
                  <c:v>19200</c:v>
                </c:pt>
                <c:pt idx="2303">
                  <c:v>19201</c:v>
                </c:pt>
                <c:pt idx="2304">
                  <c:v>19202</c:v>
                </c:pt>
                <c:pt idx="2305">
                  <c:v>19203</c:v>
                </c:pt>
                <c:pt idx="2306">
                  <c:v>19204</c:v>
                </c:pt>
                <c:pt idx="2307">
                  <c:v>19205</c:v>
                </c:pt>
                <c:pt idx="2308">
                  <c:v>19206</c:v>
                </c:pt>
                <c:pt idx="2309">
                  <c:v>19207</c:v>
                </c:pt>
                <c:pt idx="2310">
                  <c:v>19208</c:v>
                </c:pt>
                <c:pt idx="2311">
                  <c:v>19209</c:v>
                </c:pt>
                <c:pt idx="2312">
                  <c:v>19210</c:v>
                </c:pt>
                <c:pt idx="2313">
                  <c:v>19211</c:v>
                </c:pt>
                <c:pt idx="2314">
                  <c:v>19212</c:v>
                </c:pt>
                <c:pt idx="2315">
                  <c:v>19213</c:v>
                </c:pt>
                <c:pt idx="2316">
                  <c:v>19214</c:v>
                </c:pt>
                <c:pt idx="2317">
                  <c:v>19215</c:v>
                </c:pt>
                <c:pt idx="2318">
                  <c:v>19216</c:v>
                </c:pt>
                <c:pt idx="2319">
                  <c:v>19217</c:v>
                </c:pt>
                <c:pt idx="2320">
                  <c:v>19218</c:v>
                </c:pt>
                <c:pt idx="2321">
                  <c:v>19219</c:v>
                </c:pt>
                <c:pt idx="2322">
                  <c:v>19220</c:v>
                </c:pt>
                <c:pt idx="2323">
                  <c:v>19221</c:v>
                </c:pt>
                <c:pt idx="2324">
                  <c:v>19222</c:v>
                </c:pt>
                <c:pt idx="2325">
                  <c:v>19223</c:v>
                </c:pt>
                <c:pt idx="2326">
                  <c:v>19224</c:v>
                </c:pt>
                <c:pt idx="2327">
                  <c:v>19225</c:v>
                </c:pt>
                <c:pt idx="2328">
                  <c:v>19226</c:v>
                </c:pt>
                <c:pt idx="2329">
                  <c:v>19227</c:v>
                </c:pt>
                <c:pt idx="2330">
                  <c:v>19228</c:v>
                </c:pt>
                <c:pt idx="2331">
                  <c:v>19229</c:v>
                </c:pt>
                <c:pt idx="2332">
                  <c:v>19230</c:v>
                </c:pt>
                <c:pt idx="2333">
                  <c:v>19231</c:v>
                </c:pt>
                <c:pt idx="2334">
                  <c:v>19232</c:v>
                </c:pt>
                <c:pt idx="2335">
                  <c:v>19233</c:v>
                </c:pt>
                <c:pt idx="2336">
                  <c:v>19234</c:v>
                </c:pt>
                <c:pt idx="2337">
                  <c:v>19235</c:v>
                </c:pt>
                <c:pt idx="2338">
                  <c:v>19236</c:v>
                </c:pt>
                <c:pt idx="2339">
                  <c:v>19237</c:v>
                </c:pt>
                <c:pt idx="2340">
                  <c:v>19238</c:v>
                </c:pt>
                <c:pt idx="2341">
                  <c:v>19239</c:v>
                </c:pt>
                <c:pt idx="2342">
                  <c:v>19240</c:v>
                </c:pt>
                <c:pt idx="2343">
                  <c:v>19241</c:v>
                </c:pt>
                <c:pt idx="2344">
                  <c:v>19242</c:v>
                </c:pt>
                <c:pt idx="2345">
                  <c:v>19243</c:v>
                </c:pt>
                <c:pt idx="2346">
                  <c:v>19244</c:v>
                </c:pt>
                <c:pt idx="2347">
                  <c:v>19245</c:v>
                </c:pt>
                <c:pt idx="2348">
                  <c:v>19246</c:v>
                </c:pt>
                <c:pt idx="2349">
                  <c:v>19247</c:v>
                </c:pt>
                <c:pt idx="2350">
                  <c:v>19248</c:v>
                </c:pt>
                <c:pt idx="2351">
                  <c:v>19249</c:v>
                </c:pt>
                <c:pt idx="2352">
                  <c:v>19250</c:v>
                </c:pt>
                <c:pt idx="2353">
                  <c:v>19251</c:v>
                </c:pt>
                <c:pt idx="2354">
                  <c:v>19252</c:v>
                </c:pt>
                <c:pt idx="2355">
                  <c:v>19253</c:v>
                </c:pt>
                <c:pt idx="2356">
                  <c:v>19254</c:v>
                </c:pt>
                <c:pt idx="2357">
                  <c:v>19255</c:v>
                </c:pt>
                <c:pt idx="2358">
                  <c:v>19256</c:v>
                </c:pt>
                <c:pt idx="2359">
                  <c:v>19257</c:v>
                </c:pt>
                <c:pt idx="2360">
                  <c:v>19258</c:v>
                </c:pt>
                <c:pt idx="2361">
                  <c:v>19259</c:v>
                </c:pt>
                <c:pt idx="2362">
                  <c:v>19260</c:v>
                </c:pt>
                <c:pt idx="2363">
                  <c:v>19261</c:v>
                </c:pt>
                <c:pt idx="2364">
                  <c:v>19262</c:v>
                </c:pt>
                <c:pt idx="2365">
                  <c:v>19263</c:v>
                </c:pt>
                <c:pt idx="2366">
                  <c:v>19264</c:v>
                </c:pt>
                <c:pt idx="2367">
                  <c:v>19265</c:v>
                </c:pt>
                <c:pt idx="2368">
                  <c:v>19266</c:v>
                </c:pt>
                <c:pt idx="2369">
                  <c:v>19267</c:v>
                </c:pt>
                <c:pt idx="2370">
                  <c:v>19268</c:v>
                </c:pt>
                <c:pt idx="2371">
                  <c:v>19269</c:v>
                </c:pt>
                <c:pt idx="2372">
                  <c:v>19270</c:v>
                </c:pt>
                <c:pt idx="2373">
                  <c:v>19271</c:v>
                </c:pt>
                <c:pt idx="2374">
                  <c:v>19272</c:v>
                </c:pt>
                <c:pt idx="2375">
                  <c:v>19273</c:v>
                </c:pt>
                <c:pt idx="2376">
                  <c:v>19274</c:v>
                </c:pt>
                <c:pt idx="2377">
                  <c:v>19275</c:v>
                </c:pt>
                <c:pt idx="2378">
                  <c:v>19276</c:v>
                </c:pt>
                <c:pt idx="2379">
                  <c:v>19277</c:v>
                </c:pt>
                <c:pt idx="2380">
                  <c:v>19278</c:v>
                </c:pt>
                <c:pt idx="2381">
                  <c:v>19279</c:v>
                </c:pt>
                <c:pt idx="2382">
                  <c:v>19280</c:v>
                </c:pt>
                <c:pt idx="2383">
                  <c:v>19281</c:v>
                </c:pt>
                <c:pt idx="2384">
                  <c:v>19282</c:v>
                </c:pt>
                <c:pt idx="2385">
                  <c:v>19283</c:v>
                </c:pt>
                <c:pt idx="2386">
                  <c:v>19284</c:v>
                </c:pt>
                <c:pt idx="2387">
                  <c:v>19285</c:v>
                </c:pt>
                <c:pt idx="2388">
                  <c:v>19286</c:v>
                </c:pt>
                <c:pt idx="2389">
                  <c:v>19287</c:v>
                </c:pt>
                <c:pt idx="2390">
                  <c:v>19288</c:v>
                </c:pt>
                <c:pt idx="2391">
                  <c:v>19289</c:v>
                </c:pt>
                <c:pt idx="2392">
                  <c:v>19290</c:v>
                </c:pt>
                <c:pt idx="2393">
                  <c:v>19291</c:v>
                </c:pt>
                <c:pt idx="2394">
                  <c:v>19292</c:v>
                </c:pt>
                <c:pt idx="2395">
                  <c:v>19293</c:v>
                </c:pt>
                <c:pt idx="2396">
                  <c:v>19294</c:v>
                </c:pt>
                <c:pt idx="2397">
                  <c:v>19295</c:v>
                </c:pt>
                <c:pt idx="2398">
                  <c:v>19296</c:v>
                </c:pt>
                <c:pt idx="2399">
                  <c:v>19297</c:v>
                </c:pt>
                <c:pt idx="2400">
                  <c:v>19298</c:v>
                </c:pt>
                <c:pt idx="2401">
                  <c:v>19299</c:v>
                </c:pt>
                <c:pt idx="2402">
                  <c:v>19300</c:v>
                </c:pt>
                <c:pt idx="2403">
                  <c:v>19301</c:v>
                </c:pt>
                <c:pt idx="2404">
                  <c:v>19302</c:v>
                </c:pt>
                <c:pt idx="2405">
                  <c:v>19303</c:v>
                </c:pt>
                <c:pt idx="2406">
                  <c:v>19304</c:v>
                </c:pt>
                <c:pt idx="2407">
                  <c:v>19305</c:v>
                </c:pt>
                <c:pt idx="2408">
                  <c:v>19306</c:v>
                </c:pt>
                <c:pt idx="2409">
                  <c:v>19307</c:v>
                </c:pt>
                <c:pt idx="2410">
                  <c:v>19308</c:v>
                </c:pt>
                <c:pt idx="2411">
                  <c:v>19309</c:v>
                </c:pt>
                <c:pt idx="2412">
                  <c:v>19310</c:v>
                </c:pt>
                <c:pt idx="2413">
                  <c:v>19311</c:v>
                </c:pt>
                <c:pt idx="2414">
                  <c:v>19312</c:v>
                </c:pt>
                <c:pt idx="2415">
                  <c:v>19313</c:v>
                </c:pt>
                <c:pt idx="2416">
                  <c:v>19314</c:v>
                </c:pt>
                <c:pt idx="2417">
                  <c:v>19315</c:v>
                </c:pt>
                <c:pt idx="2418">
                  <c:v>19316</c:v>
                </c:pt>
                <c:pt idx="2419">
                  <c:v>19317</c:v>
                </c:pt>
                <c:pt idx="2420">
                  <c:v>19318</c:v>
                </c:pt>
                <c:pt idx="2421">
                  <c:v>19319</c:v>
                </c:pt>
                <c:pt idx="2422">
                  <c:v>19320</c:v>
                </c:pt>
                <c:pt idx="2423">
                  <c:v>19321</c:v>
                </c:pt>
                <c:pt idx="2424">
                  <c:v>19322</c:v>
                </c:pt>
                <c:pt idx="2425">
                  <c:v>19323</c:v>
                </c:pt>
                <c:pt idx="2426">
                  <c:v>19324</c:v>
                </c:pt>
                <c:pt idx="2427">
                  <c:v>19325</c:v>
                </c:pt>
                <c:pt idx="2428">
                  <c:v>19326</c:v>
                </c:pt>
                <c:pt idx="2429">
                  <c:v>19327</c:v>
                </c:pt>
                <c:pt idx="2430">
                  <c:v>19328</c:v>
                </c:pt>
                <c:pt idx="2431">
                  <c:v>19329</c:v>
                </c:pt>
                <c:pt idx="2432">
                  <c:v>19330</c:v>
                </c:pt>
                <c:pt idx="2433">
                  <c:v>19331</c:v>
                </c:pt>
                <c:pt idx="2434">
                  <c:v>19332</c:v>
                </c:pt>
                <c:pt idx="2435">
                  <c:v>19333</c:v>
                </c:pt>
                <c:pt idx="2436">
                  <c:v>19334</c:v>
                </c:pt>
                <c:pt idx="2437">
                  <c:v>19335</c:v>
                </c:pt>
                <c:pt idx="2438">
                  <c:v>19336</c:v>
                </c:pt>
                <c:pt idx="2439">
                  <c:v>19337</c:v>
                </c:pt>
                <c:pt idx="2440">
                  <c:v>19338</c:v>
                </c:pt>
                <c:pt idx="2441">
                  <c:v>19339</c:v>
                </c:pt>
                <c:pt idx="2442">
                  <c:v>19340</c:v>
                </c:pt>
                <c:pt idx="2443">
                  <c:v>19341</c:v>
                </c:pt>
                <c:pt idx="2444">
                  <c:v>19342</c:v>
                </c:pt>
                <c:pt idx="2445">
                  <c:v>19343</c:v>
                </c:pt>
                <c:pt idx="2446">
                  <c:v>19344</c:v>
                </c:pt>
                <c:pt idx="2447">
                  <c:v>19345</c:v>
                </c:pt>
                <c:pt idx="2448">
                  <c:v>19346</c:v>
                </c:pt>
                <c:pt idx="2449">
                  <c:v>19347</c:v>
                </c:pt>
                <c:pt idx="2450">
                  <c:v>19348</c:v>
                </c:pt>
                <c:pt idx="2451">
                  <c:v>19349</c:v>
                </c:pt>
                <c:pt idx="2452">
                  <c:v>19350</c:v>
                </c:pt>
                <c:pt idx="2453">
                  <c:v>19351</c:v>
                </c:pt>
                <c:pt idx="2454">
                  <c:v>19352</c:v>
                </c:pt>
                <c:pt idx="2455">
                  <c:v>19353</c:v>
                </c:pt>
                <c:pt idx="2456">
                  <c:v>19354</c:v>
                </c:pt>
                <c:pt idx="2457">
                  <c:v>19355</c:v>
                </c:pt>
                <c:pt idx="2458">
                  <c:v>19356</c:v>
                </c:pt>
                <c:pt idx="2459">
                  <c:v>19357</c:v>
                </c:pt>
                <c:pt idx="2460">
                  <c:v>19358</c:v>
                </c:pt>
                <c:pt idx="2461">
                  <c:v>19359</c:v>
                </c:pt>
                <c:pt idx="2462">
                  <c:v>19360</c:v>
                </c:pt>
                <c:pt idx="2463">
                  <c:v>19361</c:v>
                </c:pt>
                <c:pt idx="2464">
                  <c:v>19362</c:v>
                </c:pt>
                <c:pt idx="2465">
                  <c:v>19363</c:v>
                </c:pt>
                <c:pt idx="2466">
                  <c:v>19364</c:v>
                </c:pt>
                <c:pt idx="2467">
                  <c:v>19365</c:v>
                </c:pt>
                <c:pt idx="2468">
                  <c:v>19366</c:v>
                </c:pt>
                <c:pt idx="2469">
                  <c:v>19367</c:v>
                </c:pt>
                <c:pt idx="2470">
                  <c:v>19368</c:v>
                </c:pt>
                <c:pt idx="2471">
                  <c:v>19369</c:v>
                </c:pt>
                <c:pt idx="2472">
                  <c:v>19370</c:v>
                </c:pt>
                <c:pt idx="2473">
                  <c:v>19371</c:v>
                </c:pt>
                <c:pt idx="2474">
                  <c:v>19372</c:v>
                </c:pt>
                <c:pt idx="2475">
                  <c:v>19373</c:v>
                </c:pt>
                <c:pt idx="2476">
                  <c:v>19374</c:v>
                </c:pt>
                <c:pt idx="2477">
                  <c:v>19375</c:v>
                </c:pt>
                <c:pt idx="2478">
                  <c:v>19376</c:v>
                </c:pt>
                <c:pt idx="2479">
                  <c:v>19377</c:v>
                </c:pt>
                <c:pt idx="2480">
                  <c:v>19378</c:v>
                </c:pt>
                <c:pt idx="2481">
                  <c:v>19379</c:v>
                </c:pt>
                <c:pt idx="2482">
                  <c:v>19380</c:v>
                </c:pt>
                <c:pt idx="2483">
                  <c:v>19381</c:v>
                </c:pt>
                <c:pt idx="2484">
                  <c:v>19382</c:v>
                </c:pt>
                <c:pt idx="2485">
                  <c:v>19383</c:v>
                </c:pt>
                <c:pt idx="2486">
                  <c:v>19384</c:v>
                </c:pt>
                <c:pt idx="2487">
                  <c:v>19385</c:v>
                </c:pt>
                <c:pt idx="2488">
                  <c:v>19386</c:v>
                </c:pt>
                <c:pt idx="2489">
                  <c:v>19387</c:v>
                </c:pt>
                <c:pt idx="2490">
                  <c:v>19388</c:v>
                </c:pt>
                <c:pt idx="2491">
                  <c:v>19389</c:v>
                </c:pt>
                <c:pt idx="2492">
                  <c:v>19390</c:v>
                </c:pt>
                <c:pt idx="2493">
                  <c:v>19391</c:v>
                </c:pt>
                <c:pt idx="2494">
                  <c:v>19392</c:v>
                </c:pt>
                <c:pt idx="2495">
                  <c:v>19393</c:v>
                </c:pt>
                <c:pt idx="2496">
                  <c:v>19394</c:v>
                </c:pt>
                <c:pt idx="2497">
                  <c:v>19395</c:v>
                </c:pt>
                <c:pt idx="2498">
                  <c:v>19396</c:v>
                </c:pt>
                <c:pt idx="2499">
                  <c:v>19397</c:v>
                </c:pt>
                <c:pt idx="2500">
                  <c:v>19398</c:v>
                </c:pt>
                <c:pt idx="2501">
                  <c:v>19399</c:v>
                </c:pt>
                <c:pt idx="2502">
                  <c:v>19400</c:v>
                </c:pt>
                <c:pt idx="2503">
                  <c:v>19401</c:v>
                </c:pt>
                <c:pt idx="2504">
                  <c:v>19402</c:v>
                </c:pt>
                <c:pt idx="2505">
                  <c:v>19403</c:v>
                </c:pt>
                <c:pt idx="2506">
                  <c:v>19404</c:v>
                </c:pt>
                <c:pt idx="2507">
                  <c:v>19405</c:v>
                </c:pt>
                <c:pt idx="2508">
                  <c:v>19406</c:v>
                </c:pt>
                <c:pt idx="2509">
                  <c:v>19407</c:v>
                </c:pt>
                <c:pt idx="2510">
                  <c:v>19408</c:v>
                </c:pt>
                <c:pt idx="2511">
                  <c:v>19409</c:v>
                </c:pt>
                <c:pt idx="2512">
                  <c:v>19410</c:v>
                </c:pt>
                <c:pt idx="2513">
                  <c:v>19411</c:v>
                </c:pt>
                <c:pt idx="2514">
                  <c:v>19412</c:v>
                </c:pt>
                <c:pt idx="2515">
                  <c:v>19413</c:v>
                </c:pt>
                <c:pt idx="2516">
                  <c:v>19414</c:v>
                </c:pt>
                <c:pt idx="2517">
                  <c:v>19415</c:v>
                </c:pt>
                <c:pt idx="2518">
                  <c:v>19416</c:v>
                </c:pt>
                <c:pt idx="2519">
                  <c:v>19417</c:v>
                </c:pt>
                <c:pt idx="2520">
                  <c:v>19418</c:v>
                </c:pt>
                <c:pt idx="2521">
                  <c:v>19419</c:v>
                </c:pt>
                <c:pt idx="2522">
                  <c:v>19420</c:v>
                </c:pt>
                <c:pt idx="2523">
                  <c:v>19421</c:v>
                </c:pt>
                <c:pt idx="2524">
                  <c:v>19422</c:v>
                </c:pt>
                <c:pt idx="2525">
                  <c:v>19423</c:v>
                </c:pt>
                <c:pt idx="2526">
                  <c:v>19424</c:v>
                </c:pt>
                <c:pt idx="2527">
                  <c:v>19425</c:v>
                </c:pt>
                <c:pt idx="2528">
                  <c:v>19426</c:v>
                </c:pt>
                <c:pt idx="2529">
                  <c:v>19427</c:v>
                </c:pt>
                <c:pt idx="2530">
                  <c:v>19428</c:v>
                </c:pt>
                <c:pt idx="2531">
                  <c:v>19429</c:v>
                </c:pt>
                <c:pt idx="2532">
                  <c:v>19430</c:v>
                </c:pt>
                <c:pt idx="2533">
                  <c:v>19431</c:v>
                </c:pt>
                <c:pt idx="2534">
                  <c:v>19432</c:v>
                </c:pt>
                <c:pt idx="2535">
                  <c:v>19433</c:v>
                </c:pt>
                <c:pt idx="2536">
                  <c:v>19434</c:v>
                </c:pt>
                <c:pt idx="2537">
                  <c:v>19435</c:v>
                </c:pt>
                <c:pt idx="2538">
                  <c:v>19436</c:v>
                </c:pt>
                <c:pt idx="2539">
                  <c:v>19437</c:v>
                </c:pt>
                <c:pt idx="2540">
                  <c:v>19438</c:v>
                </c:pt>
                <c:pt idx="2541">
                  <c:v>19439</c:v>
                </c:pt>
                <c:pt idx="2542">
                  <c:v>19440</c:v>
                </c:pt>
                <c:pt idx="2543">
                  <c:v>19441</c:v>
                </c:pt>
                <c:pt idx="2544">
                  <c:v>19442</c:v>
                </c:pt>
                <c:pt idx="2545">
                  <c:v>19443</c:v>
                </c:pt>
                <c:pt idx="2546">
                  <c:v>19444</c:v>
                </c:pt>
                <c:pt idx="2547">
                  <c:v>19445</c:v>
                </c:pt>
                <c:pt idx="2548">
                  <c:v>19446</c:v>
                </c:pt>
                <c:pt idx="2549">
                  <c:v>19447</c:v>
                </c:pt>
                <c:pt idx="2550">
                  <c:v>19448</c:v>
                </c:pt>
                <c:pt idx="2551">
                  <c:v>19449</c:v>
                </c:pt>
                <c:pt idx="2552">
                  <c:v>19450</c:v>
                </c:pt>
                <c:pt idx="2553">
                  <c:v>19451</c:v>
                </c:pt>
                <c:pt idx="2554">
                  <c:v>19452</c:v>
                </c:pt>
                <c:pt idx="2555">
                  <c:v>19453</c:v>
                </c:pt>
                <c:pt idx="2556">
                  <c:v>19454</c:v>
                </c:pt>
                <c:pt idx="2557">
                  <c:v>19455</c:v>
                </c:pt>
                <c:pt idx="2558">
                  <c:v>19456</c:v>
                </c:pt>
                <c:pt idx="2559">
                  <c:v>19457</c:v>
                </c:pt>
                <c:pt idx="2560">
                  <c:v>19458</c:v>
                </c:pt>
                <c:pt idx="2561">
                  <c:v>19459</c:v>
                </c:pt>
                <c:pt idx="2562">
                  <c:v>19460</c:v>
                </c:pt>
                <c:pt idx="2563">
                  <c:v>19461</c:v>
                </c:pt>
                <c:pt idx="2564">
                  <c:v>19462</c:v>
                </c:pt>
                <c:pt idx="2565">
                  <c:v>19463</c:v>
                </c:pt>
                <c:pt idx="2566">
                  <c:v>19464</c:v>
                </c:pt>
                <c:pt idx="2567">
                  <c:v>19465</c:v>
                </c:pt>
                <c:pt idx="2568">
                  <c:v>19466</c:v>
                </c:pt>
                <c:pt idx="2569">
                  <c:v>19467</c:v>
                </c:pt>
                <c:pt idx="2570">
                  <c:v>19468</c:v>
                </c:pt>
                <c:pt idx="2571">
                  <c:v>19469</c:v>
                </c:pt>
                <c:pt idx="2572">
                  <c:v>19470</c:v>
                </c:pt>
                <c:pt idx="2573">
                  <c:v>19471</c:v>
                </c:pt>
                <c:pt idx="2574">
                  <c:v>19472</c:v>
                </c:pt>
                <c:pt idx="2575">
                  <c:v>19473</c:v>
                </c:pt>
                <c:pt idx="2576">
                  <c:v>19474</c:v>
                </c:pt>
                <c:pt idx="2577">
                  <c:v>19475</c:v>
                </c:pt>
                <c:pt idx="2578">
                  <c:v>19476</c:v>
                </c:pt>
                <c:pt idx="2579">
                  <c:v>19477</c:v>
                </c:pt>
                <c:pt idx="2580">
                  <c:v>19478</c:v>
                </c:pt>
                <c:pt idx="2581">
                  <c:v>19479</c:v>
                </c:pt>
                <c:pt idx="2582">
                  <c:v>19480</c:v>
                </c:pt>
                <c:pt idx="2583">
                  <c:v>19481</c:v>
                </c:pt>
                <c:pt idx="2584">
                  <c:v>19482</c:v>
                </c:pt>
                <c:pt idx="2585">
                  <c:v>19483</c:v>
                </c:pt>
                <c:pt idx="2586">
                  <c:v>19484</c:v>
                </c:pt>
                <c:pt idx="2587">
                  <c:v>19485</c:v>
                </c:pt>
                <c:pt idx="2588">
                  <c:v>19486</c:v>
                </c:pt>
                <c:pt idx="2589">
                  <c:v>19487</c:v>
                </c:pt>
                <c:pt idx="2590">
                  <c:v>19488</c:v>
                </c:pt>
                <c:pt idx="2591">
                  <c:v>19489</c:v>
                </c:pt>
                <c:pt idx="2592">
                  <c:v>19490</c:v>
                </c:pt>
                <c:pt idx="2593">
                  <c:v>19491</c:v>
                </c:pt>
                <c:pt idx="2594">
                  <c:v>19492</c:v>
                </c:pt>
                <c:pt idx="2595">
                  <c:v>19493</c:v>
                </c:pt>
                <c:pt idx="2596">
                  <c:v>19494</c:v>
                </c:pt>
                <c:pt idx="2597">
                  <c:v>19495</c:v>
                </c:pt>
                <c:pt idx="2598">
                  <c:v>19496</c:v>
                </c:pt>
                <c:pt idx="2599">
                  <c:v>19497</c:v>
                </c:pt>
                <c:pt idx="2600">
                  <c:v>19498</c:v>
                </c:pt>
                <c:pt idx="2601">
                  <c:v>19499</c:v>
                </c:pt>
                <c:pt idx="2602">
                  <c:v>19500</c:v>
                </c:pt>
                <c:pt idx="2603">
                  <c:v>19501</c:v>
                </c:pt>
                <c:pt idx="2604">
                  <c:v>19502</c:v>
                </c:pt>
                <c:pt idx="2605">
                  <c:v>19503</c:v>
                </c:pt>
                <c:pt idx="2606">
                  <c:v>19504</c:v>
                </c:pt>
                <c:pt idx="2607">
                  <c:v>19505</c:v>
                </c:pt>
                <c:pt idx="2608">
                  <c:v>19506</c:v>
                </c:pt>
                <c:pt idx="2609">
                  <c:v>19507</c:v>
                </c:pt>
                <c:pt idx="2610">
                  <c:v>19508</c:v>
                </c:pt>
                <c:pt idx="2611">
                  <c:v>19509</c:v>
                </c:pt>
                <c:pt idx="2612">
                  <c:v>19510</c:v>
                </c:pt>
                <c:pt idx="2613">
                  <c:v>19511</c:v>
                </c:pt>
                <c:pt idx="2614">
                  <c:v>19512</c:v>
                </c:pt>
                <c:pt idx="2615">
                  <c:v>19513</c:v>
                </c:pt>
                <c:pt idx="2616">
                  <c:v>19514</c:v>
                </c:pt>
                <c:pt idx="2617">
                  <c:v>19515</c:v>
                </c:pt>
                <c:pt idx="2618">
                  <c:v>19516</c:v>
                </c:pt>
                <c:pt idx="2619">
                  <c:v>19517</c:v>
                </c:pt>
                <c:pt idx="2620">
                  <c:v>19518</c:v>
                </c:pt>
                <c:pt idx="2621">
                  <c:v>19519</c:v>
                </c:pt>
                <c:pt idx="2622">
                  <c:v>19520</c:v>
                </c:pt>
                <c:pt idx="2623">
                  <c:v>19521</c:v>
                </c:pt>
                <c:pt idx="2624">
                  <c:v>19522</c:v>
                </c:pt>
                <c:pt idx="2625">
                  <c:v>19523</c:v>
                </c:pt>
                <c:pt idx="2626">
                  <c:v>19524</c:v>
                </c:pt>
                <c:pt idx="2627">
                  <c:v>19525</c:v>
                </c:pt>
                <c:pt idx="2628">
                  <c:v>19526</c:v>
                </c:pt>
                <c:pt idx="2629">
                  <c:v>19527</c:v>
                </c:pt>
                <c:pt idx="2630">
                  <c:v>19528</c:v>
                </c:pt>
                <c:pt idx="2631">
                  <c:v>19529</c:v>
                </c:pt>
                <c:pt idx="2632">
                  <c:v>19530</c:v>
                </c:pt>
                <c:pt idx="2633">
                  <c:v>19531</c:v>
                </c:pt>
                <c:pt idx="2634">
                  <c:v>19532</c:v>
                </c:pt>
                <c:pt idx="2635">
                  <c:v>19533</c:v>
                </c:pt>
                <c:pt idx="2636">
                  <c:v>19534</c:v>
                </c:pt>
                <c:pt idx="2637">
                  <c:v>19535</c:v>
                </c:pt>
                <c:pt idx="2638">
                  <c:v>19536</c:v>
                </c:pt>
                <c:pt idx="2639">
                  <c:v>19537</c:v>
                </c:pt>
                <c:pt idx="2640">
                  <c:v>19538</c:v>
                </c:pt>
                <c:pt idx="2641">
                  <c:v>19539</c:v>
                </c:pt>
                <c:pt idx="2642">
                  <c:v>19540</c:v>
                </c:pt>
                <c:pt idx="2643">
                  <c:v>19541</c:v>
                </c:pt>
                <c:pt idx="2644">
                  <c:v>19542</c:v>
                </c:pt>
                <c:pt idx="2645">
                  <c:v>19543</c:v>
                </c:pt>
                <c:pt idx="2646">
                  <c:v>19544</c:v>
                </c:pt>
                <c:pt idx="2647">
                  <c:v>19545</c:v>
                </c:pt>
                <c:pt idx="2648">
                  <c:v>19546</c:v>
                </c:pt>
                <c:pt idx="2649">
                  <c:v>19547</c:v>
                </c:pt>
                <c:pt idx="2650">
                  <c:v>19548</c:v>
                </c:pt>
                <c:pt idx="2651">
                  <c:v>19549</c:v>
                </c:pt>
                <c:pt idx="2652">
                  <c:v>19550</c:v>
                </c:pt>
                <c:pt idx="2653">
                  <c:v>19551</c:v>
                </c:pt>
                <c:pt idx="2654">
                  <c:v>19552</c:v>
                </c:pt>
                <c:pt idx="2655">
                  <c:v>19553</c:v>
                </c:pt>
                <c:pt idx="2656">
                  <c:v>19554</c:v>
                </c:pt>
                <c:pt idx="2657">
                  <c:v>19555</c:v>
                </c:pt>
                <c:pt idx="2658">
                  <c:v>19556</c:v>
                </c:pt>
                <c:pt idx="2659">
                  <c:v>19557</c:v>
                </c:pt>
                <c:pt idx="2660">
                  <c:v>19558</c:v>
                </c:pt>
                <c:pt idx="2661">
                  <c:v>19559</c:v>
                </c:pt>
                <c:pt idx="2662">
                  <c:v>19560</c:v>
                </c:pt>
                <c:pt idx="2663">
                  <c:v>19561</c:v>
                </c:pt>
                <c:pt idx="2664">
                  <c:v>19562</c:v>
                </c:pt>
                <c:pt idx="2665">
                  <c:v>19563</c:v>
                </c:pt>
                <c:pt idx="2666">
                  <c:v>19564</c:v>
                </c:pt>
                <c:pt idx="2667">
                  <c:v>19565</c:v>
                </c:pt>
                <c:pt idx="2668">
                  <c:v>19566</c:v>
                </c:pt>
                <c:pt idx="2669">
                  <c:v>19567</c:v>
                </c:pt>
                <c:pt idx="2670">
                  <c:v>19568</c:v>
                </c:pt>
                <c:pt idx="2671">
                  <c:v>19569</c:v>
                </c:pt>
                <c:pt idx="2672">
                  <c:v>19570</c:v>
                </c:pt>
                <c:pt idx="2673">
                  <c:v>19571</c:v>
                </c:pt>
                <c:pt idx="2674">
                  <c:v>19572</c:v>
                </c:pt>
                <c:pt idx="2675">
                  <c:v>19573</c:v>
                </c:pt>
                <c:pt idx="2676">
                  <c:v>19574</c:v>
                </c:pt>
                <c:pt idx="2677">
                  <c:v>19575</c:v>
                </c:pt>
                <c:pt idx="2678">
                  <c:v>19576</c:v>
                </c:pt>
                <c:pt idx="2679">
                  <c:v>19577</c:v>
                </c:pt>
                <c:pt idx="2680">
                  <c:v>19578</c:v>
                </c:pt>
                <c:pt idx="2681">
                  <c:v>19579</c:v>
                </c:pt>
                <c:pt idx="2682">
                  <c:v>19580</c:v>
                </c:pt>
                <c:pt idx="2683">
                  <c:v>19581</c:v>
                </c:pt>
                <c:pt idx="2684">
                  <c:v>19582</c:v>
                </c:pt>
                <c:pt idx="2685">
                  <c:v>19583</c:v>
                </c:pt>
                <c:pt idx="2686">
                  <c:v>19584</c:v>
                </c:pt>
                <c:pt idx="2687">
                  <c:v>19585</c:v>
                </c:pt>
                <c:pt idx="2688">
                  <c:v>19586</c:v>
                </c:pt>
                <c:pt idx="2689">
                  <c:v>19587</c:v>
                </c:pt>
                <c:pt idx="2690">
                  <c:v>19588</c:v>
                </c:pt>
                <c:pt idx="2691">
                  <c:v>19589</c:v>
                </c:pt>
                <c:pt idx="2692">
                  <c:v>19590</c:v>
                </c:pt>
                <c:pt idx="2693">
                  <c:v>19591</c:v>
                </c:pt>
                <c:pt idx="2694">
                  <c:v>19592</c:v>
                </c:pt>
                <c:pt idx="2695">
                  <c:v>19593</c:v>
                </c:pt>
                <c:pt idx="2696">
                  <c:v>19594</c:v>
                </c:pt>
                <c:pt idx="2697">
                  <c:v>19595</c:v>
                </c:pt>
                <c:pt idx="2698">
                  <c:v>19596</c:v>
                </c:pt>
                <c:pt idx="2699">
                  <c:v>19597</c:v>
                </c:pt>
                <c:pt idx="2700">
                  <c:v>19598</c:v>
                </c:pt>
                <c:pt idx="2701">
                  <c:v>19599</c:v>
                </c:pt>
                <c:pt idx="2702">
                  <c:v>19600</c:v>
                </c:pt>
                <c:pt idx="2703">
                  <c:v>19601</c:v>
                </c:pt>
                <c:pt idx="2704">
                  <c:v>19602</c:v>
                </c:pt>
                <c:pt idx="2705">
                  <c:v>19603</c:v>
                </c:pt>
                <c:pt idx="2706">
                  <c:v>19604</c:v>
                </c:pt>
                <c:pt idx="2707">
                  <c:v>19605</c:v>
                </c:pt>
                <c:pt idx="2708">
                  <c:v>19606</c:v>
                </c:pt>
                <c:pt idx="2709">
                  <c:v>19607</c:v>
                </c:pt>
                <c:pt idx="2710">
                  <c:v>19608</c:v>
                </c:pt>
                <c:pt idx="2711">
                  <c:v>19609</c:v>
                </c:pt>
                <c:pt idx="2712">
                  <c:v>19610</c:v>
                </c:pt>
                <c:pt idx="2713">
                  <c:v>19611</c:v>
                </c:pt>
                <c:pt idx="2714">
                  <c:v>19612</c:v>
                </c:pt>
                <c:pt idx="2715">
                  <c:v>19613</c:v>
                </c:pt>
                <c:pt idx="2716">
                  <c:v>19614</c:v>
                </c:pt>
                <c:pt idx="2717">
                  <c:v>19615</c:v>
                </c:pt>
                <c:pt idx="2718">
                  <c:v>19616</c:v>
                </c:pt>
                <c:pt idx="2719">
                  <c:v>19617</c:v>
                </c:pt>
                <c:pt idx="2720">
                  <c:v>19618</c:v>
                </c:pt>
                <c:pt idx="2721">
                  <c:v>19619</c:v>
                </c:pt>
                <c:pt idx="2722">
                  <c:v>19620</c:v>
                </c:pt>
                <c:pt idx="2723">
                  <c:v>19621</c:v>
                </c:pt>
                <c:pt idx="2724">
                  <c:v>19622</c:v>
                </c:pt>
                <c:pt idx="2725">
                  <c:v>19623</c:v>
                </c:pt>
                <c:pt idx="2726">
                  <c:v>19624</c:v>
                </c:pt>
                <c:pt idx="2727">
                  <c:v>19625</c:v>
                </c:pt>
                <c:pt idx="2728">
                  <c:v>19626</c:v>
                </c:pt>
                <c:pt idx="2729">
                  <c:v>19627</c:v>
                </c:pt>
                <c:pt idx="2730">
                  <c:v>19628</c:v>
                </c:pt>
                <c:pt idx="2731">
                  <c:v>19629</c:v>
                </c:pt>
                <c:pt idx="2732">
                  <c:v>19630</c:v>
                </c:pt>
                <c:pt idx="2733">
                  <c:v>19631</c:v>
                </c:pt>
                <c:pt idx="2734">
                  <c:v>19632</c:v>
                </c:pt>
                <c:pt idx="2735">
                  <c:v>19633</c:v>
                </c:pt>
                <c:pt idx="2736">
                  <c:v>19634</c:v>
                </c:pt>
                <c:pt idx="2737">
                  <c:v>19635</c:v>
                </c:pt>
                <c:pt idx="2738">
                  <c:v>19636</c:v>
                </c:pt>
                <c:pt idx="2739">
                  <c:v>19637</c:v>
                </c:pt>
                <c:pt idx="2740">
                  <c:v>19638</c:v>
                </c:pt>
                <c:pt idx="2741">
                  <c:v>19639</c:v>
                </c:pt>
                <c:pt idx="2742">
                  <c:v>19640</c:v>
                </c:pt>
                <c:pt idx="2743">
                  <c:v>19641</c:v>
                </c:pt>
                <c:pt idx="2744">
                  <c:v>19642</c:v>
                </c:pt>
                <c:pt idx="2745">
                  <c:v>19643</c:v>
                </c:pt>
                <c:pt idx="2746">
                  <c:v>19644</c:v>
                </c:pt>
                <c:pt idx="2747">
                  <c:v>19645</c:v>
                </c:pt>
                <c:pt idx="2748">
                  <c:v>19646</c:v>
                </c:pt>
                <c:pt idx="2749">
                  <c:v>19647</c:v>
                </c:pt>
                <c:pt idx="2750">
                  <c:v>19648</c:v>
                </c:pt>
                <c:pt idx="2751">
                  <c:v>19649</c:v>
                </c:pt>
                <c:pt idx="2752">
                  <c:v>19650</c:v>
                </c:pt>
                <c:pt idx="2753">
                  <c:v>19651</c:v>
                </c:pt>
                <c:pt idx="2754">
                  <c:v>19652</c:v>
                </c:pt>
                <c:pt idx="2755">
                  <c:v>19653</c:v>
                </c:pt>
                <c:pt idx="2756">
                  <c:v>19654</c:v>
                </c:pt>
                <c:pt idx="2757">
                  <c:v>19655</c:v>
                </c:pt>
                <c:pt idx="2758">
                  <c:v>19656</c:v>
                </c:pt>
                <c:pt idx="2759">
                  <c:v>19657</c:v>
                </c:pt>
                <c:pt idx="2760">
                  <c:v>19658</c:v>
                </c:pt>
                <c:pt idx="2761">
                  <c:v>19659</c:v>
                </c:pt>
                <c:pt idx="2762">
                  <c:v>19660</c:v>
                </c:pt>
                <c:pt idx="2763">
                  <c:v>19661</c:v>
                </c:pt>
                <c:pt idx="2764">
                  <c:v>19662</c:v>
                </c:pt>
                <c:pt idx="2765">
                  <c:v>19663</c:v>
                </c:pt>
                <c:pt idx="2766">
                  <c:v>19664</c:v>
                </c:pt>
                <c:pt idx="2767">
                  <c:v>19665</c:v>
                </c:pt>
                <c:pt idx="2768">
                  <c:v>19666</c:v>
                </c:pt>
                <c:pt idx="2769">
                  <c:v>19667</c:v>
                </c:pt>
                <c:pt idx="2770">
                  <c:v>19668</c:v>
                </c:pt>
                <c:pt idx="2771">
                  <c:v>19669</c:v>
                </c:pt>
                <c:pt idx="2772">
                  <c:v>19670</c:v>
                </c:pt>
                <c:pt idx="2773">
                  <c:v>19671</c:v>
                </c:pt>
                <c:pt idx="2774">
                  <c:v>19672</c:v>
                </c:pt>
                <c:pt idx="2775">
                  <c:v>19673</c:v>
                </c:pt>
                <c:pt idx="2776">
                  <c:v>19674</c:v>
                </c:pt>
                <c:pt idx="2777">
                  <c:v>19675</c:v>
                </c:pt>
                <c:pt idx="2778">
                  <c:v>19676</c:v>
                </c:pt>
                <c:pt idx="2779">
                  <c:v>19677</c:v>
                </c:pt>
                <c:pt idx="2780">
                  <c:v>19678</c:v>
                </c:pt>
                <c:pt idx="2781">
                  <c:v>19679</c:v>
                </c:pt>
                <c:pt idx="2782">
                  <c:v>19680</c:v>
                </c:pt>
                <c:pt idx="2783">
                  <c:v>19681</c:v>
                </c:pt>
                <c:pt idx="2784">
                  <c:v>19682</c:v>
                </c:pt>
                <c:pt idx="2785">
                  <c:v>19683</c:v>
                </c:pt>
                <c:pt idx="2786">
                  <c:v>19684</c:v>
                </c:pt>
                <c:pt idx="2787">
                  <c:v>19685</c:v>
                </c:pt>
                <c:pt idx="2788">
                  <c:v>19686</c:v>
                </c:pt>
                <c:pt idx="2789">
                  <c:v>19687</c:v>
                </c:pt>
                <c:pt idx="2790">
                  <c:v>19688</c:v>
                </c:pt>
                <c:pt idx="2791">
                  <c:v>19689</c:v>
                </c:pt>
                <c:pt idx="2792">
                  <c:v>19690</c:v>
                </c:pt>
                <c:pt idx="2793">
                  <c:v>19691</c:v>
                </c:pt>
                <c:pt idx="2794">
                  <c:v>19692</c:v>
                </c:pt>
                <c:pt idx="2795">
                  <c:v>19693</c:v>
                </c:pt>
                <c:pt idx="2796">
                  <c:v>19694</c:v>
                </c:pt>
                <c:pt idx="2797">
                  <c:v>19695</c:v>
                </c:pt>
                <c:pt idx="2798">
                  <c:v>19696</c:v>
                </c:pt>
                <c:pt idx="2799">
                  <c:v>19697</c:v>
                </c:pt>
                <c:pt idx="2800">
                  <c:v>19698</c:v>
                </c:pt>
                <c:pt idx="2801">
                  <c:v>19699</c:v>
                </c:pt>
                <c:pt idx="2802">
                  <c:v>19700</c:v>
                </c:pt>
                <c:pt idx="2803">
                  <c:v>19701</c:v>
                </c:pt>
                <c:pt idx="2804">
                  <c:v>19702</c:v>
                </c:pt>
                <c:pt idx="2805">
                  <c:v>19703</c:v>
                </c:pt>
                <c:pt idx="2806">
                  <c:v>19704</c:v>
                </c:pt>
                <c:pt idx="2807">
                  <c:v>19705</c:v>
                </c:pt>
                <c:pt idx="2808">
                  <c:v>19706</c:v>
                </c:pt>
                <c:pt idx="2809">
                  <c:v>19707</c:v>
                </c:pt>
                <c:pt idx="2810">
                  <c:v>19708</c:v>
                </c:pt>
                <c:pt idx="2811">
                  <c:v>19709</c:v>
                </c:pt>
                <c:pt idx="2812">
                  <c:v>19710</c:v>
                </c:pt>
                <c:pt idx="2813">
                  <c:v>19711</c:v>
                </c:pt>
                <c:pt idx="2814">
                  <c:v>19712</c:v>
                </c:pt>
                <c:pt idx="2815">
                  <c:v>19713</c:v>
                </c:pt>
                <c:pt idx="2816">
                  <c:v>19714</c:v>
                </c:pt>
                <c:pt idx="2817">
                  <c:v>19715</c:v>
                </c:pt>
                <c:pt idx="2818">
                  <c:v>19716</c:v>
                </c:pt>
                <c:pt idx="2819">
                  <c:v>19717</c:v>
                </c:pt>
                <c:pt idx="2820">
                  <c:v>19718</c:v>
                </c:pt>
                <c:pt idx="2821">
                  <c:v>19719</c:v>
                </c:pt>
                <c:pt idx="2822">
                  <c:v>19720</c:v>
                </c:pt>
                <c:pt idx="2823">
                  <c:v>19721</c:v>
                </c:pt>
                <c:pt idx="2824">
                  <c:v>19722</c:v>
                </c:pt>
                <c:pt idx="2825">
                  <c:v>19723</c:v>
                </c:pt>
                <c:pt idx="2826">
                  <c:v>19724</c:v>
                </c:pt>
                <c:pt idx="2827">
                  <c:v>19725</c:v>
                </c:pt>
                <c:pt idx="2828">
                  <c:v>19726</c:v>
                </c:pt>
                <c:pt idx="2829">
                  <c:v>19727</c:v>
                </c:pt>
                <c:pt idx="2830">
                  <c:v>19728</c:v>
                </c:pt>
                <c:pt idx="2831">
                  <c:v>19729</c:v>
                </c:pt>
                <c:pt idx="2832">
                  <c:v>19730</c:v>
                </c:pt>
                <c:pt idx="2833">
                  <c:v>19731</c:v>
                </c:pt>
                <c:pt idx="2834">
                  <c:v>19732</c:v>
                </c:pt>
                <c:pt idx="2835">
                  <c:v>19733</c:v>
                </c:pt>
                <c:pt idx="2836">
                  <c:v>19734</c:v>
                </c:pt>
                <c:pt idx="2837">
                  <c:v>19735</c:v>
                </c:pt>
                <c:pt idx="2838">
                  <c:v>19736</c:v>
                </c:pt>
                <c:pt idx="2839">
                  <c:v>19737</c:v>
                </c:pt>
                <c:pt idx="2840">
                  <c:v>19738</c:v>
                </c:pt>
                <c:pt idx="2841">
                  <c:v>19739</c:v>
                </c:pt>
                <c:pt idx="2842">
                  <c:v>19740</c:v>
                </c:pt>
                <c:pt idx="2843">
                  <c:v>19741</c:v>
                </c:pt>
                <c:pt idx="2844">
                  <c:v>19742</c:v>
                </c:pt>
                <c:pt idx="2845">
                  <c:v>19743</c:v>
                </c:pt>
                <c:pt idx="2846">
                  <c:v>19744</c:v>
                </c:pt>
                <c:pt idx="2847">
                  <c:v>19745</c:v>
                </c:pt>
                <c:pt idx="2848">
                  <c:v>19746</c:v>
                </c:pt>
                <c:pt idx="2849">
                  <c:v>19747</c:v>
                </c:pt>
                <c:pt idx="2850">
                  <c:v>19748</c:v>
                </c:pt>
                <c:pt idx="2851">
                  <c:v>19749</c:v>
                </c:pt>
                <c:pt idx="2852">
                  <c:v>19750</c:v>
                </c:pt>
                <c:pt idx="2853">
                  <c:v>19751</c:v>
                </c:pt>
                <c:pt idx="2854">
                  <c:v>19752</c:v>
                </c:pt>
                <c:pt idx="2855">
                  <c:v>19753</c:v>
                </c:pt>
                <c:pt idx="2856">
                  <c:v>19754</c:v>
                </c:pt>
                <c:pt idx="2857">
                  <c:v>19755</c:v>
                </c:pt>
                <c:pt idx="2858">
                  <c:v>19756</c:v>
                </c:pt>
                <c:pt idx="2859">
                  <c:v>19757</c:v>
                </c:pt>
                <c:pt idx="2860">
                  <c:v>19758</c:v>
                </c:pt>
                <c:pt idx="2861">
                  <c:v>19759</c:v>
                </c:pt>
                <c:pt idx="2862">
                  <c:v>19760</c:v>
                </c:pt>
                <c:pt idx="2863">
                  <c:v>19761</c:v>
                </c:pt>
                <c:pt idx="2864">
                  <c:v>19762</c:v>
                </c:pt>
                <c:pt idx="2865">
                  <c:v>19763</c:v>
                </c:pt>
                <c:pt idx="2866">
                  <c:v>19764</c:v>
                </c:pt>
                <c:pt idx="2867">
                  <c:v>19765</c:v>
                </c:pt>
                <c:pt idx="2868">
                  <c:v>19766</c:v>
                </c:pt>
                <c:pt idx="2869">
                  <c:v>19767</c:v>
                </c:pt>
                <c:pt idx="2870">
                  <c:v>19768</c:v>
                </c:pt>
                <c:pt idx="2871">
                  <c:v>19769</c:v>
                </c:pt>
                <c:pt idx="2872">
                  <c:v>19770</c:v>
                </c:pt>
                <c:pt idx="2873">
                  <c:v>19771</c:v>
                </c:pt>
                <c:pt idx="2874">
                  <c:v>19772</c:v>
                </c:pt>
                <c:pt idx="2875">
                  <c:v>19773</c:v>
                </c:pt>
                <c:pt idx="2876">
                  <c:v>19774</c:v>
                </c:pt>
                <c:pt idx="2877">
                  <c:v>19775</c:v>
                </c:pt>
                <c:pt idx="2878">
                  <c:v>19776</c:v>
                </c:pt>
                <c:pt idx="2879">
                  <c:v>19777</c:v>
                </c:pt>
                <c:pt idx="2880">
                  <c:v>19778</c:v>
                </c:pt>
                <c:pt idx="2881">
                  <c:v>19779</c:v>
                </c:pt>
                <c:pt idx="2882">
                  <c:v>19780</c:v>
                </c:pt>
                <c:pt idx="2883">
                  <c:v>19781</c:v>
                </c:pt>
                <c:pt idx="2884">
                  <c:v>19782</c:v>
                </c:pt>
                <c:pt idx="2885">
                  <c:v>19783</c:v>
                </c:pt>
                <c:pt idx="2886">
                  <c:v>19784</c:v>
                </c:pt>
                <c:pt idx="2887">
                  <c:v>19785</c:v>
                </c:pt>
                <c:pt idx="2888">
                  <c:v>19786</c:v>
                </c:pt>
                <c:pt idx="2889">
                  <c:v>19787</c:v>
                </c:pt>
                <c:pt idx="2890">
                  <c:v>19788</c:v>
                </c:pt>
                <c:pt idx="2891">
                  <c:v>19789</c:v>
                </c:pt>
                <c:pt idx="2892">
                  <c:v>19790</c:v>
                </c:pt>
                <c:pt idx="2893">
                  <c:v>19791</c:v>
                </c:pt>
                <c:pt idx="2894">
                  <c:v>19792</c:v>
                </c:pt>
                <c:pt idx="2895">
                  <c:v>19793</c:v>
                </c:pt>
                <c:pt idx="2896">
                  <c:v>19794</c:v>
                </c:pt>
                <c:pt idx="2897">
                  <c:v>19795</c:v>
                </c:pt>
                <c:pt idx="2898">
                  <c:v>19796</c:v>
                </c:pt>
                <c:pt idx="2899">
                  <c:v>19797</c:v>
                </c:pt>
                <c:pt idx="2900">
                  <c:v>19798</c:v>
                </c:pt>
                <c:pt idx="2901">
                  <c:v>19799</c:v>
                </c:pt>
                <c:pt idx="2902">
                  <c:v>19800</c:v>
                </c:pt>
                <c:pt idx="2903">
                  <c:v>19801</c:v>
                </c:pt>
                <c:pt idx="2904">
                  <c:v>19802</c:v>
                </c:pt>
                <c:pt idx="2905">
                  <c:v>19803</c:v>
                </c:pt>
                <c:pt idx="2906">
                  <c:v>19804</c:v>
                </c:pt>
                <c:pt idx="2907">
                  <c:v>19805</c:v>
                </c:pt>
                <c:pt idx="2908">
                  <c:v>19806</c:v>
                </c:pt>
                <c:pt idx="2909">
                  <c:v>19807</c:v>
                </c:pt>
                <c:pt idx="2910">
                  <c:v>19808</c:v>
                </c:pt>
                <c:pt idx="2911">
                  <c:v>19809</c:v>
                </c:pt>
                <c:pt idx="2912">
                  <c:v>19810</c:v>
                </c:pt>
                <c:pt idx="2913">
                  <c:v>19811</c:v>
                </c:pt>
                <c:pt idx="2914">
                  <c:v>19812</c:v>
                </c:pt>
                <c:pt idx="2915">
                  <c:v>19813</c:v>
                </c:pt>
                <c:pt idx="2916">
                  <c:v>19814</c:v>
                </c:pt>
                <c:pt idx="2917">
                  <c:v>19815</c:v>
                </c:pt>
                <c:pt idx="2918">
                  <c:v>19816</c:v>
                </c:pt>
                <c:pt idx="2919">
                  <c:v>19817</c:v>
                </c:pt>
                <c:pt idx="2920">
                  <c:v>19818</c:v>
                </c:pt>
                <c:pt idx="2921">
                  <c:v>19819</c:v>
                </c:pt>
                <c:pt idx="2922">
                  <c:v>19820</c:v>
                </c:pt>
                <c:pt idx="2923">
                  <c:v>19821</c:v>
                </c:pt>
                <c:pt idx="2924">
                  <c:v>19822</c:v>
                </c:pt>
                <c:pt idx="2925">
                  <c:v>19823</c:v>
                </c:pt>
                <c:pt idx="2926">
                  <c:v>19824</c:v>
                </c:pt>
                <c:pt idx="2927">
                  <c:v>19825</c:v>
                </c:pt>
                <c:pt idx="2928">
                  <c:v>19826</c:v>
                </c:pt>
                <c:pt idx="2929">
                  <c:v>19827</c:v>
                </c:pt>
                <c:pt idx="2930">
                  <c:v>19828</c:v>
                </c:pt>
                <c:pt idx="2931">
                  <c:v>19829</c:v>
                </c:pt>
                <c:pt idx="2932">
                  <c:v>19830</c:v>
                </c:pt>
                <c:pt idx="2933">
                  <c:v>19831</c:v>
                </c:pt>
                <c:pt idx="2934">
                  <c:v>19832</c:v>
                </c:pt>
                <c:pt idx="2935">
                  <c:v>19833</c:v>
                </c:pt>
                <c:pt idx="2936">
                  <c:v>19834</c:v>
                </c:pt>
                <c:pt idx="2937">
                  <c:v>19835</c:v>
                </c:pt>
                <c:pt idx="2938">
                  <c:v>19836</c:v>
                </c:pt>
                <c:pt idx="2939">
                  <c:v>19837</c:v>
                </c:pt>
                <c:pt idx="2940">
                  <c:v>19838</c:v>
                </c:pt>
                <c:pt idx="2941">
                  <c:v>19839</c:v>
                </c:pt>
                <c:pt idx="2942">
                  <c:v>19840</c:v>
                </c:pt>
                <c:pt idx="2943">
                  <c:v>19841</c:v>
                </c:pt>
                <c:pt idx="2944">
                  <c:v>19842</c:v>
                </c:pt>
                <c:pt idx="2945">
                  <c:v>19843</c:v>
                </c:pt>
                <c:pt idx="2946">
                  <c:v>19844</c:v>
                </c:pt>
                <c:pt idx="2947">
                  <c:v>19845</c:v>
                </c:pt>
                <c:pt idx="2948">
                  <c:v>19846</c:v>
                </c:pt>
                <c:pt idx="2949">
                  <c:v>19847</c:v>
                </c:pt>
                <c:pt idx="2950">
                  <c:v>19848</c:v>
                </c:pt>
                <c:pt idx="2951">
                  <c:v>19849</c:v>
                </c:pt>
                <c:pt idx="2952">
                  <c:v>19850</c:v>
                </c:pt>
                <c:pt idx="2953">
                  <c:v>19851</c:v>
                </c:pt>
                <c:pt idx="2954">
                  <c:v>19852</c:v>
                </c:pt>
                <c:pt idx="2955">
                  <c:v>19853</c:v>
                </c:pt>
                <c:pt idx="2956">
                  <c:v>19854</c:v>
                </c:pt>
                <c:pt idx="2957">
                  <c:v>19855</c:v>
                </c:pt>
                <c:pt idx="2958">
                  <c:v>19856</c:v>
                </c:pt>
                <c:pt idx="2959">
                  <c:v>19857</c:v>
                </c:pt>
                <c:pt idx="2960">
                  <c:v>19858</c:v>
                </c:pt>
                <c:pt idx="2961">
                  <c:v>19859</c:v>
                </c:pt>
                <c:pt idx="2962">
                  <c:v>19860</c:v>
                </c:pt>
                <c:pt idx="2963">
                  <c:v>19861</c:v>
                </c:pt>
                <c:pt idx="2964">
                  <c:v>19862</c:v>
                </c:pt>
                <c:pt idx="2965">
                  <c:v>19863</c:v>
                </c:pt>
                <c:pt idx="2966">
                  <c:v>19864</c:v>
                </c:pt>
                <c:pt idx="2967">
                  <c:v>19865</c:v>
                </c:pt>
                <c:pt idx="2968">
                  <c:v>19866</c:v>
                </c:pt>
                <c:pt idx="2969">
                  <c:v>19867</c:v>
                </c:pt>
                <c:pt idx="2970">
                  <c:v>19868</c:v>
                </c:pt>
                <c:pt idx="2971">
                  <c:v>19869</c:v>
                </c:pt>
                <c:pt idx="2972">
                  <c:v>19870</c:v>
                </c:pt>
                <c:pt idx="2973">
                  <c:v>19871</c:v>
                </c:pt>
                <c:pt idx="2974">
                  <c:v>19872</c:v>
                </c:pt>
                <c:pt idx="2975">
                  <c:v>19873</c:v>
                </c:pt>
                <c:pt idx="2976">
                  <c:v>19874</c:v>
                </c:pt>
                <c:pt idx="2977">
                  <c:v>19875</c:v>
                </c:pt>
                <c:pt idx="2978">
                  <c:v>19876</c:v>
                </c:pt>
                <c:pt idx="2979">
                  <c:v>19877</c:v>
                </c:pt>
                <c:pt idx="2980">
                  <c:v>19878</c:v>
                </c:pt>
                <c:pt idx="2981">
                  <c:v>19879</c:v>
                </c:pt>
                <c:pt idx="2982">
                  <c:v>19880</c:v>
                </c:pt>
                <c:pt idx="2983">
                  <c:v>19881</c:v>
                </c:pt>
                <c:pt idx="2984">
                  <c:v>19882</c:v>
                </c:pt>
                <c:pt idx="2985">
                  <c:v>19883</c:v>
                </c:pt>
                <c:pt idx="2986">
                  <c:v>19884</c:v>
                </c:pt>
                <c:pt idx="2987">
                  <c:v>19885</c:v>
                </c:pt>
                <c:pt idx="2988">
                  <c:v>19886</c:v>
                </c:pt>
                <c:pt idx="2989">
                  <c:v>19887</c:v>
                </c:pt>
                <c:pt idx="2990">
                  <c:v>19888</c:v>
                </c:pt>
                <c:pt idx="2991">
                  <c:v>19889</c:v>
                </c:pt>
                <c:pt idx="2992">
                  <c:v>19890</c:v>
                </c:pt>
                <c:pt idx="2993">
                  <c:v>19891</c:v>
                </c:pt>
                <c:pt idx="2994">
                  <c:v>19892</c:v>
                </c:pt>
                <c:pt idx="2995">
                  <c:v>19893</c:v>
                </c:pt>
                <c:pt idx="2996">
                  <c:v>19894</c:v>
                </c:pt>
                <c:pt idx="2997">
                  <c:v>19895</c:v>
                </c:pt>
                <c:pt idx="2998">
                  <c:v>19896</c:v>
                </c:pt>
                <c:pt idx="2999">
                  <c:v>19897</c:v>
                </c:pt>
                <c:pt idx="3000">
                  <c:v>19898</c:v>
                </c:pt>
                <c:pt idx="3001">
                  <c:v>19899</c:v>
                </c:pt>
                <c:pt idx="3002">
                  <c:v>19900</c:v>
                </c:pt>
                <c:pt idx="3003">
                  <c:v>19901</c:v>
                </c:pt>
                <c:pt idx="3004">
                  <c:v>19902</c:v>
                </c:pt>
                <c:pt idx="3005">
                  <c:v>19903</c:v>
                </c:pt>
                <c:pt idx="3006">
                  <c:v>19904</c:v>
                </c:pt>
                <c:pt idx="3007">
                  <c:v>19905</c:v>
                </c:pt>
                <c:pt idx="3008">
                  <c:v>19906</c:v>
                </c:pt>
                <c:pt idx="3009">
                  <c:v>19907</c:v>
                </c:pt>
                <c:pt idx="3010">
                  <c:v>19908</c:v>
                </c:pt>
                <c:pt idx="3011">
                  <c:v>19909</c:v>
                </c:pt>
                <c:pt idx="3012">
                  <c:v>19910</c:v>
                </c:pt>
                <c:pt idx="3013">
                  <c:v>19911</c:v>
                </c:pt>
                <c:pt idx="3014">
                  <c:v>19912</c:v>
                </c:pt>
                <c:pt idx="3015">
                  <c:v>19913</c:v>
                </c:pt>
                <c:pt idx="3016">
                  <c:v>19914</c:v>
                </c:pt>
                <c:pt idx="3017">
                  <c:v>19915</c:v>
                </c:pt>
                <c:pt idx="3018">
                  <c:v>19916</c:v>
                </c:pt>
                <c:pt idx="3019">
                  <c:v>19917</c:v>
                </c:pt>
                <c:pt idx="3020">
                  <c:v>19918</c:v>
                </c:pt>
                <c:pt idx="3021">
                  <c:v>19919</c:v>
                </c:pt>
                <c:pt idx="3022">
                  <c:v>19920</c:v>
                </c:pt>
                <c:pt idx="3023">
                  <c:v>19921</c:v>
                </c:pt>
                <c:pt idx="3024">
                  <c:v>19922</c:v>
                </c:pt>
                <c:pt idx="3025">
                  <c:v>19923</c:v>
                </c:pt>
                <c:pt idx="3026">
                  <c:v>19924</c:v>
                </c:pt>
                <c:pt idx="3027">
                  <c:v>19925</c:v>
                </c:pt>
                <c:pt idx="3028">
                  <c:v>19926</c:v>
                </c:pt>
                <c:pt idx="3029">
                  <c:v>19927</c:v>
                </c:pt>
                <c:pt idx="3030">
                  <c:v>19928</c:v>
                </c:pt>
                <c:pt idx="3031">
                  <c:v>19929</c:v>
                </c:pt>
                <c:pt idx="3032">
                  <c:v>19930</c:v>
                </c:pt>
                <c:pt idx="3033">
                  <c:v>19931</c:v>
                </c:pt>
                <c:pt idx="3034">
                  <c:v>19932</c:v>
                </c:pt>
                <c:pt idx="3035">
                  <c:v>19933</c:v>
                </c:pt>
                <c:pt idx="3036">
                  <c:v>19934</c:v>
                </c:pt>
                <c:pt idx="3037">
                  <c:v>19935</c:v>
                </c:pt>
                <c:pt idx="3038">
                  <c:v>19936</c:v>
                </c:pt>
                <c:pt idx="3039">
                  <c:v>19937</c:v>
                </c:pt>
                <c:pt idx="3040">
                  <c:v>19938</c:v>
                </c:pt>
                <c:pt idx="3041">
                  <c:v>19939</c:v>
                </c:pt>
                <c:pt idx="3042">
                  <c:v>19940</c:v>
                </c:pt>
                <c:pt idx="3043">
                  <c:v>19941</c:v>
                </c:pt>
                <c:pt idx="3044">
                  <c:v>19942</c:v>
                </c:pt>
                <c:pt idx="3045">
                  <c:v>19943</c:v>
                </c:pt>
                <c:pt idx="3046">
                  <c:v>19944</c:v>
                </c:pt>
                <c:pt idx="3047">
                  <c:v>19945</c:v>
                </c:pt>
                <c:pt idx="3048">
                  <c:v>19946</c:v>
                </c:pt>
                <c:pt idx="3049">
                  <c:v>19947</c:v>
                </c:pt>
                <c:pt idx="3050">
                  <c:v>19948</c:v>
                </c:pt>
                <c:pt idx="3051">
                  <c:v>19949</c:v>
                </c:pt>
                <c:pt idx="3052">
                  <c:v>19950</c:v>
                </c:pt>
                <c:pt idx="3053">
                  <c:v>19951</c:v>
                </c:pt>
                <c:pt idx="3054">
                  <c:v>19952</c:v>
                </c:pt>
                <c:pt idx="3055">
                  <c:v>19953</c:v>
                </c:pt>
                <c:pt idx="3056">
                  <c:v>19954</c:v>
                </c:pt>
                <c:pt idx="3057">
                  <c:v>19955</c:v>
                </c:pt>
                <c:pt idx="3058">
                  <c:v>19956</c:v>
                </c:pt>
                <c:pt idx="3059">
                  <c:v>19957</c:v>
                </c:pt>
                <c:pt idx="3060">
                  <c:v>19958</c:v>
                </c:pt>
                <c:pt idx="3061">
                  <c:v>19959</c:v>
                </c:pt>
                <c:pt idx="3062">
                  <c:v>19960</c:v>
                </c:pt>
                <c:pt idx="3063">
                  <c:v>19961</c:v>
                </c:pt>
                <c:pt idx="3064">
                  <c:v>19962</c:v>
                </c:pt>
                <c:pt idx="3065">
                  <c:v>19963</c:v>
                </c:pt>
                <c:pt idx="3066">
                  <c:v>19964</c:v>
                </c:pt>
                <c:pt idx="3067">
                  <c:v>19965</c:v>
                </c:pt>
                <c:pt idx="3068">
                  <c:v>19966</c:v>
                </c:pt>
                <c:pt idx="3069">
                  <c:v>19967</c:v>
                </c:pt>
                <c:pt idx="3070">
                  <c:v>19968</c:v>
                </c:pt>
                <c:pt idx="3071">
                  <c:v>19969</c:v>
                </c:pt>
                <c:pt idx="3072">
                  <c:v>19970</c:v>
                </c:pt>
                <c:pt idx="3073">
                  <c:v>19971</c:v>
                </c:pt>
                <c:pt idx="3074">
                  <c:v>19972</c:v>
                </c:pt>
                <c:pt idx="3075">
                  <c:v>19973</c:v>
                </c:pt>
                <c:pt idx="3076">
                  <c:v>19974</c:v>
                </c:pt>
                <c:pt idx="3077">
                  <c:v>19975</c:v>
                </c:pt>
                <c:pt idx="3078">
                  <c:v>19976</c:v>
                </c:pt>
                <c:pt idx="3079">
                  <c:v>19977</c:v>
                </c:pt>
                <c:pt idx="3080">
                  <c:v>19978</c:v>
                </c:pt>
                <c:pt idx="3081">
                  <c:v>19979</c:v>
                </c:pt>
                <c:pt idx="3082">
                  <c:v>19980</c:v>
                </c:pt>
                <c:pt idx="3083">
                  <c:v>19981</c:v>
                </c:pt>
                <c:pt idx="3084">
                  <c:v>19982</c:v>
                </c:pt>
                <c:pt idx="3085">
                  <c:v>19983</c:v>
                </c:pt>
                <c:pt idx="3086">
                  <c:v>19984</c:v>
                </c:pt>
                <c:pt idx="3087">
                  <c:v>19985</c:v>
                </c:pt>
                <c:pt idx="3088">
                  <c:v>19986</c:v>
                </c:pt>
                <c:pt idx="3089">
                  <c:v>19987</c:v>
                </c:pt>
                <c:pt idx="3090">
                  <c:v>19988</c:v>
                </c:pt>
                <c:pt idx="3091">
                  <c:v>19989</c:v>
                </c:pt>
                <c:pt idx="3092">
                  <c:v>19990</c:v>
                </c:pt>
                <c:pt idx="3093">
                  <c:v>19991</c:v>
                </c:pt>
                <c:pt idx="3094">
                  <c:v>19992</c:v>
                </c:pt>
                <c:pt idx="3095">
                  <c:v>19993</c:v>
                </c:pt>
                <c:pt idx="3096">
                  <c:v>19994</c:v>
                </c:pt>
                <c:pt idx="3097">
                  <c:v>19995</c:v>
                </c:pt>
                <c:pt idx="3098">
                  <c:v>19996</c:v>
                </c:pt>
                <c:pt idx="3099">
                  <c:v>19997</c:v>
                </c:pt>
                <c:pt idx="3100">
                  <c:v>19998</c:v>
                </c:pt>
                <c:pt idx="3101">
                  <c:v>19999</c:v>
                </c:pt>
                <c:pt idx="3102">
                  <c:v>20000</c:v>
                </c:pt>
                <c:pt idx="3103">
                  <c:v>20001</c:v>
                </c:pt>
                <c:pt idx="3104">
                  <c:v>20002</c:v>
                </c:pt>
                <c:pt idx="3105">
                  <c:v>20003</c:v>
                </c:pt>
                <c:pt idx="3106">
                  <c:v>20004</c:v>
                </c:pt>
                <c:pt idx="3107">
                  <c:v>20005</c:v>
                </c:pt>
                <c:pt idx="3108">
                  <c:v>20006</c:v>
                </c:pt>
                <c:pt idx="3109">
                  <c:v>20007</c:v>
                </c:pt>
                <c:pt idx="3110">
                  <c:v>20008</c:v>
                </c:pt>
                <c:pt idx="3111">
                  <c:v>20009</c:v>
                </c:pt>
                <c:pt idx="3112">
                  <c:v>20010</c:v>
                </c:pt>
                <c:pt idx="3113">
                  <c:v>20011</c:v>
                </c:pt>
                <c:pt idx="3114">
                  <c:v>20012</c:v>
                </c:pt>
                <c:pt idx="3115">
                  <c:v>20013</c:v>
                </c:pt>
                <c:pt idx="3116">
                  <c:v>20014</c:v>
                </c:pt>
                <c:pt idx="3117">
                  <c:v>20015</c:v>
                </c:pt>
                <c:pt idx="3118">
                  <c:v>20016</c:v>
                </c:pt>
                <c:pt idx="3119">
                  <c:v>20017</c:v>
                </c:pt>
                <c:pt idx="3120">
                  <c:v>20018</c:v>
                </c:pt>
                <c:pt idx="3121">
                  <c:v>20019</c:v>
                </c:pt>
                <c:pt idx="3122">
                  <c:v>20020</c:v>
                </c:pt>
                <c:pt idx="3123">
                  <c:v>20021</c:v>
                </c:pt>
                <c:pt idx="3124">
                  <c:v>20022</c:v>
                </c:pt>
                <c:pt idx="3125">
                  <c:v>20023</c:v>
                </c:pt>
                <c:pt idx="3126">
                  <c:v>20024</c:v>
                </c:pt>
                <c:pt idx="3127">
                  <c:v>20025</c:v>
                </c:pt>
                <c:pt idx="3128">
                  <c:v>20026</c:v>
                </c:pt>
                <c:pt idx="3129">
                  <c:v>20027</c:v>
                </c:pt>
                <c:pt idx="3130">
                  <c:v>20028</c:v>
                </c:pt>
                <c:pt idx="3131">
                  <c:v>20029</c:v>
                </c:pt>
                <c:pt idx="3132">
                  <c:v>20030</c:v>
                </c:pt>
                <c:pt idx="3133">
                  <c:v>20031</c:v>
                </c:pt>
                <c:pt idx="3134">
                  <c:v>20032</c:v>
                </c:pt>
                <c:pt idx="3135">
                  <c:v>20033</c:v>
                </c:pt>
                <c:pt idx="3136">
                  <c:v>20034</c:v>
                </c:pt>
                <c:pt idx="3137">
                  <c:v>20035</c:v>
                </c:pt>
                <c:pt idx="3138">
                  <c:v>20036</c:v>
                </c:pt>
                <c:pt idx="3139">
                  <c:v>20037</c:v>
                </c:pt>
                <c:pt idx="3140">
                  <c:v>20038</c:v>
                </c:pt>
                <c:pt idx="3141">
                  <c:v>20039</c:v>
                </c:pt>
                <c:pt idx="3142">
                  <c:v>20040</c:v>
                </c:pt>
                <c:pt idx="3143">
                  <c:v>20041</c:v>
                </c:pt>
                <c:pt idx="3144">
                  <c:v>20042</c:v>
                </c:pt>
                <c:pt idx="3145">
                  <c:v>20043</c:v>
                </c:pt>
                <c:pt idx="3146">
                  <c:v>20044</c:v>
                </c:pt>
                <c:pt idx="3147">
                  <c:v>20045</c:v>
                </c:pt>
                <c:pt idx="3148">
                  <c:v>20046</c:v>
                </c:pt>
                <c:pt idx="3149">
                  <c:v>20047</c:v>
                </c:pt>
                <c:pt idx="3150">
                  <c:v>20048</c:v>
                </c:pt>
                <c:pt idx="3151">
                  <c:v>20049</c:v>
                </c:pt>
                <c:pt idx="3152">
                  <c:v>20050</c:v>
                </c:pt>
                <c:pt idx="3153">
                  <c:v>20051</c:v>
                </c:pt>
                <c:pt idx="3154">
                  <c:v>20052</c:v>
                </c:pt>
                <c:pt idx="3155">
                  <c:v>20053</c:v>
                </c:pt>
                <c:pt idx="3156">
                  <c:v>20054</c:v>
                </c:pt>
                <c:pt idx="3157">
                  <c:v>20055</c:v>
                </c:pt>
                <c:pt idx="3158">
                  <c:v>20056</c:v>
                </c:pt>
                <c:pt idx="3159">
                  <c:v>20057</c:v>
                </c:pt>
                <c:pt idx="3160">
                  <c:v>20058</c:v>
                </c:pt>
                <c:pt idx="3161">
                  <c:v>20059</c:v>
                </c:pt>
                <c:pt idx="3162">
                  <c:v>20060</c:v>
                </c:pt>
                <c:pt idx="3163">
                  <c:v>20061</c:v>
                </c:pt>
                <c:pt idx="3164">
                  <c:v>20062</c:v>
                </c:pt>
                <c:pt idx="3165">
                  <c:v>20063</c:v>
                </c:pt>
                <c:pt idx="3166">
                  <c:v>20064</c:v>
                </c:pt>
                <c:pt idx="3167">
                  <c:v>20065</c:v>
                </c:pt>
                <c:pt idx="3168">
                  <c:v>20066</c:v>
                </c:pt>
                <c:pt idx="3169">
                  <c:v>20067</c:v>
                </c:pt>
                <c:pt idx="3170">
                  <c:v>20068</c:v>
                </c:pt>
                <c:pt idx="3171">
                  <c:v>20069</c:v>
                </c:pt>
                <c:pt idx="3172">
                  <c:v>20070</c:v>
                </c:pt>
                <c:pt idx="3173">
                  <c:v>20071</c:v>
                </c:pt>
                <c:pt idx="3174">
                  <c:v>20072</c:v>
                </c:pt>
                <c:pt idx="3175">
                  <c:v>20073</c:v>
                </c:pt>
                <c:pt idx="3176">
                  <c:v>20074</c:v>
                </c:pt>
                <c:pt idx="3177">
                  <c:v>20075</c:v>
                </c:pt>
                <c:pt idx="3178">
                  <c:v>20076</c:v>
                </c:pt>
                <c:pt idx="3179">
                  <c:v>20077</c:v>
                </c:pt>
                <c:pt idx="3180">
                  <c:v>20078</c:v>
                </c:pt>
                <c:pt idx="3181">
                  <c:v>20079</c:v>
                </c:pt>
                <c:pt idx="3182">
                  <c:v>20080</c:v>
                </c:pt>
                <c:pt idx="3183">
                  <c:v>20081</c:v>
                </c:pt>
                <c:pt idx="3184">
                  <c:v>20082</c:v>
                </c:pt>
                <c:pt idx="3185">
                  <c:v>20083</c:v>
                </c:pt>
                <c:pt idx="3186">
                  <c:v>20084</c:v>
                </c:pt>
                <c:pt idx="3187">
                  <c:v>20085</c:v>
                </c:pt>
                <c:pt idx="3188">
                  <c:v>20086</c:v>
                </c:pt>
                <c:pt idx="3189">
                  <c:v>20087</c:v>
                </c:pt>
                <c:pt idx="3190">
                  <c:v>20088</c:v>
                </c:pt>
                <c:pt idx="3191">
                  <c:v>20089</c:v>
                </c:pt>
                <c:pt idx="3192">
                  <c:v>20090</c:v>
                </c:pt>
                <c:pt idx="3193">
                  <c:v>20091</c:v>
                </c:pt>
                <c:pt idx="3194">
                  <c:v>20092</c:v>
                </c:pt>
                <c:pt idx="3195">
                  <c:v>20093</c:v>
                </c:pt>
                <c:pt idx="3196">
                  <c:v>20094</c:v>
                </c:pt>
                <c:pt idx="3197">
                  <c:v>20095</c:v>
                </c:pt>
                <c:pt idx="3198">
                  <c:v>20096</c:v>
                </c:pt>
                <c:pt idx="3199">
                  <c:v>20097</c:v>
                </c:pt>
                <c:pt idx="3200">
                  <c:v>20098</c:v>
                </c:pt>
                <c:pt idx="3201">
                  <c:v>20099</c:v>
                </c:pt>
                <c:pt idx="3202">
                  <c:v>20100</c:v>
                </c:pt>
                <c:pt idx="3203">
                  <c:v>20101</c:v>
                </c:pt>
                <c:pt idx="3204">
                  <c:v>20102</c:v>
                </c:pt>
                <c:pt idx="3205">
                  <c:v>20103</c:v>
                </c:pt>
                <c:pt idx="3206">
                  <c:v>20104</c:v>
                </c:pt>
                <c:pt idx="3207">
                  <c:v>20105</c:v>
                </c:pt>
                <c:pt idx="3208">
                  <c:v>20106</c:v>
                </c:pt>
                <c:pt idx="3209">
                  <c:v>20107</c:v>
                </c:pt>
                <c:pt idx="3210">
                  <c:v>20108</c:v>
                </c:pt>
                <c:pt idx="3211">
                  <c:v>20109</c:v>
                </c:pt>
                <c:pt idx="3212">
                  <c:v>20110</c:v>
                </c:pt>
                <c:pt idx="3213">
                  <c:v>20111</c:v>
                </c:pt>
                <c:pt idx="3214">
                  <c:v>20112</c:v>
                </c:pt>
                <c:pt idx="3215">
                  <c:v>20113</c:v>
                </c:pt>
                <c:pt idx="3216">
                  <c:v>20114</c:v>
                </c:pt>
                <c:pt idx="3217">
                  <c:v>20115</c:v>
                </c:pt>
                <c:pt idx="3218">
                  <c:v>20116</c:v>
                </c:pt>
                <c:pt idx="3219">
                  <c:v>20117</c:v>
                </c:pt>
                <c:pt idx="3220">
                  <c:v>20118</c:v>
                </c:pt>
                <c:pt idx="3221">
                  <c:v>20119</c:v>
                </c:pt>
                <c:pt idx="3222">
                  <c:v>20120</c:v>
                </c:pt>
                <c:pt idx="3223">
                  <c:v>20121</c:v>
                </c:pt>
                <c:pt idx="3224">
                  <c:v>20122</c:v>
                </c:pt>
                <c:pt idx="3225">
                  <c:v>20123</c:v>
                </c:pt>
                <c:pt idx="3226">
                  <c:v>20124</c:v>
                </c:pt>
                <c:pt idx="3227">
                  <c:v>20125</c:v>
                </c:pt>
                <c:pt idx="3228">
                  <c:v>20126</c:v>
                </c:pt>
                <c:pt idx="3229">
                  <c:v>20127</c:v>
                </c:pt>
                <c:pt idx="3230">
                  <c:v>20128</c:v>
                </c:pt>
                <c:pt idx="3231">
                  <c:v>20129</c:v>
                </c:pt>
                <c:pt idx="3232">
                  <c:v>20130</c:v>
                </c:pt>
                <c:pt idx="3233">
                  <c:v>20131</c:v>
                </c:pt>
                <c:pt idx="3234">
                  <c:v>20132</c:v>
                </c:pt>
                <c:pt idx="3235">
                  <c:v>20133</c:v>
                </c:pt>
                <c:pt idx="3236">
                  <c:v>20134</c:v>
                </c:pt>
                <c:pt idx="3237">
                  <c:v>20135</c:v>
                </c:pt>
                <c:pt idx="3238">
                  <c:v>20136</c:v>
                </c:pt>
                <c:pt idx="3239">
                  <c:v>20137</c:v>
                </c:pt>
                <c:pt idx="3240">
                  <c:v>20138</c:v>
                </c:pt>
                <c:pt idx="3241">
                  <c:v>20139</c:v>
                </c:pt>
                <c:pt idx="3242">
                  <c:v>20140</c:v>
                </c:pt>
                <c:pt idx="3243">
                  <c:v>20141</c:v>
                </c:pt>
                <c:pt idx="3244">
                  <c:v>20142</c:v>
                </c:pt>
                <c:pt idx="3245">
                  <c:v>20143</c:v>
                </c:pt>
                <c:pt idx="3246">
                  <c:v>20144</c:v>
                </c:pt>
                <c:pt idx="3247">
                  <c:v>20145</c:v>
                </c:pt>
                <c:pt idx="3248">
                  <c:v>20146</c:v>
                </c:pt>
                <c:pt idx="3249">
                  <c:v>20147</c:v>
                </c:pt>
                <c:pt idx="3250">
                  <c:v>20148</c:v>
                </c:pt>
                <c:pt idx="3251">
                  <c:v>20149</c:v>
                </c:pt>
                <c:pt idx="3252">
                  <c:v>20150</c:v>
                </c:pt>
                <c:pt idx="3253">
                  <c:v>20151</c:v>
                </c:pt>
                <c:pt idx="3254">
                  <c:v>20152</c:v>
                </c:pt>
                <c:pt idx="3255">
                  <c:v>20153</c:v>
                </c:pt>
                <c:pt idx="3256">
                  <c:v>20154</c:v>
                </c:pt>
                <c:pt idx="3257">
                  <c:v>20155</c:v>
                </c:pt>
                <c:pt idx="3258">
                  <c:v>20156</c:v>
                </c:pt>
                <c:pt idx="3259">
                  <c:v>20157</c:v>
                </c:pt>
                <c:pt idx="3260">
                  <c:v>20158</c:v>
                </c:pt>
                <c:pt idx="3261">
                  <c:v>20159</c:v>
                </c:pt>
                <c:pt idx="3262">
                  <c:v>20160</c:v>
                </c:pt>
                <c:pt idx="3263">
                  <c:v>20161</c:v>
                </c:pt>
                <c:pt idx="3264">
                  <c:v>20162</c:v>
                </c:pt>
                <c:pt idx="3265">
                  <c:v>20163</c:v>
                </c:pt>
                <c:pt idx="3266">
                  <c:v>20164</c:v>
                </c:pt>
                <c:pt idx="3267">
                  <c:v>20165</c:v>
                </c:pt>
                <c:pt idx="3268">
                  <c:v>20166</c:v>
                </c:pt>
                <c:pt idx="3269">
                  <c:v>20167</c:v>
                </c:pt>
                <c:pt idx="3270">
                  <c:v>20168</c:v>
                </c:pt>
                <c:pt idx="3271">
                  <c:v>20169</c:v>
                </c:pt>
                <c:pt idx="3272">
                  <c:v>20170</c:v>
                </c:pt>
                <c:pt idx="3273">
                  <c:v>20171</c:v>
                </c:pt>
                <c:pt idx="3274">
                  <c:v>20172</c:v>
                </c:pt>
                <c:pt idx="3275">
                  <c:v>20173</c:v>
                </c:pt>
                <c:pt idx="3276">
                  <c:v>20174</c:v>
                </c:pt>
                <c:pt idx="3277">
                  <c:v>20175</c:v>
                </c:pt>
                <c:pt idx="3278">
                  <c:v>20176</c:v>
                </c:pt>
                <c:pt idx="3279">
                  <c:v>20177</c:v>
                </c:pt>
                <c:pt idx="3280">
                  <c:v>20178</c:v>
                </c:pt>
                <c:pt idx="3281">
                  <c:v>20179</c:v>
                </c:pt>
                <c:pt idx="3282">
                  <c:v>20180</c:v>
                </c:pt>
                <c:pt idx="3283">
                  <c:v>20181</c:v>
                </c:pt>
                <c:pt idx="3284">
                  <c:v>20182</c:v>
                </c:pt>
                <c:pt idx="3285">
                  <c:v>20183</c:v>
                </c:pt>
                <c:pt idx="3286">
                  <c:v>20184</c:v>
                </c:pt>
                <c:pt idx="3287">
                  <c:v>20185</c:v>
                </c:pt>
                <c:pt idx="3288">
                  <c:v>20186</c:v>
                </c:pt>
                <c:pt idx="3289">
                  <c:v>20187</c:v>
                </c:pt>
                <c:pt idx="3290">
                  <c:v>20188</c:v>
                </c:pt>
                <c:pt idx="3291">
                  <c:v>20189</c:v>
                </c:pt>
                <c:pt idx="3292">
                  <c:v>20190</c:v>
                </c:pt>
                <c:pt idx="3293">
                  <c:v>20191</c:v>
                </c:pt>
                <c:pt idx="3294">
                  <c:v>20192</c:v>
                </c:pt>
                <c:pt idx="3295">
                  <c:v>20193</c:v>
                </c:pt>
                <c:pt idx="3296">
                  <c:v>20194</c:v>
                </c:pt>
                <c:pt idx="3297">
                  <c:v>20195</c:v>
                </c:pt>
                <c:pt idx="3298">
                  <c:v>20196</c:v>
                </c:pt>
                <c:pt idx="3299">
                  <c:v>20197</c:v>
                </c:pt>
                <c:pt idx="3300">
                  <c:v>20198</c:v>
                </c:pt>
                <c:pt idx="3301">
                  <c:v>20199</c:v>
                </c:pt>
                <c:pt idx="3302">
                  <c:v>20200</c:v>
                </c:pt>
                <c:pt idx="3303">
                  <c:v>20201</c:v>
                </c:pt>
                <c:pt idx="3304">
                  <c:v>20202</c:v>
                </c:pt>
                <c:pt idx="3305">
                  <c:v>20203</c:v>
                </c:pt>
                <c:pt idx="3306">
                  <c:v>20204</c:v>
                </c:pt>
                <c:pt idx="3307">
                  <c:v>20205</c:v>
                </c:pt>
                <c:pt idx="3308">
                  <c:v>20206</c:v>
                </c:pt>
                <c:pt idx="3309">
                  <c:v>20207</c:v>
                </c:pt>
                <c:pt idx="3310">
                  <c:v>20208</c:v>
                </c:pt>
                <c:pt idx="3311">
                  <c:v>20209</c:v>
                </c:pt>
                <c:pt idx="3312">
                  <c:v>20210</c:v>
                </c:pt>
                <c:pt idx="3313">
                  <c:v>20211</c:v>
                </c:pt>
                <c:pt idx="3314">
                  <c:v>20212</c:v>
                </c:pt>
                <c:pt idx="3315">
                  <c:v>20213</c:v>
                </c:pt>
                <c:pt idx="3316">
                  <c:v>20214</c:v>
                </c:pt>
                <c:pt idx="3317">
                  <c:v>20215</c:v>
                </c:pt>
                <c:pt idx="3318">
                  <c:v>20216</c:v>
                </c:pt>
                <c:pt idx="3319">
                  <c:v>20217</c:v>
                </c:pt>
                <c:pt idx="3320">
                  <c:v>20218</c:v>
                </c:pt>
                <c:pt idx="3321">
                  <c:v>20219</c:v>
                </c:pt>
                <c:pt idx="3322">
                  <c:v>20220</c:v>
                </c:pt>
                <c:pt idx="3323">
                  <c:v>20221</c:v>
                </c:pt>
                <c:pt idx="3324">
                  <c:v>20222</c:v>
                </c:pt>
                <c:pt idx="3325">
                  <c:v>20223</c:v>
                </c:pt>
                <c:pt idx="3326">
                  <c:v>20224</c:v>
                </c:pt>
                <c:pt idx="3327">
                  <c:v>20225</c:v>
                </c:pt>
                <c:pt idx="3328">
                  <c:v>20226</c:v>
                </c:pt>
                <c:pt idx="3329">
                  <c:v>20227</c:v>
                </c:pt>
                <c:pt idx="3330">
                  <c:v>20228</c:v>
                </c:pt>
                <c:pt idx="3331">
                  <c:v>20229</c:v>
                </c:pt>
                <c:pt idx="3332">
                  <c:v>20230</c:v>
                </c:pt>
                <c:pt idx="3333">
                  <c:v>20231</c:v>
                </c:pt>
                <c:pt idx="3334">
                  <c:v>20232</c:v>
                </c:pt>
                <c:pt idx="3335">
                  <c:v>20233</c:v>
                </c:pt>
                <c:pt idx="3336">
                  <c:v>20234</c:v>
                </c:pt>
                <c:pt idx="3337">
                  <c:v>20235</c:v>
                </c:pt>
                <c:pt idx="3338">
                  <c:v>20236</c:v>
                </c:pt>
                <c:pt idx="3339">
                  <c:v>20237</c:v>
                </c:pt>
                <c:pt idx="3340">
                  <c:v>20238</c:v>
                </c:pt>
                <c:pt idx="3341">
                  <c:v>20239</c:v>
                </c:pt>
                <c:pt idx="3342">
                  <c:v>20240</c:v>
                </c:pt>
                <c:pt idx="3343">
                  <c:v>20241</c:v>
                </c:pt>
                <c:pt idx="3344">
                  <c:v>20242</c:v>
                </c:pt>
                <c:pt idx="3345">
                  <c:v>20243</c:v>
                </c:pt>
                <c:pt idx="3346">
                  <c:v>20244</c:v>
                </c:pt>
                <c:pt idx="3347">
                  <c:v>20245</c:v>
                </c:pt>
                <c:pt idx="3348">
                  <c:v>20246</c:v>
                </c:pt>
                <c:pt idx="3349">
                  <c:v>20247</c:v>
                </c:pt>
                <c:pt idx="3350">
                  <c:v>20248</c:v>
                </c:pt>
                <c:pt idx="3351">
                  <c:v>20249</c:v>
                </c:pt>
                <c:pt idx="3352">
                  <c:v>20250</c:v>
                </c:pt>
                <c:pt idx="3353">
                  <c:v>20251</c:v>
                </c:pt>
                <c:pt idx="3354">
                  <c:v>20252</c:v>
                </c:pt>
                <c:pt idx="3355">
                  <c:v>20253</c:v>
                </c:pt>
                <c:pt idx="3356">
                  <c:v>20254</c:v>
                </c:pt>
                <c:pt idx="3357">
                  <c:v>20255</c:v>
                </c:pt>
                <c:pt idx="3358">
                  <c:v>20256</c:v>
                </c:pt>
                <c:pt idx="3359">
                  <c:v>20257</c:v>
                </c:pt>
                <c:pt idx="3360">
                  <c:v>20258</c:v>
                </c:pt>
                <c:pt idx="3361">
                  <c:v>20259</c:v>
                </c:pt>
                <c:pt idx="3362">
                  <c:v>20260</c:v>
                </c:pt>
                <c:pt idx="3363">
                  <c:v>20261</c:v>
                </c:pt>
                <c:pt idx="3364">
                  <c:v>20262</c:v>
                </c:pt>
                <c:pt idx="3365">
                  <c:v>20263</c:v>
                </c:pt>
                <c:pt idx="3366">
                  <c:v>20264</c:v>
                </c:pt>
                <c:pt idx="3367">
                  <c:v>20265</c:v>
                </c:pt>
                <c:pt idx="3368">
                  <c:v>20266</c:v>
                </c:pt>
                <c:pt idx="3369">
                  <c:v>20267</c:v>
                </c:pt>
                <c:pt idx="3370">
                  <c:v>20268</c:v>
                </c:pt>
                <c:pt idx="3371">
                  <c:v>20269</c:v>
                </c:pt>
                <c:pt idx="3372">
                  <c:v>20270</c:v>
                </c:pt>
                <c:pt idx="3373">
                  <c:v>20271</c:v>
                </c:pt>
                <c:pt idx="3374">
                  <c:v>20272</c:v>
                </c:pt>
                <c:pt idx="3375">
                  <c:v>20273</c:v>
                </c:pt>
                <c:pt idx="3376">
                  <c:v>20274</c:v>
                </c:pt>
                <c:pt idx="3377">
                  <c:v>20275</c:v>
                </c:pt>
                <c:pt idx="3378">
                  <c:v>20276</c:v>
                </c:pt>
                <c:pt idx="3379">
                  <c:v>20277</c:v>
                </c:pt>
                <c:pt idx="3380">
                  <c:v>20278</c:v>
                </c:pt>
                <c:pt idx="3381">
                  <c:v>20279</c:v>
                </c:pt>
                <c:pt idx="3382">
                  <c:v>20280</c:v>
                </c:pt>
                <c:pt idx="3383">
                  <c:v>20281</c:v>
                </c:pt>
                <c:pt idx="3384">
                  <c:v>20282</c:v>
                </c:pt>
                <c:pt idx="3385">
                  <c:v>20283</c:v>
                </c:pt>
                <c:pt idx="3386">
                  <c:v>20284</c:v>
                </c:pt>
                <c:pt idx="3387">
                  <c:v>20285</c:v>
                </c:pt>
                <c:pt idx="3388">
                  <c:v>20286</c:v>
                </c:pt>
                <c:pt idx="3389">
                  <c:v>20287</c:v>
                </c:pt>
                <c:pt idx="3390">
                  <c:v>20288</c:v>
                </c:pt>
                <c:pt idx="3391">
                  <c:v>20289</c:v>
                </c:pt>
                <c:pt idx="3392">
                  <c:v>20290</c:v>
                </c:pt>
                <c:pt idx="3393">
                  <c:v>20291</c:v>
                </c:pt>
                <c:pt idx="3394">
                  <c:v>20292</c:v>
                </c:pt>
                <c:pt idx="3395">
                  <c:v>20293</c:v>
                </c:pt>
                <c:pt idx="3396">
                  <c:v>20294</c:v>
                </c:pt>
                <c:pt idx="3397">
                  <c:v>20295</c:v>
                </c:pt>
                <c:pt idx="3398">
                  <c:v>20296</c:v>
                </c:pt>
                <c:pt idx="3399">
                  <c:v>20297</c:v>
                </c:pt>
                <c:pt idx="3400">
                  <c:v>20298</c:v>
                </c:pt>
                <c:pt idx="3401">
                  <c:v>20299</c:v>
                </c:pt>
                <c:pt idx="3402">
                  <c:v>20300</c:v>
                </c:pt>
                <c:pt idx="3403">
                  <c:v>20301</c:v>
                </c:pt>
                <c:pt idx="3404">
                  <c:v>20302</c:v>
                </c:pt>
                <c:pt idx="3405">
                  <c:v>20303</c:v>
                </c:pt>
                <c:pt idx="3406">
                  <c:v>20304</c:v>
                </c:pt>
                <c:pt idx="3407">
                  <c:v>20305</c:v>
                </c:pt>
                <c:pt idx="3408">
                  <c:v>20306</c:v>
                </c:pt>
                <c:pt idx="3409">
                  <c:v>20307</c:v>
                </c:pt>
                <c:pt idx="3410">
                  <c:v>20308</c:v>
                </c:pt>
                <c:pt idx="3411">
                  <c:v>20309</c:v>
                </c:pt>
                <c:pt idx="3412">
                  <c:v>20310</c:v>
                </c:pt>
                <c:pt idx="3413">
                  <c:v>20311</c:v>
                </c:pt>
                <c:pt idx="3414">
                  <c:v>20312</c:v>
                </c:pt>
                <c:pt idx="3415">
                  <c:v>20313</c:v>
                </c:pt>
                <c:pt idx="3416">
                  <c:v>20314</c:v>
                </c:pt>
                <c:pt idx="3417">
                  <c:v>20315</c:v>
                </c:pt>
                <c:pt idx="3418">
                  <c:v>20316</c:v>
                </c:pt>
                <c:pt idx="3419">
                  <c:v>20317</c:v>
                </c:pt>
                <c:pt idx="3420">
                  <c:v>20318</c:v>
                </c:pt>
                <c:pt idx="3421">
                  <c:v>20319</c:v>
                </c:pt>
                <c:pt idx="3422">
                  <c:v>20320</c:v>
                </c:pt>
                <c:pt idx="3423">
                  <c:v>20321</c:v>
                </c:pt>
                <c:pt idx="3424">
                  <c:v>20322</c:v>
                </c:pt>
                <c:pt idx="3425">
                  <c:v>20323</c:v>
                </c:pt>
                <c:pt idx="3426">
                  <c:v>20324</c:v>
                </c:pt>
                <c:pt idx="3427">
                  <c:v>20325</c:v>
                </c:pt>
                <c:pt idx="3428">
                  <c:v>20326</c:v>
                </c:pt>
                <c:pt idx="3429">
                  <c:v>20327</c:v>
                </c:pt>
                <c:pt idx="3430">
                  <c:v>20328</c:v>
                </c:pt>
                <c:pt idx="3431">
                  <c:v>20329</c:v>
                </c:pt>
                <c:pt idx="3432">
                  <c:v>20330</c:v>
                </c:pt>
                <c:pt idx="3433">
                  <c:v>20331</c:v>
                </c:pt>
                <c:pt idx="3434">
                  <c:v>20332</c:v>
                </c:pt>
                <c:pt idx="3435">
                  <c:v>20333</c:v>
                </c:pt>
                <c:pt idx="3436">
                  <c:v>20334</c:v>
                </c:pt>
                <c:pt idx="3437">
                  <c:v>20335</c:v>
                </c:pt>
                <c:pt idx="3438">
                  <c:v>20336</c:v>
                </c:pt>
                <c:pt idx="3439">
                  <c:v>20337</c:v>
                </c:pt>
                <c:pt idx="3440">
                  <c:v>20338</c:v>
                </c:pt>
                <c:pt idx="3441">
                  <c:v>20339</c:v>
                </c:pt>
                <c:pt idx="3442">
                  <c:v>20340</c:v>
                </c:pt>
                <c:pt idx="3443">
                  <c:v>20341</c:v>
                </c:pt>
                <c:pt idx="3444">
                  <c:v>20342</c:v>
                </c:pt>
                <c:pt idx="3445">
                  <c:v>20343</c:v>
                </c:pt>
                <c:pt idx="3446">
                  <c:v>20344</c:v>
                </c:pt>
                <c:pt idx="3447">
                  <c:v>20345</c:v>
                </c:pt>
                <c:pt idx="3448">
                  <c:v>20346</c:v>
                </c:pt>
                <c:pt idx="3449">
                  <c:v>20347</c:v>
                </c:pt>
                <c:pt idx="3450">
                  <c:v>20348</c:v>
                </c:pt>
                <c:pt idx="3451">
                  <c:v>20349</c:v>
                </c:pt>
                <c:pt idx="3452">
                  <c:v>20350</c:v>
                </c:pt>
                <c:pt idx="3453">
                  <c:v>20351</c:v>
                </c:pt>
                <c:pt idx="3454">
                  <c:v>20352</c:v>
                </c:pt>
                <c:pt idx="3455">
                  <c:v>20353</c:v>
                </c:pt>
                <c:pt idx="3456">
                  <c:v>20354</c:v>
                </c:pt>
                <c:pt idx="3457">
                  <c:v>20355</c:v>
                </c:pt>
                <c:pt idx="3458">
                  <c:v>20356</c:v>
                </c:pt>
                <c:pt idx="3459">
                  <c:v>20357</c:v>
                </c:pt>
                <c:pt idx="3460">
                  <c:v>20358</c:v>
                </c:pt>
                <c:pt idx="3461">
                  <c:v>20359</c:v>
                </c:pt>
                <c:pt idx="3462">
                  <c:v>20360</c:v>
                </c:pt>
                <c:pt idx="3463">
                  <c:v>20361</c:v>
                </c:pt>
                <c:pt idx="3464">
                  <c:v>20362</c:v>
                </c:pt>
                <c:pt idx="3465">
                  <c:v>20363</c:v>
                </c:pt>
                <c:pt idx="3466">
                  <c:v>20364</c:v>
                </c:pt>
                <c:pt idx="3467">
                  <c:v>20365</c:v>
                </c:pt>
                <c:pt idx="3468">
                  <c:v>20366</c:v>
                </c:pt>
                <c:pt idx="3469">
                  <c:v>20367</c:v>
                </c:pt>
                <c:pt idx="3470">
                  <c:v>20368</c:v>
                </c:pt>
                <c:pt idx="3471">
                  <c:v>20369</c:v>
                </c:pt>
                <c:pt idx="3472">
                  <c:v>20370</c:v>
                </c:pt>
                <c:pt idx="3473">
                  <c:v>20371</c:v>
                </c:pt>
                <c:pt idx="3474">
                  <c:v>20372</c:v>
                </c:pt>
                <c:pt idx="3475">
                  <c:v>20373</c:v>
                </c:pt>
                <c:pt idx="3476">
                  <c:v>20374</c:v>
                </c:pt>
                <c:pt idx="3477">
                  <c:v>20375</c:v>
                </c:pt>
                <c:pt idx="3478">
                  <c:v>20376</c:v>
                </c:pt>
                <c:pt idx="3479">
                  <c:v>20377</c:v>
                </c:pt>
                <c:pt idx="3480">
                  <c:v>20378</c:v>
                </c:pt>
                <c:pt idx="3481">
                  <c:v>20379</c:v>
                </c:pt>
                <c:pt idx="3482">
                  <c:v>20380</c:v>
                </c:pt>
                <c:pt idx="3483">
                  <c:v>20381</c:v>
                </c:pt>
                <c:pt idx="3484">
                  <c:v>20382</c:v>
                </c:pt>
                <c:pt idx="3485">
                  <c:v>20383</c:v>
                </c:pt>
                <c:pt idx="3486">
                  <c:v>20384</c:v>
                </c:pt>
                <c:pt idx="3487">
                  <c:v>20385</c:v>
                </c:pt>
                <c:pt idx="3488">
                  <c:v>20386</c:v>
                </c:pt>
                <c:pt idx="3489">
                  <c:v>20387</c:v>
                </c:pt>
                <c:pt idx="3490">
                  <c:v>20388</c:v>
                </c:pt>
                <c:pt idx="3491">
                  <c:v>20389</c:v>
                </c:pt>
                <c:pt idx="3492">
                  <c:v>20390</c:v>
                </c:pt>
                <c:pt idx="3493">
                  <c:v>20391</c:v>
                </c:pt>
                <c:pt idx="3494">
                  <c:v>20392</c:v>
                </c:pt>
                <c:pt idx="3495">
                  <c:v>20393</c:v>
                </c:pt>
                <c:pt idx="3496">
                  <c:v>20394</c:v>
                </c:pt>
                <c:pt idx="3497">
                  <c:v>20395</c:v>
                </c:pt>
                <c:pt idx="3498">
                  <c:v>20396</c:v>
                </c:pt>
                <c:pt idx="3499">
                  <c:v>20397</c:v>
                </c:pt>
                <c:pt idx="3500">
                  <c:v>20398</c:v>
                </c:pt>
                <c:pt idx="3501">
                  <c:v>20399</c:v>
                </c:pt>
                <c:pt idx="3502">
                  <c:v>20400</c:v>
                </c:pt>
                <c:pt idx="3503">
                  <c:v>20401</c:v>
                </c:pt>
                <c:pt idx="3504">
                  <c:v>20402</c:v>
                </c:pt>
                <c:pt idx="3505">
                  <c:v>20403</c:v>
                </c:pt>
                <c:pt idx="3506">
                  <c:v>20404</c:v>
                </c:pt>
                <c:pt idx="3507">
                  <c:v>20405</c:v>
                </c:pt>
                <c:pt idx="3508">
                  <c:v>20406</c:v>
                </c:pt>
                <c:pt idx="3509">
                  <c:v>20407</c:v>
                </c:pt>
                <c:pt idx="3510">
                  <c:v>20408</c:v>
                </c:pt>
                <c:pt idx="3511">
                  <c:v>20409</c:v>
                </c:pt>
                <c:pt idx="3512">
                  <c:v>20410</c:v>
                </c:pt>
                <c:pt idx="3513">
                  <c:v>20411</c:v>
                </c:pt>
                <c:pt idx="3514">
                  <c:v>20412</c:v>
                </c:pt>
                <c:pt idx="3515">
                  <c:v>20413</c:v>
                </c:pt>
                <c:pt idx="3516">
                  <c:v>20414</c:v>
                </c:pt>
                <c:pt idx="3517">
                  <c:v>20415</c:v>
                </c:pt>
                <c:pt idx="3518">
                  <c:v>20416</c:v>
                </c:pt>
                <c:pt idx="3519">
                  <c:v>20417</c:v>
                </c:pt>
                <c:pt idx="3520">
                  <c:v>20418</c:v>
                </c:pt>
                <c:pt idx="3521">
                  <c:v>20419</c:v>
                </c:pt>
                <c:pt idx="3522">
                  <c:v>20420</c:v>
                </c:pt>
                <c:pt idx="3523">
                  <c:v>20421</c:v>
                </c:pt>
                <c:pt idx="3524">
                  <c:v>20422</c:v>
                </c:pt>
                <c:pt idx="3525">
                  <c:v>20423</c:v>
                </c:pt>
                <c:pt idx="3526">
                  <c:v>20424</c:v>
                </c:pt>
                <c:pt idx="3527">
                  <c:v>20425</c:v>
                </c:pt>
                <c:pt idx="3528">
                  <c:v>20426</c:v>
                </c:pt>
                <c:pt idx="3529">
                  <c:v>20427</c:v>
                </c:pt>
                <c:pt idx="3530">
                  <c:v>20428</c:v>
                </c:pt>
                <c:pt idx="3531">
                  <c:v>20429</c:v>
                </c:pt>
                <c:pt idx="3532">
                  <c:v>20430</c:v>
                </c:pt>
                <c:pt idx="3533">
                  <c:v>20431</c:v>
                </c:pt>
                <c:pt idx="3534">
                  <c:v>20432</c:v>
                </c:pt>
                <c:pt idx="3535">
                  <c:v>20433</c:v>
                </c:pt>
                <c:pt idx="3536">
                  <c:v>20434</c:v>
                </c:pt>
                <c:pt idx="3537">
                  <c:v>20435</c:v>
                </c:pt>
                <c:pt idx="3538">
                  <c:v>20436</c:v>
                </c:pt>
                <c:pt idx="3539">
                  <c:v>20437</c:v>
                </c:pt>
                <c:pt idx="3540">
                  <c:v>20438</c:v>
                </c:pt>
                <c:pt idx="3541">
                  <c:v>20439</c:v>
                </c:pt>
                <c:pt idx="3542">
                  <c:v>20440</c:v>
                </c:pt>
                <c:pt idx="3543">
                  <c:v>20441</c:v>
                </c:pt>
                <c:pt idx="3544">
                  <c:v>20442</c:v>
                </c:pt>
                <c:pt idx="3545">
                  <c:v>20443</c:v>
                </c:pt>
                <c:pt idx="3546">
                  <c:v>20444</c:v>
                </c:pt>
                <c:pt idx="3547">
                  <c:v>20445</c:v>
                </c:pt>
                <c:pt idx="3548">
                  <c:v>20446</c:v>
                </c:pt>
                <c:pt idx="3549">
                  <c:v>20447</c:v>
                </c:pt>
                <c:pt idx="3550">
                  <c:v>20448</c:v>
                </c:pt>
                <c:pt idx="3551">
                  <c:v>20449</c:v>
                </c:pt>
                <c:pt idx="3552">
                  <c:v>20450</c:v>
                </c:pt>
                <c:pt idx="3553">
                  <c:v>20451</c:v>
                </c:pt>
                <c:pt idx="3554">
                  <c:v>20452</c:v>
                </c:pt>
                <c:pt idx="3555">
                  <c:v>20453</c:v>
                </c:pt>
                <c:pt idx="3556">
                  <c:v>20454</c:v>
                </c:pt>
                <c:pt idx="3557">
                  <c:v>20455</c:v>
                </c:pt>
                <c:pt idx="3558">
                  <c:v>20456</c:v>
                </c:pt>
                <c:pt idx="3559">
                  <c:v>20457</c:v>
                </c:pt>
                <c:pt idx="3560">
                  <c:v>20458</c:v>
                </c:pt>
                <c:pt idx="3561">
                  <c:v>20459</c:v>
                </c:pt>
                <c:pt idx="3562">
                  <c:v>20460</c:v>
                </c:pt>
                <c:pt idx="3563">
                  <c:v>20461</c:v>
                </c:pt>
                <c:pt idx="3564">
                  <c:v>20462</c:v>
                </c:pt>
                <c:pt idx="3565">
                  <c:v>20463</c:v>
                </c:pt>
                <c:pt idx="3566">
                  <c:v>20464</c:v>
                </c:pt>
                <c:pt idx="3567">
                  <c:v>20465</c:v>
                </c:pt>
                <c:pt idx="3568">
                  <c:v>20466</c:v>
                </c:pt>
                <c:pt idx="3569">
                  <c:v>20467</c:v>
                </c:pt>
                <c:pt idx="3570">
                  <c:v>20468</c:v>
                </c:pt>
                <c:pt idx="3571">
                  <c:v>20469</c:v>
                </c:pt>
                <c:pt idx="3572">
                  <c:v>20470</c:v>
                </c:pt>
                <c:pt idx="3573">
                  <c:v>20471</c:v>
                </c:pt>
                <c:pt idx="3574">
                  <c:v>20472</c:v>
                </c:pt>
                <c:pt idx="3575">
                  <c:v>20473</c:v>
                </c:pt>
                <c:pt idx="3576">
                  <c:v>20474</c:v>
                </c:pt>
                <c:pt idx="3577">
                  <c:v>20475</c:v>
                </c:pt>
                <c:pt idx="3578">
                  <c:v>20476</c:v>
                </c:pt>
                <c:pt idx="3579">
                  <c:v>20477</c:v>
                </c:pt>
                <c:pt idx="3580">
                  <c:v>20478</c:v>
                </c:pt>
                <c:pt idx="3581">
                  <c:v>20479</c:v>
                </c:pt>
                <c:pt idx="3582">
                  <c:v>20480</c:v>
                </c:pt>
                <c:pt idx="3583">
                  <c:v>20481</c:v>
                </c:pt>
                <c:pt idx="3584">
                  <c:v>20482</c:v>
                </c:pt>
                <c:pt idx="3585">
                  <c:v>20483</c:v>
                </c:pt>
                <c:pt idx="3586">
                  <c:v>20484</c:v>
                </c:pt>
                <c:pt idx="3587">
                  <c:v>20485</c:v>
                </c:pt>
                <c:pt idx="3588">
                  <c:v>20486</c:v>
                </c:pt>
                <c:pt idx="3589">
                  <c:v>20487</c:v>
                </c:pt>
                <c:pt idx="3590">
                  <c:v>20488</c:v>
                </c:pt>
                <c:pt idx="3591">
                  <c:v>20489</c:v>
                </c:pt>
                <c:pt idx="3592">
                  <c:v>20490</c:v>
                </c:pt>
                <c:pt idx="3593">
                  <c:v>20491</c:v>
                </c:pt>
                <c:pt idx="3594">
                  <c:v>20492</c:v>
                </c:pt>
                <c:pt idx="3595">
                  <c:v>20493</c:v>
                </c:pt>
                <c:pt idx="3596">
                  <c:v>20494</c:v>
                </c:pt>
                <c:pt idx="3597">
                  <c:v>20495</c:v>
                </c:pt>
                <c:pt idx="3598">
                  <c:v>20496</c:v>
                </c:pt>
                <c:pt idx="3599">
                  <c:v>20497</c:v>
                </c:pt>
                <c:pt idx="3600">
                  <c:v>20498</c:v>
                </c:pt>
                <c:pt idx="3601">
                  <c:v>20499</c:v>
                </c:pt>
                <c:pt idx="3602">
                  <c:v>20500</c:v>
                </c:pt>
                <c:pt idx="3603">
                  <c:v>20501</c:v>
                </c:pt>
                <c:pt idx="3604">
                  <c:v>20502</c:v>
                </c:pt>
                <c:pt idx="3605">
                  <c:v>20503</c:v>
                </c:pt>
                <c:pt idx="3606">
                  <c:v>20504</c:v>
                </c:pt>
                <c:pt idx="3607">
                  <c:v>20505</c:v>
                </c:pt>
                <c:pt idx="3608">
                  <c:v>20506</c:v>
                </c:pt>
                <c:pt idx="3609">
                  <c:v>20507</c:v>
                </c:pt>
                <c:pt idx="3610">
                  <c:v>20508</c:v>
                </c:pt>
                <c:pt idx="3611">
                  <c:v>20509</c:v>
                </c:pt>
                <c:pt idx="3612">
                  <c:v>20510</c:v>
                </c:pt>
                <c:pt idx="3613">
                  <c:v>20511</c:v>
                </c:pt>
                <c:pt idx="3614">
                  <c:v>20512</c:v>
                </c:pt>
                <c:pt idx="3615">
                  <c:v>20513</c:v>
                </c:pt>
                <c:pt idx="3616">
                  <c:v>20514</c:v>
                </c:pt>
                <c:pt idx="3617">
                  <c:v>20515</c:v>
                </c:pt>
                <c:pt idx="3618">
                  <c:v>20516</c:v>
                </c:pt>
                <c:pt idx="3619">
                  <c:v>20517</c:v>
                </c:pt>
                <c:pt idx="3620">
                  <c:v>20518</c:v>
                </c:pt>
                <c:pt idx="3621">
                  <c:v>20519</c:v>
                </c:pt>
                <c:pt idx="3622">
                  <c:v>20520</c:v>
                </c:pt>
                <c:pt idx="3623">
                  <c:v>20521</c:v>
                </c:pt>
                <c:pt idx="3624">
                  <c:v>20522</c:v>
                </c:pt>
                <c:pt idx="3625">
                  <c:v>20523</c:v>
                </c:pt>
                <c:pt idx="3626">
                  <c:v>20524</c:v>
                </c:pt>
                <c:pt idx="3627">
                  <c:v>20525</c:v>
                </c:pt>
                <c:pt idx="3628">
                  <c:v>20526</c:v>
                </c:pt>
                <c:pt idx="3629">
                  <c:v>20527</c:v>
                </c:pt>
                <c:pt idx="3630">
                  <c:v>20528</c:v>
                </c:pt>
                <c:pt idx="3631">
                  <c:v>20529</c:v>
                </c:pt>
                <c:pt idx="3632">
                  <c:v>20530</c:v>
                </c:pt>
                <c:pt idx="3633">
                  <c:v>20531</c:v>
                </c:pt>
                <c:pt idx="3634">
                  <c:v>20532</c:v>
                </c:pt>
                <c:pt idx="3635">
                  <c:v>20533</c:v>
                </c:pt>
                <c:pt idx="3636">
                  <c:v>20534</c:v>
                </c:pt>
                <c:pt idx="3637">
                  <c:v>20535</c:v>
                </c:pt>
                <c:pt idx="3638">
                  <c:v>20536</c:v>
                </c:pt>
                <c:pt idx="3639">
                  <c:v>20537</c:v>
                </c:pt>
                <c:pt idx="3640">
                  <c:v>20538</c:v>
                </c:pt>
                <c:pt idx="3641">
                  <c:v>20539</c:v>
                </c:pt>
                <c:pt idx="3642">
                  <c:v>20540</c:v>
                </c:pt>
                <c:pt idx="3643">
                  <c:v>20541</c:v>
                </c:pt>
                <c:pt idx="3644">
                  <c:v>20542</c:v>
                </c:pt>
                <c:pt idx="3645">
                  <c:v>20543</c:v>
                </c:pt>
                <c:pt idx="3646">
                  <c:v>20544</c:v>
                </c:pt>
                <c:pt idx="3647">
                  <c:v>20545</c:v>
                </c:pt>
                <c:pt idx="3648">
                  <c:v>20546</c:v>
                </c:pt>
                <c:pt idx="3649">
                  <c:v>20547</c:v>
                </c:pt>
                <c:pt idx="3650">
                  <c:v>20548</c:v>
                </c:pt>
                <c:pt idx="3651">
                  <c:v>20549</c:v>
                </c:pt>
                <c:pt idx="3652">
                  <c:v>20550</c:v>
                </c:pt>
                <c:pt idx="3653">
                  <c:v>20551</c:v>
                </c:pt>
                <c:pt idx="3654">
                  <c:v>20552</c:v>
                </c:pt>
                <c:pt idx="3655">
                  <c:v>20553</c:v>
                </c:pt>
                <c:pt idx="3656">
                  <c:v>20554</c:v>
                </c:pt>
                <c:pt idx="3657">
                  <c:v>20555</c:v>
                </c:pt>
                <c:pt idx="3658">
                  <c:v>20556</c:v>
                </c:pt>
                <c:pt idx="3659">
                  <c:v>20557</c:v>
                </c:pt>
                <c:pt idx="3660">
                  <c:v>20558</c:v>
                </c:pt>
                <c:pt idx="3661">
                  <c:v>20559</c:v>
                </c:pt>
                <c:pt idx="3662">
                  <c:v>20560</c:v>
                </c:pt>
                <c:pt idx="3663">
                  <c:v>20561</c:v>
                </c:pt>
                <c:pt idx="3664">
                  <c:v>20562</c:v>
                </c:pt>
                <c:pt idx="3665">
                  <c:v>20563</c:v>
                </c:pt>
                <c:pt idx="3666">
                  <c:v>20564</c:v>
                </c:pt>
                <c:pt idx="3667">
                  <c:v>20565</c:v>
                </c:pt>
                <c:pt idx="3668">
                  <c:v>20566</c:v>
                </c:pt>
                <c:pt idx="3669">
                  <c:v>20567</c:v>
                </c:pt>
                <c:pt idx="3670">
                  <c:v>20568</c:v>
                </c:pt>
                <c:pt idx="3671">
                  <c:v>20569</c:v>
                </c:pt>
                <c:pt idx="3672">
                  <c:v>20570</c:v>
                </c:pt>
                <c:pt idx="3673">
                  <c:v>20571</c:v>
                </c:pt>
                <c:pt idx="3674">
                  <c:v>20572</c:v>
                </c:pt>
                <c:pt idx="3675">
                  <c:v>20573</c:v>
                </c:pt>
                <c:pt idx="3676">
                  <c:v>20574</c:v>
                </c:pt>
                <c:pt idx="3677">
                  <c:v>20575</c:v>
                </c:pt>
                <c:pt idx="3678">
                  <c:v>20576</c:v>
                </c:pt>
                <c:pt idx="3679">
                  <c:v>20577</c:v>
                </c:pt>
                <c:pt idx="3680">
                  <c:v>20578</c:v>
                </c:pt>
                <c:pt idx="3681">
                  <c:v>20579</c:v>
                </c:pt>
                <c:pt idx="3682">
                  <c:v>20580</c:v>
                </c:pt>
                <c:pt idx="3683">
                  <c:v>20581</c:v>
                </c:pt>
                <c:pt idx="3684">
                  <c:v>20582</c:v>
                </c:pt>
                <c:pt idx="3685">
                  <c:v>20583</c:v>
                </c:pt>
                <c:pt idx="3686">
                  <c:v>20584</c:v>
                </c:pt>
                <c:pt idx="3687">
                  <c:v>20585</c:v>
                </c:pt>
                <c:pt idx="3688">
                  <c:v>20586</c:v>
                </c:pt>
                <c:pt idx="3689">
                  <c:v>20587</c:v>
                </c:pt>
                <c:pt idx="3690">
                  <c:v>20588</c:v>
                </c:pt>
                <c:pt idx="3691">
                  <c:v>20589</c:v>
                </c:pt>
                <c:pt idx="3692">
                  <c:v>20590</c:v>
                </c:pt>
                <c:pt idx="3693">
                  <c:v>20591</c:v>
                </c:pt>
                <c:pt idx="3694">
                  <c:v>20592</c:v>
                </c:pt>
                <c:pt idx="3695">
                  <c:v>20593</c:v>
                </c:pt>
                <c:pt idx="3696">
                  <c:v>20594</c:v>
                </c:pt>
                <c:pt idx="3697">
                  <c:v>20595</c:v>
                </c:pt>
                <c:pt idx="3698">
                  <c:v>20596</c:v>
                </c:pt>
                <c:pt idx="3699">
                  <c:v>20597</c:v>
                </c:pt>
                <c:pt idx="3700">
                  <c:v>20598</c:v>
                </c:pt>
                <c:pt idx="3701">
                  <c:v>20599</c:v>
                </c:pt>
                <c:pt idx="3702">
                  <c:v>20600</c:v>
                </c:pt>
                <c:pt idx="3703">
                  <c:v>20601</c:v>
                </c:pt>
                <c:pt idx="3704">
                  <c:v>20602</c:v>
                </c:pt>
                <c:pt idx="3705">
                  <c:v>20603</c:v>
                </c:pt>
                <c:pt idx="3706">
                  <c:v>20604</c:v>
                </c:pt>
                <c:pt idx="3707">
                  <c:v>20605</c:v>
                </c:pt>
                <c:pt idx="3708">
                  <c:v>20606</c:v>
                </c:pt>
                <c:pt idx="3709">
                  <c:v>20607</c:v>
                </c:pt>
                <c:pt idx="3710">
                  <c:v>20608</c:v>
                </c:pt>
                <c:pt idx="3711">
                  <c:v>20609</c:v>
                </c:pt>
                <c:pt idx="3712">
                  <c:v>20610</c:v>
                </c:pt>
                <c:pt idx="3713">
                  <c:v>20611</c:v>
                </c:pt>
                <c:pt idx="3714">
                  <c:v>20612</c:v>
                </c:pt>
                <c:pt idx="3715">
                  <c:v>20613</c:v>
                </c:pt>
                <c:pt idx="3716">
                  <c:v>20614</c:v>
                </c:pt>
                <c:pt idx="3717">
                  <c:v>20615</c:v>
                </c:pt>
                <c:pt idx="3718">
                  <c:v>20616</c:v>
                </c:pt>
                <c:pt idx="3719">
                  <c:v>20617</c:v>
                </c:pt>
                <c:pt idx="3720">
                  <c:v>20618</c:v>
                </c:pt>
                <c:pt idx="3721">
                  <c:v>20619</c:v>
                </c:pt>
                <c:pt idx="3722">
                  <c:v>20620</c:v>
                </c:pt>
                <c:pt idx="3723">
                  <c:v>20621</c:v>
                </c:pt>
                <c:pt idx="3724">
                  <c:v>20622</c:v>
                </c:pt>
                <c:pt idx="3725">
                  <c:v>20623</c:v>
                </c:pt>
                <c:pt idx="3726">
                  <c:v>20624</c:v>
                </c:pt>
                <c:pt idx="3727">
                  <c:v>20625</c:v>
                </c:pt>
                <c:pt idx="3728">
                  <c:v>20626</c:v>
                </c:pt>
                <c:pt idx="3729">
                  <c:v>20627</c:v>
                </c:pt>
                <c:pt idx="3730">
                  <c:v>20628</c:v>
                </c:pt>
                <c:pt idx="3731">
                  <c:v>20629</c:v>
                </c:pt>
                <c:pt idx="3732">
                  <c:v>20630</c:v>
                </c:pt>
                <c:pt idx="3733">
                  <c:v>20631</c:v>
                </c:pt>
                <c:pt idx="3734">
                  <c:v>20632</c:v>
                </c:pt>
                <c:pt idx="3735">
                  <c:v>20633</c:v>
                </c:pt>
                <c:pt idx="3736">
                  <c:v>20634</c:v>
                </c:pt>
                <c:pt idx="3737">
                  <c:v>20635</c:v>
                </c:pt>
                <c:pt idx="3738">
                  <c:v>20636</c:v>
                </c:pt>
                <c:pt idx="3739">
                  <c:v>20637</c:v>
                </c:pt>
                <c:pt idx="3740">
                  <c:v>20638</c:v>
                </c:pt>
                <c:pt idx="3741">
                  <c:v>20639</c:v>
                </c:pt>
                <c:pt idx="3742">
                  <c:v>20640</c:v>
                </c:pt>
                <c:pt idx="3743">
                  <c:v>20641</c:v>
                </c:pt>
                <c:pt idx="3744">
                  <c:v>20642</c:v>
                </c:pt>
                <c:pt idx="3745">
                  <c:v>20643</c:v>
                </c:pt>
                <c:pt idx="3746">
                  <c:v>20644</c:v>
                </c:pt>
                <c:pt idx="3747">
                  <c:v>20645</c:v>
                </c:pt>
                <c:pt idx="3748">
                  <c:v>20646</c:v>
                </c:pt>
                <c:pt idx="3749">
                  <c:v>20647</c:v>
                </c:pt>
                <c:pt idx="3750">
                  <c:v>20648</c:v>
                </c:pt>
                <c:pt idx="3751">
                  <c:v>20649</c:v>
                </c:pt>
                <c:pt idx="3752">
                  <c:v>20650</c:v>
                </c:pt>
                <c:pt idx="3753">
                  <c:v>20651</c:v>
                </c:pt>
                <c:pt idx="3754">
                  <c:v>20652</c:v>
                </c:pt>
                <c:pt idx="3755">
                  <c:v>20653</c:v>
                </c:pt>
                <c:pt idx="3756">
                  <c:v>20654</c:v>
                </c:pt>
                <c:pt idx="3757">
                  <c:v>20655</c:v>
                </c:pt>
                <c:pt idx="3758">
                  <c:v>20656</c:v>
                </c:pt>
                <c:pt idx="3759">
                  <c:v>20657</c:v>
                </c:pt>
                <c:pt idx="3760">
                  <c:v>20658</c:v>
                </c:pt>
                <c:pt idx="3761">
                  <c:v>20659</c:v>
                </c:pt>
                <c:pt idx="3762">
                  <c:v>20660</c:v>
                </c:pt>
                <c:pt idx="3763">
                  <c:v>20661</c:v>
                </c:pt>
                <c:pt idx="3764">
                  <c:v>20662</c:v>
                </c:pt>
                <c:pt idx="3765">
                  <c:v>20663</c:v>
                </c:pt>
                <c:pt idx="3766">
                  <c:v>20664</c:v>
                </c:pt>
                <c:pt idx="3767">
                  <c:v>20665</c:v>
                </c:pt>
                <c:pt idx="3768">
                  <c:v>20666</c:v>
                </c:pt>
                <c:pt idx="3769">
                  <c:v>20667</c:v>
                </c:pt>
                <c:pt idx="3770">
                  <c:v>20668</c:v>
                </c:pt>
                <c:pt idx="3771">
                  <c:v>20669</c:v>
                </c:pt>
                <c:pt idx="3772">
                  <c:v>20670</c:v>
                </c:pt>
                <c:pt idx="3773">
                  <c:v>20671</c:v>
                </c:pt>
                <c:pt idx="3774">
                  <c:v>20672</c:v>
                </c:pt>
                <c:pt idx="3775">
                  <c:v>20673</c:v>
                </c:pt>
                <c:pt idx="3776">
                  <c:v>20674</c:v>
                </c:pt>
                <c:pt idx="3777">
                  <c:v>20675</c:v>
                </c:pt>
                <c:pt idx="3778">
                  <c:v>20676</c:v>
                </c:pt>
                <c:pt idx="3779">
                  <c:v>20677</c:v>
                </c:pt>
                <c:pt idx="3780">
                  <c:v>20678</c:v>
                </c:pt>
                <c:pt idx="3781">
                  <c:v>20679</c:v>
                </c:pt>
                <c:pt idx="3782">
                  <c:v>20680</c:v>
                </c:pt>
                <c:pt idx="3783">
                  <c:v>20681</c:v>
                </c:pt>
                <c:pt idx="3784">
                  <c:v>20682</c:v>
                </c:pt>
                <c:pt idx="3785">
                  <c:v>20683</c:v>
                </c:pt>
                <c:pt idx="3786">
                  <c:v>20684</c:v>
                </c:pt>
                <c:pt idx="3787">
                  <c:v>20685</c:v>
                </c:pt>
                <c:pt idx="3788">
                  <c:v>20686</c:v>
                </c:pt>
                <c:pt idx="3789">
                  <c:v>20687</c:v>
                </c:pt>
                <c:pt idx="3790">
                  <c:v>20688</c:v>
                </c:pt>
                <c:pt idx="3791">
                  <c:v>20689</c:v>
                </c:pt>
                <c:pt idx="3792">
                  <c:v>20690</c:v>
                </c:pt>
                <c:pt idx="3793">
                  <c:v>20691</c:v>
                </c:pt>
                <c:pt idx="3794">
                  <c:v>20692</c:v>
                </c:pt>
                <c:pt idx="3795">
                  <c:v>20693</c:v>
                </c:pt>
                <c:pt idx="3796">
                  <c:v>20694</c:v>
                </c:pt>
                <c:pt idx="3797">
                  <c:v>20695</c:v>
                </c:pt>
                <c:pt idx="3798">
                  <c:v>20696</c:v>
                </c:pt>
                <c:pt idx="3799">
                  <c:v>20697</c:v>
                </c:pt>
                <c:pt idx="3800">
                  <c:v>20698</c:v>
                </c:pt>
                <c:pt idx="3801">
                  <c:v>20699</c:v>
                </c:pt>
                <c:pt idx="3802">
                  <c:v>20700</c:v>
                </c:pt>
                <c:pt idx="3803">
                  <c:v>20701</c:v>
                </c:pt>
                <c:pt idx="3804">
                  <c:v>20702</c:v>
                </c:pt>
                <c:pt idx="3805">
                  <c:v>20703</c:v>
                </c:pt>
                <c:pt idx="3806">
                  <c:v>20704</c:v>
                </c:pt>
                <c:pt idx="3807">
                  <c:v>20705</c:v>
                </c:pt>
                <c:pt idx="3808">
                  <c:v>20706</c:v>
                </c:pt>
                <c:pt idx="3809">
                  <c:v>20707</c:v>
                </c:pt>
                <c:pt idx="3810">
                  <c:v>20708</c:v>
                </c:pt>
                <c:pt idx="3811">
                  <c:v>20709</c:v>
                </c:pt>
                <c:pt idx="3812">
                  <c:v>20710</c:v>
                </c:pt>
                <c:pt idx="3813">
                  <c:v>20711</c:v>
                </c:pt>
                <c:pt idx="3814">
                  <c:v>20712</c:v>
                </c:pt>
                <c:pt idx="3815">
                  <c:v>20713</c:v>
                </c:pt>
                <c:pt idx="3816">
                  <c:v>20714</c:v>
                </c:pt>
                <c:pt idx="3817">
                  <c:v>20715</c:v>
                </c:pt>
                <c:pt idx="3818">
                  <c:v>20716</c:v>
                </c:pt>
                <c:pt idx="3819">
                  <c:v>20717</c:v>
                </c:pt>
                <c:pt idx="3820">
                  <c:v>20718</c:v>
                </c:pt>
                <c:pt idx="3821">
                  <c:v>20719</c:v>
                </c:pt>
                <c:pt idx="3822">
                  <c:v>20720</c:v>
                </c:pt>
                <c:pt idx="3823">
                  <c:v>20721</c:v>
                </c:pt>
                <c:pt idx="3824">
                  <c:v>20722</c:v>
                </c:pt>
                <c:pt idx="3825">
                  <c:v>20723</c:v>
                </c:pt>
                <c:pt idx="3826">
                  <c:v>20724</c:v>
                </c:pt>
                <c:pt idx="3827">
                  <c:v>20725</c:v>
                </c:pt>
                <c:pt idx="3828">
                  <c:v>20726</c:v>
                </c:pt>
                <c:pt idx="3829">
                  <c:v>20727</c:v>
                </c:pt>
                <c:pt idx="3830">
                  <c:v>20728</c:v>
                </c:pt>
                <c:pt idx="3831">
                  <c:v>20729</c:v>
                </c:pt>
                <c:pt idx="3832">
                  <c:v>20730</c:v>
                </c:pt>
                <c:pt idx="3833">
                  <c:v>20731</c:v>
                </c:pt>
                <c:pt idx="3834">
                  <c:v>20732</c:v>
                </c:pt>
                <c:pt idx="3835">
                  <c:v>20733</c:v>
                </c:pt>
                <c:pt idx="3836">
                  <c:v>20734</c:v>
                </c:pt>
                <c:pt idx="3837">
                  <c:v>20735</c:v>
                </c:pt>
                <c:pt idx="3838">
                  <c:v>20736</c:v>
                </c:pt>
                <c:pt idx="3839">
                  <c:v>20737</c:v>
                </c:pt>
                <c:pt idx="3840">
                  <c:v>20738</c:v>
                </c:pt>
                <c:pt idx="3841">
                  <c:v>20739</c:v>
                </c:pt>
                <c:pt idx="3842">
                  <c:v>20740</c:v>
                </c:pt>
                <c:pt idx="3843">
                  <c:v>20741</c:v>
                </c:pt>
                <c:pt idx="3844">
                  <c:v>20742</c:v>
                </c:pt>
                <c:pt idx="3845">
                  <c:v>20743</c:v>
                </c:pt>
                <c:pt idx="3846">
                  <c:v>20744</c:v>
                </c:pt>
                <c:pt idx="3847">
                  <c:v>20745</c:v>
                </c:pt>
                <c:pt idx="3848">
                  <c:v>20746</c:v>
                </c:pt>
                <c:pt idx="3849">
                  <c:v>20747</c:v>
                </c:pt>
                <c:pt idx="3850">
                  <c:v>20748</c:v>
                </c:pt>
                <c:pt idx="3851">
                  <c:v>20749</c:v>
                </c:pt>
                <c:pt idx="3852">
                  <c:v>20750</c:v>
                </c:pt>
                <c:pt idx="3853">
                  <c:v>20751</c:v>
                </c:pt>
                <c:pt idx="3854">
                  <c:v>20752</c:v>
                </c:pt>
                <c:pt idx="3855">
                  <c:v>20753</c:v>
                </c:pt>
                <c:pt idx="3856">
                  <c:v>20754</c:v>
                </c:pt>
                <c:pt idx="3857">
                  <c:v>20755</c:v>
                </c:pt>
                <c:pt idx="3858">
                  <c:v>20756</c:v>
                </c:pt>
                <c:pt idx="3859">
                  <c:v>20757</c:v>
                </c:pt>
                <c:pt idx="3860">
                  <c:v>20758</c:v>
                </c:pt>
                <c:pt idx="3861">
                  <c:v>20759</c:v>
                </c:pt>
                <c:pt idx="3862">
                  <c:v>20760</c:v>
                </c:pt>
                <c:pt idx="3863">
                  <c:v>20761</c:v>
                </c:pt>
                <c:pt idx="3864">
                  <c:v>20762</c:v>
                </c:pt>
                <c:pt idx="3865">
                  <c:v>20763</c:v>
                </c:pt>
                <c:pt idx="3866">
                  <c:v>20764</c:v>
                </c:pt>
                <c:pt idx="3867">
                  <c:v>20765</c:v>
                </c:pt>
                <c:pt idx="3868">
                  <c:v>20766</c:v>
                </c:pt>
                <c:pt idx="3869">
                  <c:v>20767</c:v>
                </c:pt>
                <c:pt idx="3870">
                  <c:v>20768</c:v>
                </c:pt>
                <c:pt idx="3871">
                  <c:v>20769</c:v>
                </c:pt>
                <c:pt idx="3872">
                  <c:v>20770</c:v>
                </c:pt>
                <c:pt idx="3873">
                  <c:v>20771</c:v>
                </c:pt>
                <c:pt idx="3874">
                  <c:v>20772</c:v>
                </c:pt>
                <c:pt idx="3875">
                  <c:v>20773</c:v>
                </c:pt>
                <c:pt idx="3876">
                  <c:v>20774</c:v>
                </c:pt>
                <c:pt idx="3877">
                  <c:v>20775</c:v>
                </c:pt>
                <c:pt idx="3878">
                  <c:v>20776</c:v>
                </c:pt>
                <c:pt idx="3879">
                  <c:v>20777</c:v>
                </c:pt>
                <c:pt idx="3880">
                  <c:v>20778</c:v>
                </c:pt>
                <c:pt idx="3881">
                  <c:v>20779</c:v>
                </c:pt>
                <c:pt idx="3882">
                  <c:v>20780</c:v>
                </c:pt>
                <c:pt idx="3883">
                  <c:v>20781</c:v>
                </c:pt>
                <c:pt idx="3884">
                  <c:v>20782</c:v>
                </c:pt>
                <c:pt idx="3885">
                  <c:v>20783</c:v>
                </c:pt>
                <c:pt idx="3886">
                  <c:v>20784</c:v>
                </c:pt>
                <c:pt idx="3887">
                  <c:v>20785</c:v>
                </c:pt>
                <c:pt idx="3888">
                  <c:v>20786</c:v>
                </c:pt>
                <c:pt idx="3889">
                  <c:v>20787</c:v>
                </c:pt>
                <c:pt idx="3890">
                  <c:v>20788</c:v>
                </c:pt>
                <c:pt idx="3891">
                  <c:v>20789</c:v>
                </c:pt>
                <c:pt idx="3892">
                  <c:v>20790</c:v>
                </c:pt>
                <c:pt idx="3893">
                  <c:v>20791</c:v>
                </c:pt>
                <c:pt idx="3894">
                  <c:v>20792</c:v>
                </c:pt>
                <c:pt idx="3895">
                  <c:v>20793</c:v>
                </c:pt>
                <c:pt idx="3896">
                  <c:v>20794</c:v>
                </c:pt>
                <c:pt idx="3897">
                  <c:v>20795</c:v>
                </c:pt>
                <c:pt idx="3898">
                  <c:v>20796</c:v>
                </c:pt>
                <c:pt idx="3899">
                  <c:v>20797</c:v>
                </c:pt>
                <c:pt idx="3900">
                  <c:v>20798</c:v>
                </c:pt>
                <c:pt idx="3901">
                  <c:v>20799</c:v>
                </c:pt>
                <c:pt idx="3902">
                  <c:v>20800</c:v>
                </c:pt>
                <c:pt idx="3903">
                  <c:v>20801</c:v>
                </c:pt>
                <c:pt idx="3904">
                  <c:v>20802</c:v>
                </c:pt>
                <c:pt idx="3905">
                  <c:v>20803</c:v>
                </c:pt>
                <c:pt idx="3906">
                  <c:v>20804</c:v>
                </c:pt>
                <c:pt idx="3907">
                  <c:v>20805</c:v>
                </c:pt>
                <c:pt idx="3908">
                  <c:v>20806</c:v>
                </c:pt>
                <c:pt idx="3909">
                  <c:v>20807</c:v>
                </c:pt>
                <c:pt idx="3910">
                  <c:v>20808</c:v>
                </c:pt>
                <c:pt idx="3911">
                  <c:v>20809</c:v>
                </c:pt>
                <c:pt idx="3912">
                  <c:v>20810</c:v>
                </c:pt>
                <c:pt idx="3913">
                  <c:v>20811</c:v>
                </c:pt>
                <c:pt idx="3914">
                  <c:v>20812</c:v>
                </c:pt>
                <c:pt idx="3915">
                  <c:v>20813</c:v>
                </c:pt>
                <c:pt idx="3916">
                  <c:v>20814</c:v>
                </c:pt>
                <c:pt idx="3917">
                  <c:v>20815</c:v>
                </c:pt>
                <c:pt idx="3918">
                  <c:v>20816</c:v>
                </c:pt>
                <c:pt idx="3919">
                  <c:v>20817</c:v>
                </c:pt>
                <c:pt idx="3920">
                  <c:v>20818</c:v>
                </c:pt>
                <c:pt idx="3921">
                  <c:v>20819</c:v>
                </c:pt>
                <c:pt idx="3922">
                  <c:v>20820</c:v>
                </c:pt>
                <c:pt idx="3923">
                  <c:v>20821</c:v>
                </c:pt>
                <c:pt idx="3924">
                  <c:v>20822</c:v>
                </c:pt>
                <c:pt idx="3925">
                  <c:v>20823</c:v>
                </c:pt>
                <c:pt idx="3926">
                  <c:v>20824</c:v>
                </c:pt>
                <c:pt idx="3927">
                  <c:v>20825</c:v>
                </c:pt>
                <c:pt idx="3928">
                  <c:v>20826</c:v>
                </c:pt>
                <c:pt idx="3929">
                  <c:v>20827</c:v>
                </c:pt>
                <c:pt idx="3930">
                  <c:v>20828</c:v>
                </c:pt>
                <c:pt idx="3931">
                  <c:v>20829</c:v>
                </c:pt>
                <c:pt idx="3932">
                  <c:v>20830</c:v>
                </c:pt>
                <c:pt idx="3933">
                  <c:v>20831</c:v>
                </c:pt>
                <c:pt idx="3934">
                  <c:v>20832</c:v>
                </c:pt>
                <c:pt idx="3935">
                  <c:v>20833</c:v>
                </c:pt>
                <c:pt idx="3936">
                  <c:v>20834</c:v>
                </c:pt>
                <c:pt idx="3937">
                  <c:v>20835</c:v>
                </c:pt>
                <c:pt idx="3938">
                  <c:v>20836</c:v>
                </c:pt>
                <c:pt idx="3939">
                  <c:v>20837</c:v>
                </c:pt>
                <c:pt idx="3940">
                  <c:v>20838</c:v>
                </c:pt>
                <c:pt idx="3941">
                  <c:v>20839</c:v>
                </c:pt>
                <c:pt idx="3942">
                  <c:v>20840</c:v>
                </c:pt>
                <c:pt idx="3943">
                  <c:v>20841</c:v>
                </c:pt>
                <c:pt idx="3944">
                  <c:v>20842</c:v>
                </c:pt>
                <c:pt idx="3945">
                  <c:v>20843</c:v>
                </c:pt>
                <c:pt idx="3946">
                  <c:v>20844</c:v>
                </c:pt>
                <c:pt idx="3947">
                  <c:v>20845</c:v>
                </c:pt>
                <c:pt idx="3948">
                  <c:v>20846</c:v>
                </c:pt>
                <c:pt idx="3949">
                  <c:v>20847</c:v>
                </c:pt>
                <c:pt idx="3950">
                  <c:v>20848</c:v>
                </c:pt>
                <c:pt idx="3951">
                  <c:v>20849</c:v>
                </c:pt>
                <c:pt idx="3952">
                  <c:v>20850</c:v>
                </c:pt>
                <c:pt idx="3953">
                  <c:v>20851</c:v>
                </c:pt>
                <c:pt idx="3954">
                  <c:v>20852</c:v>
                </c:pt>
                <c:pt idx="3955">
                  <c:v>20853</c:v>
                </c:pt>
                <c:pt idx="3956">
                  <c:v>20854</c:v>
                </c:pt>
                <c:pt idx="3957">
                  <c:v>20855</c:v>
                </c:pt>
                <c:pt idx="3958">
                  <c:v>20856</c:v>
                </c:pt>
                <c:pt idx="3959">
                  <c:v>20857</c:v>
                </c:pt>
                <c:pt idx="3960">
                  <c:v>20858</c:v>
                </c:pt>
                <c:pt idx="3961">
                  <c:v>20859</c:v>
                </c:pt>
                <c:pt idx="3962">
                  <c:v>20860</c:v>
                </c:pt>
                <c:pt idx="3963">
                  <c:v>20861</c:v>
                </c:pt>
                <c:pt idx="3964">
                  <c:v>20862</c:v>
                </c:pt>
                <c:pt idx="3965">
                  <c:v>20863</c:v>
                </c:pt>
                <c:pt idx="3966">
                  <c:v>20864</c:v>
                </c:pt>
                <c:pt idx="3967">
                  <c:v>20865</c:v>
                </c:pt>
                <c:pt idx="3968">
                  <c:v>20866</c:v>
                </c:pt>
                <c:pt idx="3969">
                  <c:v>20867</c:v>
                </c:pt>
                <c:pt idx="3970">
                  <c:v>20868</c:v>
                </c:pt>
                <c:pt idx="3971">
                  <c:v>20869</c:v>
                </c:pt>
                <c:pt idx="3972">
                  <c:v>20870</c:v>
                </c:pt>
                <c:pt idx="3973">
                  <c:v>20871</c:v>
                </c:pt>
                <c:pt idx="3974">
                  <c:v>20872</c:v>
                </c:pt>
                <c:pt idx="3975">
                  <c:v>20873</c:v>
                </c:pt>
                <c:pt idx="3976">
                  <c:v>20874</c:v>
                </c:pt>
                <c:pt idx="3977">
                  <c:v>20875</c:v>
                </c:pt>
                <c:pt idx="3978">
                  <c:v>20876</c:v>
                </c:pt>
                <c:pt idx="3979">
                  <c:v>20877</c:v>
                </c:pt>
                <c:pt idx="3980">
                  <c:v>20878</c:v>
                </c:pt>
                <c:pt idx="3981">
                  <c:v>20879</c:v>
                </c:pt>
                <c:pt idx="3982">
                  <c:v>20880</c:v>
                </c:pt>
                <c:pt idx="3983">
                  <c:v>20881</c:v>
                </c:pt>
                <c:pt idx="3984">
                  <c:v>20882</c:v>
                </c:pt>
                <c:pt idx="3985">
                  <c:v>20883</c:v>
                </c:pt>
                <c:pt idx="3986">
                  <c:v>20884</c:v>
                </c:pt>
                <c:pt idx="3987">
                  <c:v>20885</c:v>
                </c:pt>
                <c:pt idx="3988">
                  <c:v>20886</c:v>
                </c:pt>
                <c:pt idx="3989">
                  <c:v>20887</c:v>
                </c:pt>
                <c:pt idx="3990">
                  <c:v>20888</c:v>
                </c:pt>
                <c:pt idx="3991">
                  <c:v>20889</c:v>
                </c:pt>
                <c:pt idx="3992">
                  <c:v>20890</c:v>
                </c:pt>
                <c:pt idx="3993">
                  <c:v>20891</c:v>
                </c:pt>
                <c:pt idx="3994">
                  <c:v>20892</c:v>
                </c:pt>
                <c:pt idx="3995">
                  <c:v>20893</c:v>
                </c:pt>
                <c:pt idx="3996">
                  <c:v>20894</c:v>
                </c:pt>
                <c:pt idx="3997">
                  <c:v>20895</c:v>
                </c:pt>
                <c:pt idx="3998">
                  <c:v>20896</c:v>
                </c:pt>
                <c:pt idx="3999">
                  <c:v>20897</c:v>
                </c:pt>
                <c:pt idx="4000">
                  <c:v>20898</c:v>
                </c:pt>
                <c:pt idx="4001">
                  <c:v>20899</c:v>
                </c:pt>
                <c:pt idx="4002">
                  <c:v>20900</c:v>
                </c:pt>
                <c:pt idx="4003">
                  <c:v>20901</c:v>
                </c:pt>
                <c:pt idx="4004">
                  <c:v>20902</c:v>
                </c:pt>
                <c:pt idx="4005">
                  <c:v>20903</c:v>
                </c:pt>
                <c:pt idx="4006">
                  <c:v>20904</c:v>
                </c:pt>
                <c:pt idx="4007">
                  <c:v>20905</c:v>
                </c:pt>
                <c:pt idx="4008">
                  <c:v>20906</c:v>
                </c:pt>
                <c:pt idx="4009">
                  <c:v>20907</c:v>
                </c:pt>
                <c:pt idx="4010">
                  <c:v>20908</c:v>
                </c:pt>
                <c:pt idx="4011">
                  <c:v>20909</c:v>
                </c:pt>
                <c:pt idx="4012">
                  <c:v>20910</c:v>
                </c:pt>
                <c:pt idx="4013">
                  <c:v>20911</c:v>
                </c:pt>
                <c:pt idx="4014">
                  <c:v>20912</c:v>
                </c:pt>
                <c:pt idx="4015">
                  <c:v>20913</c:v>
                </c:pt>
                <c:pt idx="4016">
                  <c:v>20914</c:v>
                </c:pt>
                <c:pt idx="4017">
                  <c:v>20915</c:v>
                </c:pt>
                <c:pt idx="4018">
                  <c:v>20916</c:v>
                </c:pt>
                <c:pt idx="4019">
                  <c:v>20917</c:v>
                </c:pt>
                <c:pt idx="4020">
                  <c:v>20918</c:v>
                </c:pt>
                <c:pt idx="4021">
                  <c:v>20919</c:v>
                </c:pt>
                <c:pt idx="4022">
                  <c:v>20920</c:v>
                </c:pt>
                <c:pt idx="4023">
                  <c:v>20921</c:v>
                </c:pt>
                <c:pt idx="4024">
                  <c:v>20922</c:v>
                </c:pt>
                <c:pt idx="4025">
                  <c:v>20923</c:v>
                </c:pt>
                <c:pt idx="4026">
                  <c:v>20924</c:v>
                </c:pt>
                <c:pt idx="4027">
                  <c:v>20925</c:v>
                </c:pt>
                <c:pt idx="4028">
                  <c:v>20926</c:v>
                </c:pt>
                <c:pt idx="4029">
                  <c:v>20927</c:v>
                </c:pt>
                <c:pt idx="4030">
                  <c:v>20928</c:v>
                </c:pt>
                <c:pt idx="4031">
                  <c:v>20929</c:v>
                </c:pt>
                <c:pt idx="4032">
                  <c:v>20930</c:v>
                </c:pt>
                <c:pt idx="4033">
                  <c:v>20931</c:v>
                </c:pt>
                <c:pt idx="4034">
                  <c:v>20932</c:v>
                </c:pt>
                <c:pt idx="4035">
                  <c:v>20933</c:v>
                </c:pt>
                <c:pt idx="4036">
                  <c:v>20934</c:v>
                </c:pt>
                <c:pt idx="4037">
                  <c:v>20935</c:v>
                </c:pt>
                <c:pt idx="4038">
                  <c:v>20936</c:v>
                </c:pt>
                <c:pt idx="4039">
                  <c:v>20937</c:v>
                </c:pt>
                <c:pt idx="4040">
                  <c:v>20938</c:v>
                </c:pt>
                <c:pt idx="4041">
                  <c:v>20939</c:v>
                </c:pt>
                <c:pt idx="4042">
                  <c:v>20940</c:v>
                </c:pt>
                <c:pt idx="4043">
                  <c:v>20941</c:v>
                </c:pt>
                <c:pt idx="4044">
                  <c:v>20942</c:v>
                </c:pt>
                <c:pt idx="4045">
                  <c:v>20943</c:v>
                </c:pt>
                <c:pt idx="4046">
                  <c:v>20944</c:v>
                </c:pt>
                <c:pt idx="4047">
                  <c:v>20945</c:v>
                </c:pt>
                <c:pt idx="4048">
                  <c:v>20946</c:v>
                </c:pt>
                <c:pt idx="4049">
                  <c:v>20947</c:v>
                </c:pt>
                <c:pt idx="4050">
                  <c:v>20948</c:v>
                </c:pt>
                <c:pt idx="4051">
                  <c:v>20949</c:v>
                </c:pt>
                <c:pt idx="4052">
                  <c:v>20950</c:v>
                </c:pt>
                <c:pt idx="4053">
                  <c:v>20951</c:v>
                </c:pt>
                <c:pt idx="4054">
                  <c:v>20952</c:v>
                </c:pt>
                <c:pt idx="4055">
                  <c:v>20953</c:v>
                </c:pt>
                <c:pt idx="4056">
                  <c:v>20954</c:v>
                </c:pt>
                <c:pt idx="4057">
                  <c:v>20955</c:v>
                </c:pt>
                <c:pt idx="4058">
                  <c:v>20956</c:v>
                </c:pt>
                <c:pt idx="4059">
                  <c:v>20957</c:v>
                </c:pt>
                <c:pt idx="4060">
                  <c:v>20958</c:v>
                </c:pt>
                <c:pt idx="4061">
                  <c:v>20959</c:v>
                </c:pt>
                <c:pt idx="4062">
                  <c:v>20960</c:v>
                </c:pt>
                <c:pt idx="4063">
                  <c:v>20961</c:v>
                </c:pt>
                <c:pt idx="4064">
                  <c:v>20962</c:v>
                </c:pt>
                <c:pt idx="4065">
                  <c:v>20963</c:v>
                </c:pt>
                <c:pt idx="4066">
                  <c:v>20964</c:v>
                </c:pt>
                <c:pt idx="4067">
                  <c:v>20965</c:v>
                </c:pt>
                <c:pt idx="4068">
                  <c:v>20966</c:v>
                </c:pt>
                <c:pt idx="4069">
                  <c:v>20967</c:v>
                </c:pt>
                <c:pt idx="4070">
                  <c:v>20968</c:v>
                </c:pt>
                <c:pt idx="4071">
                  <c:v>20969</c:v>
                </c:pt>
                <c:pt idx="4072">
                  <c:v>20970</c:v>
                </c:pt>
                <c:pt idx="4073">
                  <c:v>20971</c:v>
                </c:pt>
                <c:pt idx="4074">
                  <c:v>20972</c:v>
                </c:pt>
                <c:pt idx="4075">
                  <c:v>20973</c:v>
                </c:pt>
                <c:pt idx="4076">
                  <c:v>20974</c:v>
                </c:pt>
                <c:pt idx="4077">
                  <c:v>20975</c:v>
                </c:pt>
                <c:pt idx="4078">
                  <c:v>20976</c:v>
                </c:pt>
                <c:pt idx="4079">
                  <c:v>20977</c:v>
                </c:pt>
                <c:pt idx="4080">
                  <c:v>20978</c:v>
                </c:pt>
                <c:pt idx="4081">
                  <c:v>20979</c:v>
                </c:pt>
                <c:pt idx="4082">
                  <c:v>20980</c:v>
                </c:pt>
                <c:pt idx="4083">
                  <c:v>20981</c:v>
                </c:pt>
                <c:pt idx="4084">
                  <c:v>20982</c:v>
                </c:pt>
                <c:pt idx="4085">
                  <c:v>20983</c:v>
                </c:pt>
                <c:pt idx="4086">
                  <c:v>20984</c:v>
                </c:pt>
                <c:pt idx="4087">
                  <c:v>20985</c:v>
                </c:pt>
                <c:pt idx="4088">
                  <c:v>20986</c:v>
                </c:pt>
                <c:pt idx="4089">
                  <c:v>20987</c:v>
                </c:pt>
                <c:pt idx="4090">
                  <c:v>20988</c:v>
                </c:pt>
                <c:pt idx="4091">
                  <c:v>20989</c:v>
                </c:pt>
                <c:pt idx="4092">
                  <c:v>20990</c:v>
                </c:pt>
                <c:pt idx="4093">
                  <c:v>20991</c:v>
                </c:pt>
                <c:pt idx="4094">
                  <c:v>20992</c:v>
                </c:pt>
                <c:pt idx="4095">
                  <c:v>20993</c:v>
                </c:pt>
                <c:pt idx="4096">
                  <c:v>20994</c:v>
                </c:pt>
                <c:pt idx="4097">
                  <c:v>20995</c:v>
                </c:pt>
                <c:pt idx="4098">
                  <c:v>20996</c:v>
                </c:pt>
                <c:pt idx="4099">
                  <c:v>20997</c:v>
                </c:pt>
                <c:pt idx="4100">
                  <c:v>20998</c:v>
                </c:pt>
                <c:pt idx="4101">
                  <c:v>20999</c:v>
                </c:pt>
                <c:pt idx="4102">
                  <c:v>21000</c:v>
                </c:pt>
                <c:pt idx="4103">
                  <c:v>21001</c:v>
                </c:pt>
                <c:pt idx="4104">
                  <c:v>21002</c:v>
                </c:pt>
                <c:pt idx="4105">
                  <c:v>21003</c:v>
                </c:pt>
                <c:pt idx="4106">
                  <c:v>21004</c:v>
                </c:pt>
                <c:pt idx="4107">
                  <c:v>21005</c:v>
                </c:pt>
                <c:pt idx="4108">
                  <c:v>21006</c:v>
                </c:pt>
                <c:pt idx="4109">
                  <c:v>21007</c:v>
                </c:pt>
                <c:pt idx="4110">
                  <c:v>21008</c:v>
                </c:pt>
                <c:pt idx="4111">
                  <c:v>21009</c:v>
                </c:pt>
                <c:pt idx="4112">
                  <c:v>21010</c:v>
                </c:pt>
                <c:pt idx="4113">
                  <c:v>21011</c:v>
                </c:pt>
                <c:pt idx="4114">
                  <c:v>21012</c:v>
                </c:pt>
                <c:pt idx="4115">
                  <c:v>21013</c:v>
                </c:pt>
                <c:pt idx="4116">
                  <c:v>21014</c:v>
                </c:pt>
                <c:pt idx="4117">
                  <c:v>21015</c:v>
                </c:pt>
                <c:pt idx="4118">
                  <c:v>21016</c:v>
                </c:pt>
                <c:pt idx="4119">
                  <c:v>21017</c:v>
                </c:pt>
                <c:pt idx="4120">
                  <c:v>21018</c:v>
                </c:pt>
                <c:pt idx="4121">
                  <c:v>21019</c:v>
                </c:pt>
                <c:pt idx="4122">
                  <c:v>21020</c:v>
                </c:pt>
                <c:pt idx="4123">
                  <c:v>21021</c:v>
                </c:pt>
                <c:pt idx="4124">
                  <c:v>21022</c:v>
                </c:pt>
                <c:pt idx="4125">
                  <c:v>21023</c:v>
                </c:pt>
                <c:pt idx="4126">
                  <c:v>21024</c:v>
                </c:pt>
                <c:pt idx="4127">
                  <c:v>21025</c:v>
                </c:pt>
                <c:pt idx="4128">
                  <c:v>21026</c:v>
                </c:pt>
                <c:pt idx="4129">
                  <c:v>21027</c:v>
                </c:pt>
                <c:pt idx="4130">
                  <c:v>21028</c:v>
                </c:pt>
                <c:pt idx="4131">
                  <c:v>21029</c:v>
                </c:pt>
                <c:pt idx="4132">
                  <c:v>21030</c:v>
                </c:pt>
                <c:pt idx="4133">
                  <c:v>21031</c:v>
                </c:pt>
                <c:pt idx="4134">
                  <c:v>21032</c:v>
                </c:pt>
                <c:pt idx="4135">
                  <c:v>21033</c:v>
                </c:pt>
                <c:pt idx="4136">
                  <c:v>21034</c:v>
                </c:pt>
                <c:pt idx="4137">
                  <c:v>21035</c:v>
                </c:pt>
                <c:pt idx="4138">
                  <c:v>21036</c:v>
                </c:pt>
                <c:pt idx="4139">
                  <c:v>21037</c:v>
                </c:pt>
                <c:pt idx="4140">
                  <c:v>21038</c:v>
                </c:pt>
                <c:pt idx="4141">
                  <c:v>21039</c:v>
                </c:pt>
                <c:pt idx="4142">
                  <c:v>21040</c:v>
                </c:pt>
                <c:pt idx="4143">
                  <c:v>21041</c:v>
                </c:pt>
                <c:pt idx="4144">
                  <c:v>21042</c:v>
                </c:pt>
                <c:pt idx="4145">
                  <c:v>21043</c:v>
                </c:pt>
                <c:pt idx="4146">
                  <c:v>21044</c:v>
                </c:pt>
                <c:pt idx="4147">
                  <c:v>21045</c:v>
                </c:pt>
                <c:pt idx="4148">
                  <c:v>21046</c:v>
                </c:pt>
                <c:pt idx="4149">
                  <c:v>21047</c:v>
                </c:pt>
                <c:pt idx="4150">
                  <c:v>21048</c:v>
                </c:pt>
                <c:pt idx="4151">
                  <c:v>21049</c:v>
                </c:pt>
                <c:pt idx="4152">
                  <c:v>21050</c:v>
                </c:pt>
                <c:pt idx="4153">
                  <c:v>21051</c:v>
                </c:pt>
                <c:pt idx="4154">
                  <c:v>21052</c:v>
                </c:pt>
                <c:pt idx="4155">
                  <c:v>21053</c:v>
                </c:pt>
                <c:pt idx="4156">
                  <c:v>21054</c:v>
                </c:pt>
                <c:pt idx="4157">
                  <c:v>21055</c:v>
                </c:pt>
                <c:pt idx="4158">
                  <c:v>21056</c:v>
                </c:pt>
                <c:pt idx="4159">
                  <c:v>21057</c:v>
                </c:pt>
                <c:pt idx="4160">
                  <c:v>21058</c:v>
                </c:pt>
                <c:pt idx="4161">
                  <c:v>21059</c:v>
                </c:pt>
                <c:pt idx="4162">
                  <c:v>21060</c:v>
                </c:pt>
                <c:pt idx="4163">
                  <c:v>21061</c:v>
                </c:pt>
                <c:pt idx="4164">
                  <c:v>21062</c:v>
                </c:pt>
                <c:pt idx="4165">
                  <c:v>21063</c:v>
                </c:pt>
                <c:pt idx="4166">
                  <c:v>21064</c:v>
                </c:pt>
                <c:pt idx="4167">
                  <c:v>21065</c:v>
                </c:pt>
                <c:pt idx="4168">
                  <c:v>21066</c:v>
                </c:pt>
                <c:pt idx="4169">
                  <c:v>21067</c:v>
                </c:pt>
                <c:pt idx="4170">
                  <c:v>21068</c:v>
                </c:pt>
                <c:pt idx="4171">
                  <c:v>21069</c:v>
                </c:pt>
                <c:pt idx="4172">
                  <c:v>21070</c:v>
                </c:pt>
                <c:pt idx="4173">
                  <c:v>21071</c:v>
                </c:pt>
                <c:pt idx="4174">
                  <c:v>21072</c:v>
                </c:pt>
                <c:pt idx="4175">
                  <c:v>21073</c:v>
                </c:pt>
                <c:pt idx="4176">
                  <c:v>21074</c:v>
                </c:pt>
                <c:pt idx="4177">
                  <c:v>21075</c:v>
                </c:pt>
                <c:pt idx="4178">
                  <c:v>21076</c:v>
                </c:pt>
                <c:pt idx="4179">
                  <c:v>21077</c:v>
                </c:pt>
                <c:pt idx="4180">
                  <c:v>21078</c:v>
                </c:pt>
                <c:pt idx="4181">
                  <c:v>21079</c:v>
                </c:pt>
                <c:pt idx="4182">
                  <c:v>21080</c:v>
                </c:pt>
                <c:pt idx="4183">
                  <c:v>21081</c:v>
                </c:pt>
                <c:pt idx="4184">
                  <c:v>21082</c:v>
                </c:pt>
                <c:pt idx="4185">
                  <c:v>21083</c:v>
                </c:pt>
                <c:pt idx="4186">
                  <c:v>21084</c:v>
                </c:pt>
                <c:pt idx="4187">
                  <c:v>21085</c:v>
                </c:pt>
                <c:pt idx="4188">
                  <c:v>21086</c:v>
                </c:pt>
                <c:pt idx="4189">
                  <c:v>21087</c:v>
                </c:pt>
                <c:pt idx="4190">
                  <c:v>21088</c:v>
                </c:pt>
                <c:pt idx="4191">
                  <c:v>21089</c:v>
                </c:pt>
                <c:pt idx="4192">
                  <c:v>21090</c:v>
                </c:pt>
                <c:pt idx="4193">
                  <c:v>21091</c:v>
                </c:pt>
                <c:pt idx="4194">
                  <c:v>21092</c:v>
                </c:pt>
                <c:pt idx="4195">
                  <c:v>21093</c:v>
                </c:pt>
                <c:pt idx="4196">
                  <c:v>21094</c:v>
                </c:pt>
                <c:pt idx="4197">
                  <c:v>21095</c:v>
                </c:pt>
                <c:pt idx="4198">
                  <c:v>21096</c:v>
                </c:pt>
                <c:pt idx="4199">
                  <c:v>21097</c:v>
                </c:pt>
                <c:pt idx="4200">
                  <c:v>21098</c:v>
                </c:pt>
                <c:pt idx="4201">
                  <c:v>21099</c:v>
                </c:pt>
                <c:pt idx="4202">
                  <c:v>21100</c:v>
                </c:pt>
                <c:pt idx="4203">
                  <c:v>21101</c:v>
                </c:pt>
                <c:pt idx="4204">
                  <c:v>21102</c:v>
                </c:pt>
                <c:pt idx="4205">
                  <c:v>21103</c:v>
                </c:pt>
                <c:pt idx="4206">
                  <c:v>21104</c:v>
                </c:pt>
                <c:pt idx="4207">
                  <c:v>21105</c:v>
                </c:pt>
                <c:pt idx="4208">
                  <c:v>21106</c:v>
                </c:pt>
                <c:pt idx="4209">
                  <c:v>21107</c:v>
                </c:pt>
                <c:pt idx="4210">
                  <c:v>21108</c:v>
                </c:pt>
                <c:pt idx="4211">
                  <c:v>21109</c:v>
                </c:pt>
                <c:pt idx="4212">
                  <c:v>21110</c:v>
                </c:pt>
                <c:pt idx="4213">
                  <c:v>21111</c:v>
                </c:pt>
                <c:pt idx="4214">
                  <c:v>21112</c:v>
                </c:pt>
                <c:pt idx="4215">
                  <c:v>21113</c:v>
                </c:pt>
                <c:pt idx="4216">
                  <c:v>21114</c:v>
                </c:pt>
                <c:pt idx="4217">
                  <c:v>21115</c:v>
                </c:pt>
                <c:pt idx="4218">
                  <c:v>21116</c:v>
                </c:pt>
                <c:pt idx="4219">
                  <c:v>21117</c:v>
                </c:pt>
                <c:pt idx="4220">
                  <c:v>21118</c:v>
                </c:pt>
                <c:pt idx="4221">
                  <c:v>21119</c:v>
                </c:pt>
                <c:pt idx="4222">
                  <c:v>21120</c:v>
                </c:pt>
                <c:pt idx="4223">
                  <c:v>21121</c:v>
                </c:pt>
                <c:pt idx="4224">
                  <c:v>21122</c:v>
                </c:pt>
                <c:pt idx="4225">
                  <c:v>21123</c:v>
                </c:pt>
                <c:pt idx="4226">
                  <c:v>21124</c:v>
                </c:pt>
                <c:pt idx="4227">
                  <c:v>21125</c:v>
                </c:pt>
                <c:pt idx="4228">
                  <c:v>21126</c:v>
                </c:pt>
                <c:pt idx="4229">
                  <c:v>21127</c:v>
                </c:pt>
                <c:pt idx="4230">
                  <c:v>21128</c:v>
                </c:pt>
                <c:pt idx="4231">
                  <c:v>21129</c:v>
                </c:pt>
                <c:pt idx="4232">
                  <c:v>21130</c:v>
                </c:pt>
                <c:pt idx="4233">
                  <c:v>21131</c:v>
                </c:pt>
                <c:pt idx="4234">
                  <c:v>21132</c:v>
                </c:pt>
                <c:pt idx="4235">
                  <c:v>21133</c:v>
                </c:pt>
                <c:pt idx="4236">
                  <c:v>21134</c:v>
                </c:pt>
                <c:pt idx="4237">
                  <c:v>21135</c:v>
                </c:pt>
                <c:pt idx="4238">
                  <c:v>21136</c:v>
                </c:pt>
                <c:pt idx="4239">
                  <c:v>21137</c:v>
                </c:pt>
                <c:pt idx="4240">
                  <c:v>21138</c:v>
                </c:pt>
                <c:pt idx="4241">
                  <c:v>21139</c:v>
                </c:pt>
                <c:pt idx="4242">
                  <c:v>21140</c:v>
                </c:pt>
                <c:pt idx="4243">
                  <c:v>21141</c:v>
                </c:pt>
                <c:pt idx="4244">
                  <c:v>21142</c:v>
                </c:pt>
                <c:pt idx="4245">
                  <c:v>21143</c:v>
                </c:pt>
                <c:pt idx="4246">
                  <c:v>21144</c:v>
                </c:pt>
                <c:pt idx="4247">
                  <c:v>21145</c:v>
                </c:pt>
                <c:pt idx="4248">
                  <c:v>21146</c:v>
                </c:pt>
                <c:pt idx="4249">
                  <c:v>21147</c:v>
                </c:pt>
                <c:pt idx="4250">
                  <c:v>21148</c:v>
                </c:pt>
                <c:pt idx="4251">
                  <c:v>21149</c:v>
                </c:pt>
                <c:pt idx="4252">
                  <c:v>21150</c:v>
                </c:pt>
                <c:pt idx="4253">
                  <c:v>21151</c:v>
                </c:pt>
                <c:pt idx="4254">
                  <c:v>21152</c:v>
                </c:pt>
                <c:pt idx="4255">
                  <c:v>21153</c:v>
                </c:pt>
                <c:pt idx="4256">
                  <c:v>21154</c:v>
                </c:pt>
                <c:pt idx="4257">
                  <c:v>21155</c:v>
                </c:pt>
                <c:pt idx="4258">
                  <c:v>21156</c:v>
                </c:pt>
                <c:pt idx="4259">
                  <c:v>21157</c:v>
                </c:pt>
                <c:pt idx="4260">
                  <c:v>21158</c:v>
                </c:pt>
                <c:pt idx="4261">
                  <c:v>21159</c:v>
                </c:pt>
                <c:pt idx="4262">
                  <c:v>21160</c:v>
                </c:pt>
                <c:pt idx="4263">
                  <c:v>21161</c:v>
                </c:pt>
                <c:pt idx="4264">
                  <c:v>21162</c:v>
                </c:pt>
                <c:pt idx="4265">
                  <c:v>21163</c:v>
                </c:pt>
                <c:pt idx="4266">
                  <c:v>21164</c:v>
                </c:pt>
                <c:pt idx="4267">
                  <c:v>21165</c:v>
                </c:pt>
                <c:pt idx="4268">
                  <c:v>21166</c:v>
                </c:pt>
                <c:pt idx="4269">
                  <c:v>21167</c:v>
                </c:pt>
                <c:pt idx="4270">
                  <c:v>21168</c:v>
                </c:pt>
                <c:pt idx="4271">
                  <c:v>21169</c:v>
                </c:pt>
                <c:pt idx="4272">
                  <c:v>21170</c:v>
                </c:pt>
                <c:pt idx="4273">
                  <c:v>21171</c:v>
                </c:pt>
                <c:pt idx="4274">
                  <c:v>21172</c:v>
                </c:pt>
                <c:pt idx="4275">
                  <c:v>21173</c:v>
                </c:pt>
                <c:pt idx="4276">
                  <c:v>21174</c:v>
                </c:pt>
                <c:pt idx="4277">
                  <c:v>21175</c:v>
                </c:pt>
                <c:pt idx="4278">
                  <c:v>21176</c:v>
                </c:pt>
                <c:pt idx="4279">
                  <c:v>21177</c:v>
                </c:pt>
                <c:pt idx="4280">
                  <c:v>21178</c:v>
                </c:pt>
                <c:pt idx="4281">
                  <c:v>21179</c:v>
                </c:pt>
                <c:pt idx="4282">
                  <c:v>21180</c:v>
                </c:pt>
                <c:pt idx="4283">
                  <c:v>21181</c:v>
                </c:pt>
                <c:pt idx="4284">
                  <c:v>21182</c:v>
                </c:pt>
                <c:pt idx="4285">
                  <c:v>21183</c:v>
                </c:pt>
                <c:pt idx="4286">
                  <c:v>21184</c:v>
                </c:pt>
                <c:pt idx="4287">
                  <c:v>21185</c:v>
                </c:pt>
                <c:pt idx="4288">
                  <c:v>21186</c:v>
                </c:pt>
                <c:pt idx="4289">
                  <c:v>21187</c:v>
                </c:pt>
                <c:pt idx="4290">
                  <c:v>21188</c:v>
                </c:pt>
                <c:pt idx="4291">
                  <c:v>21189</c:v>
                </c:pt>
                <c:pt idx="4292">
                  <c:v>21190</c:v>
                </c:pt>
                <c:pt idx="4293">
                  <c:v>21191</c:v>
                </c:pt>
                <c:pt idx="4294">
                  <c:v>21192</c:v>
                </c:pt>
                <c:pt idx="4295">
                  <c:v>21193</c:v>
                </c:pt>
                <c:pt idx="4296">
                  <c:v>21194</c:v>
                </c:pt>
                <c:pt idx="4297">
                  <c:v>21195</c:v>
                </c:pt>
                <c:pt idx="4298">
                  <c:v>21196</c:v>
                </c:pt>
                <c:pt idx="4299">
                  <c:v>21197</c:v>
                </c:pt>
                <c:pt idx="4300">
                  <c:v>21198</c:v>
                </c:pt>
                <c:pt idx="4301">
                  <c:v>21199</c:v>
                </c:pt>
                <c:pt idx="4302">
                  <c:v>21200</c:v>
                </c:pt>
                <c:pt idx="4303">
                  <c:v>21201</c:v>
                </c:pt>
                <c:pt idx="4304">
                  <c:v>21202</c:v>
                </c:pt>
                <c:pt idx="4305">
                  <c:v>21203</c:v>
                </c:pt>
                <c:pt idx="4306">
                  <c:v>21204</c:v>
                </c:pt>
                <c:pt idx="4307">
                  <c:v>21205</c:v>
                </c:pt>
                <c:pt idx="4308">
                  <c:v>21206</c:v>
                </c:pt>
                <c:pt idx="4309">
                  <c:v>21207</c:v>
                </c:pt>
                <c:pt idx="4310">
                  <c:v>21208</c:v>
                </c:pt>
                <c:pt idx="4311">
                  <c:v>21209</c:v>
                </c:pt>
                <c:pt idx="4312">
                  <c:v>21210</c:v>
                </c:pt>
                <c:pt idx="4313">
                  <c:v>21211</c:v>
                </c:pt>
                <c:pt idx="4314">
                  <c:v>21212</c:v>
                </c:pt>
                <c:pt idx="4315">
                  <c:v>21213</c:v>
                </c:pt>
                <c:pt idx="4316">
                  <c:v>21214</c:v>
                </c:pt>
                <c:pt idx="4317">
                  <c:v>21215</c:v>
                </c:pt>
                <c:pt idx="4318">
                  <c:v>21216</c:v>
                </c:pt>
                <c:pt idx="4319">
                  <c:v>21217</c:v>
                </c:pt>
                <c:pt idx="4320">
                  <c:v>21218</c:v>
                </c:pt>
                <c:pt idx="4321">
                  <c:v>21219</c:v>
                </c:pt>
                <c:pt idx="4322">
                  <c:v>21220</c:v>
                </c:pt>
                <c:pt idx="4323">
                  <c:v>21221</c:v>
                </c:pt>
                <c:pt idx="4324">
                  <c:v>21222</c:v>
                </c:pt>
                <c:pt idx="4325">
                  <c:v>21223</c:v>
                </c:pt>
                <c:pt idx="4326">
                  <c:v>21224</c:v>
                </c:pt>
                <c:pt idx="4327">
                  <c:v>21225</c:v>
                </c:pt>
                <c:pt idx="4328">
                  <c:v>21226</c:v>
                </c:pt>
                <c:pt idx="4329">
                  <c:v>21227</c:v>
                </c:pt>
                <c:pt idx="4330">
                  <c:v>21228</c:v>
                </c:pt>
                <c:pt idx="4331">
                  <c:v>21229</c:v>
                </c:pt>
                <c:pt idx="4332">
                  <c:v>21230</c:v>
                </c:pt>
                <c:pt idx="4333">
                  <c:v>21231</c:v>
                </c:pt>
                <c:pt idx="4334">
                  <c:v>21232</c:v>
                </c:pt>
                <c:pt idx="4335">
                  <c:v>21233</c:v>
                </c:pt>
                <c:pt idx="4336">
                  <c:v>21234</c:v>
                </c:pt>
                <c:pt idx="4337">
                  <c:v>21235</c:v>
                </c:pt>
                <c:pt idx="4338">
                  <c:v>21236</c:v>
                </c:pt>
                <c:pt idx="4339">
                  <c:v>21237</c:v>
                </c:pt>
                <c:pt idx="4340">
                  <c:v>21238</c:v>
                </c:pt>
                <c:pt idx="4341">
                  <c:v>21239</c:v>
                </c:pt>
                <c:pt idx="4342">
                  <c:v>21240</c:v>
                </c:pt>
                <c:pt idx="4343">
                  <c:v>21241</c:v>
                </c:pt>
                <c:pt idx="4344">
                  <c:v>21242</c:v>
                </c:pt>
                <c:pt idx="4345">
                  <c:v>21243</c:v>
                </c:pt>
                <c:pt idx="4346">
                  <c:v>21244</c:v>
                </c:pt>
                <c:pt idx="4347">
                  <c:v>21245</c:v>
                </c:pt>
                <c:pt idx="4348">
                  <c:v>21246</c:v>
                </c:pt>
                <c:pt idx="4349">
                  <c:v>21247</c:v>
                </c:pt>
                <c:pt idx="4350">
                  <c:v>21248</c:v>
                </c:pt>
                <c:pt idx="4351">
                  <c:v>21249</c:v>
                </c:pt>
                <c:pt idx="4352">
                  <c:v>21250</c:v>
                </c:pt>
                <c:pt idx="4353">
                  <c:v>21251</c:v>
                </c:pt>
                <c:pt idx="4354">
                  <c:v>21252</c:v>
                </c:pt>
                <c:pt idx="4355">
                  <c:v>21253</c:v>
                </c:pt>
                <c:pt idx="4356">
                  <c:v>21254</c:v>
                </c:pt>
                <c:pt idx="4357">
                  <c:v>21255</c:v>
                </c:pt>
                <c:pt idx="4358">
                  <c:v>21256</c:v>
                </c:pt>
                <c:pt idx="4359">
                  <c:v>21257</c:v>
                </c:pt>
                <c:pt idx="4360">
                  <c:v>21258</c:v>
                </c:pt>
                <c:pt idx="4361">
                  <c:v>21259</c:v>
                </c:pt>
                <c:pt idx="4362">
                  <c:v>21260</c:v>
                </c:pt>
                <c:pt idx="4363">
                  <c:v>21261</c:v>
                </c:pt>
                <c:pt idx="4364">
                  <c:v>21262</c:v>
                </c:pt>
                <c:pt idx="4365">
                  <c:v>21263</c:v>
                </c:pt>
                <c:pt idx="4366">
                  <c:v>21264</c:v>
                </c:pt>
                <c:pt idx="4367">
                  <c:v>21265</c:v>
                </c:pt>
                <c:pt idx="4368">
                  <c:v>21266</c:v>
                </c:pt>
                <c:pt idx="4369">
                  <c:v>21267</c:v>
                </c:pt>
                <c:pt idx="4370">
                  <c:v>21268</c:v>
                </c:pt>
                <c:pt idx="4371">
                  <c:v>21269</c:v>
                </c:pt>
                <c:pt idx="4372">
                  <c:v>21270</c:v>
                </c:pt>
                <c:pt idx="4373">
                  <c:v>21271</c:v>
                </c:pt>
                <c:pt idx="4374">
                  <c:v>21272</c:v>
                </c:pt>
                <c:pt idx="4375">
                  <c:v>21273</c:v>
                </c:pt>
                <c:pt idx="4376">
                  <c:v>21274</c:v>
                </c:pt>
                <c:pt idx="4377">
                  <c:v>21275</c:v>
                </c:pt>
                <c:pt idx="4378">
                  <c:v>21276</c:v>
                </c:pt>
                <c:pt idx="4379">
                  <c:v>21277</c:v>
                </c:pt>
                <c:pt idx="4380">
                  <c:v>21278</c:v>
                </c:pt>
                <c:pt idx="4381">
                  <c:v>21279</c:v>
                </c:pt>
                <c:pt idx="4382">
                  <c:v>21280</c:v>
                </c:pt>
                <c:pt idx="4383">
                  <c:v>21281</c:v>
                </c:pt>
                <c:pt idx="4384">
                  <c:v>21282</c:v>
                </c:pt>
                <c:pt idx="4385">
                  <c:v>21283</c:v>
                </c:pt>
                <c:pt idx="4386">
                  <c:v>21284</c:v>
                </c:pt>
                <c:pt idx="4387">
                  <c:v>21285</c:v>
                </c:pt>
                <c:pt idx="4388">
                  <c:v>21286</c:v>
                </c:pt>
                <c:pt idx="4389">
                  <c:v>21287</c:v>
                </c:pt>
                <c:pt idx="4390">
                  <c:v>21288</c:v>
                </c:pt>
                <c:pt idx="4391">
                  <c:v>21289</c:v>
                </c:pt>
                <c:pt idx="4392">
                  <c:v>21290</c:v>
                </c:pt>
                <c:pt idx="4393">
                  <c:v>21291</c:v>
                </c:pt>
                <c:pt idx="4394">
                  <c:v>21292</c:v>
                </c:pt>
                <c:pt idx="4395">
                  <c:v>21293</c:v>
                </c:pt>
                <c:pt idx="4396">
                  <c:v>21294</c:v>
                </c:pt>
                <c:pt idx="4397">
                  <c:v>21295</c:v>
                </c:pt>
                <c:pt idx="4398">
                  <c:v>21296</c:v>
                </c:pt>
                <c:pt idx="4399">
                  <c:v>21297</c:v>
                </c:pt>
                <c:pt idx="4400">
                  <c:v>21298</c:v>
                </c:pt>
                <c:pt idx="4401">
                  <c:v>21299</c:v>
                </c:pt>
                <c:pt idx="4402">
                  <c:v>21300</c:v>
                </c:pt>
                <c:pt idx="4403">
                  <c:v>21301</c:v>
                </c:pt>
                <c:pt idx="4404">
                  <c:v>21302</c:v>
                </c:pt>
                <c:pt idx="4405">
                  <c:v>21303</c:v>
                </c:pt>
                <c:pt idx="4406">
                  <c:v>21304</c:v>
                </c:pt>
                <c:pt idx="4407">
                  <c:v>21305</c:v>
                </c:pt>
                <c:pt idx="4408">
                  <c:v>21306</c:v>
                </c:pt>
                <c:pt idx="4409">
                  <c:v>21307</c:v>
                </c:pt>
                <c:pt idx="4410">
                  <c:v>21308</c:v>
                </c:pt>
                <c:pt idx="4411">
                  <c:v>21309</c:v>
                </c:pt>
                <c:pt idx="4412">
                  <c:v>21310</c:v>
                </c:pt>
                <c:pt idx="4413">
                  <c:v>21311</c:v>
                </c:pt>
                <c:pt idx="4414">
                  <c:v>21312</c:v>
                </c:pt>
                <c:pt idx="4415">
                  <c:v>21313</c:v>
                </c:pt>
                <c:pt idx="4416">
                  <c:v>21314</c:v>
                </c:pt>
                <c:pt idx="4417">
                  <c:v>21315</c:v>
                </c:pt>
                <c:pt idx="4418">
                  <c:v>21316</c:v>
                </c:pt>
                <c:pt idx="4419">
                  <c:v>21317</c:v>
                </c:pt>
                <c:pt idx="4420">
                  <c:v>21318</c:v>
                </c:pt>
                <c:pt idx="4421">
                  <c:v>21319</c:v>
                </c:pt>
                <c:pt idx="4422">
                  <c:v>21320</c:v>
                </c:pt>
                <c:pt idx="4423">
                  <c:v>21321</c:v>
                </c:pt>
                <c:pt idx="4424">
                  <c:v>21322</c:v>
                </c:pt>
                <c:pt idx="4425">
                  <c:v>21323</c:v>
                </c:pt>
                <c:pt idx="4426">
                  <c:v>21324</c:v>
                </c:pt>
                <c:pt idx="4427">
                  <c:v>21325</c:v>
                </c:pt>
                <c:pt idx="4428">
                  <c:v>21326</c:v>
                </c:pt>
                <c:pt idx="4429">
                  <c:v>21327</c:v>
                </c:pt>
                <c:pt idx="4430">
                  <c:v>21328</c:v>
                </c:pt>
                <c:pt idx="4431">
                  <c:v>21329</c:v>
                </c:pt>
                <c:pt idx="4432">
                  <c:v>21330</c:v>
                </c:pt>
                <c:pt idx="4433">
                  <c:v>21331</c:v>
                </c:pt>
                <c:pt idx="4434">
                  <c:v>21332</c:v>
                </c:pt>
                <c:pt idx="4435">
                  <c:v>21333</c:v>
                </c:pt>
                <c:pt idx="4436">
                  <c:v>21334</c:v>
                </c:pt>
                <c:pt idx="4437">
                  <c:v>21335</c:v>
                </c:pt>
                <c:pt idx="4438">
                  <c:v>21336</c:v>
                </c:pt>
                <c:pt idx="4439">
                  <c:v>21337</c:v>
                </c:pt>
                <c:pt idx="4440">
                  <c:v>21338</c:v>
                </c:pt>
                <c:pt idx="4441">
                  <c:v>21339</c:v>
                </c:pt>
                <c:pt idx="4442">
                  <c:v>21340</c:v>
                </c:pt>
                <c:pt idx="4443">
                  <c:v>21341</c:v>
                </c:pt>
                <c:pt idx="4444">
                  <c:v>21342</c:v>
                </c:pt>
                <c:pt idx="4445">
                  <c:v>21343</c:v>
                </c:pt>
                <c:pt idx="4446">
                  <c:v>21344</c:v>
                </c:pt>
                <c:pt idx="4447">
                  <c:v>21345</c:v>
                </c:pt>
                <c:pt idx="4448">
                  <c:v>21346</c:v>
                </c:pt>
                <c:pt idx="4449">
                  <c:v>21347</c:v>
                </c:pt>
                <c:pt idx="4450">
                  <c:v>21348</c:v>
                </c:pt>
                <c:pt idx="4451">
                  <c:v>21349</c:v>
                </c:pt>
                <c:pt idx="4452">
                  <c:v>21350</c:v>
                </c:pt>
                <c:pt idx="4453">
                  <c:v>21351</c:v>
                </c:pt>
                <c:pt idx="4454">
                  <c:v>21352</c:v>
                </c:pt>
                <c:pt idx="4455">
                  <c:v>21353</c:v>
                </c:pt>
                <c:pt idx="4456">
                  <c:v>21354</c:v>
                </c:pt>
                <c:pt idx="4457">
                  <c:v>21355</c:v>
                </c:pt>
                <c:pt idx="4458">
                  <c:v>21356</c:v>
                </c:pt>
                <c:pt idx="4459">
                  <c:v>21357</c:v>
                </c:pt>
                <c:pt idx="4460">
                  <c:v>21358</c:v>
                </c:pt>
                <c:pt idx="4461">
                  <c:v>21359</c:v>
                </c:pt>
                <c:pt idx="4462">
                  <c:v>21360</c:v>
                </c:pt>
                <c:pt idx="4463">
                  <c:v>21361</c:v>
                </c:pt>
                <c:pt idx="4464">
                  <c:v>21362</c:v>
                </c:pt>
                <c:pt idx="4465">
                  <c:v>21363</c:v>
                </c:pt>
                <c:pt idx="4466">
                  <c:v>21364</c:v>
                </c:pt>
                <c:pt idx="4467">
                  <c:v>21365</c:v>
                </c:pt>
                <c:pt idx="4468">
                  <c:v>21366</c:v>
                </c:pt>
                <c:pt idx="4469">
                  <c:v>21367</c:v>
                </c:pt>
                <c:pt idx="4470">
                  <c:v>21368</c:v>
                </c:pt>
                <c:pt idx="4471">
                  <c:v>21369</c:v>
                </c:pt>
                <c:pt idx="4472">
                  <c:v>21370</c:v>
                </c:pt>
                <c:pt idx="4473">
                  <c:v>21371</c:v>
                </c:pt>
                <c:pt idx="4474">
                  <c:v>21372</c:v>
                </c:pt>
                <c:pt idx="4475">
                  <c:v>21373</c:v>
                </c:pt>
                <c:pt idx="4476">
                  <c:v>21374</c:v>
                </c:pt>
                <c:pt idx="4477">
                  <c:v>21375</c:v>
                </c:pt>
                <c:pt idx="4478">
                  <c:v>21376</c:v>
                </c:pt>
                <c:pt idx="4479">
                  <c:v>21377</c:v>
                </c:pt>
                <c:pt idx="4480">
                  <c:v>21378</c:v>
                </c:pt>
                <c:pt idx="4481">
                  <c:v>21379</c:v>
                </c:pt>
                <c:pt idx="4482">
                  <c:v>21380</c:v>
                </c:pt>
                <c:pt idx="4483">
                  <c:v>21381</c:v>
                </c:pt>
                <c:pt idx="4484">
                  <c:v>21382</c:v>
                </c:pt>
                <c:pt idx="4485">
                  <c:v>21383</c:v>
                </c:pt>
                <c:pt idx="4486">
                  <c:v>21384</c:v>
                </c:pt>
                <c:pt idx="4487">
                  <c:v>21385</c:v>
                </c:pt>
                <c:pt idx="4488">
                  <c:v>21386</c:v>
                </c:pt>
                <c:pt idx="4489">
                  <c:v>21387</c:v>
                </c:pt>
                <c:pt idx="4490">
                  <c:v>21388</c:v>
                </c:pt>
                <c:pt idx="4491">
                  <c:v>21389</c:v>
                </c:pt>
                <c:pt idx="4492">
                  <c:v>21390</c:v>
                </c:pt>
                <c:pt idx="4493">
                  <c:v>21391</c:v>
                </c:pt>
                <c:pt idx="4494">
                  <c:v>21392</c:v>
                </c:pt>
                <c:pt idx="4495">
                  <c:v>21393</c:v>
                </c:pt>
                <c:pt idx="4496">
                  <c:v>21394</c:v>
                </c:pt>
                <c:pt idx="4497">
                  <c:v>21395</c:v>
                </c:pt>
                <c:pt idx="4498">
                  <c:v>21396</c:v>
                </c:pt>
                <c:pt idx="4499">
                  <c:v>21397</c:v>
                </c:pt>
                <c:pt idx="4500">
                  <c:v>21398</c:v>
                </c:pt>
                <c:pt idx="4501">
                  <c:v>21399</c:v>
                </c:pt>
                <c:pt idx="4502">
                  <c:v>21400</c:v>
                </c:pt>
                <c:pt idx="4503">
                  <c:v>21401</c:v>
                </c:pt>
                <c:pt idx="4504">
                  <c:v>21402</c:v>
                </c:pt>
                <c:pt idx="4505">
                  <c:v>21403</c:v>
                </c:pt>
                <c:pt idx="4506">
                  <c:v>21404</c:v>
                </c:pt>
                <c:pt idx="4507">
                  <c:v>21405</c:v>
                </c:pt>
                <c:pt idx="4508">
                  <c:v>21406</c:v>
                </c:pt>
                <c:pt idx="4509">
                  <c:v>21407</c:v>
                </c:pt>
                <c:pt idx="4510">
                  <c:v>21408</c:v>
                </c:pt>
                <c:pt idx="4511">
                  <c:v>21409</c:v>
                </c:pt>
                <c:pt idx="4512">
                  <c:v>21410</c:v>
                </c:pt>
                <c:pt idx="4513">
                  <c:v>21411</c:v>
                </c:pt>
                <c:pt idx="4514">
                  <c:v>21412</c:v>
                </c:pt>
                <c:pt idx="4515">
                  <c:v>21413</c:v>
                </c:pt>
                <c:pt idx="4516">
                  <c:v>21414</c:v>
                </c:pt>
                <c:pt idx="4517">
                  <c:v>21415</c:v>
                </c:pt>
                <c:pt idx="4518">
                  <c:v>21416</c:v>
                </c:pt>
                <c:pt idx="4519">
                  <c:v>21417</c:v>
                </c:pt>
                <c:pt idx="4520">
                  <c:v>21418</c:v>
                </c:pt>
                <c:pt idx="4521">
                  <c:v>21419</c:v>
                </c:pt>
                <c:pt idx="4522">
                  <c:v>21420</c:v>
                </c:pt>
                <c:pt idx="4523">
                  <c:v>21421</c:v>
                </c:pt>
                <c:pt idx="4524">
                  <c:v>21422</c:v>
                </c:pt>
                <c:pt idx="4525">
                  <c:v>21423</c:v>
                </c:pt>
                <c:pt idx="4526">
                  <c:v>21424</c:v>
                </c:pt>
                <c:pt idx="4527">
                  <c:v>21425</c:v>
                </c:pt>
                <c:pt idx="4528">
                  <c:v>21426</c:v>
                </c:pt>
                <c:pt idx="4529">
                  <c:v>21427</c:v>
                </c:pt>
                <c:pt idx="4530">
                  <c:v>21428</c:v>
                </c:pt>
                <c:pt idx="4531">
                  <c:v>21429</c:v>
                </c:pt>
                <c:pt idx="4532">
                  <c:v>21430</c:v>
                </c:pt>
                <c:pt idx="4533">
                  <c:v>21431</c:v>
                </c:pt>
                <c:pt idx="4534">
                  <c:v>21432</c:v>
                </c:pt>
                <c:pt idx="4535">
                  <c:v>21433</c:v>
                </c:pt>
                <c:pt idx="4536">
                  <c:v>21434</c:v>
                </c:pt>
                <c:pt idx="4537">
                  <c:v>21435</c:v>
                </c:pt>
                <c:pt idx="4538">
                  <c:v>21436</c:v>
                </c:pt>
                <c:pt idx="4539">
                  <c:v>21437</c:v>
                </c:pt>
                <c:pt idx="4540">
                  <c:v>21438</c:v>
                </c:pt>
                <c:pt idx="4541">
                  <c:v>21439</c:v>
                </c:pt>
                <c:pt idx="4542">
                  <c:v>21440</c:v>
                </c:pt>
                <c:pt idx="4543">
                  <c:v>21441</c:v>
                </c:pt>
                <c:pt idx="4544">
                  <c:v>21442</c:v>
                </c:pt>
                <c:pt idx="4545">
                  <c:v>21443</c:v>
                </c:pt>
                <c:pt idx="4546">
                  <c:v>21444</c:v>
                </c:pt>
                <c:pt idx="4547">
                  <c:v>21445</c:v>
                </c:pt>
                <c:pt idx="4548">
                  <c:v>21446</c:v>
                </c:pt>
                <c:pt idx="4549">
                  <c:v>21447</c:v>
                </c:pt>
                <c:pt idx="4550">
                  <c:v>21448</c:v>
                </c:pt>
                <c:pt idx="4551">
                  <c:v>21449</c:v>
                </c:pt>
                <c:pt idx="4552">
                  <c:v>21450</c:v>
                </c:pt>
                <c:pt idx="4553">
                  <c:v>21451</c:v>
                </c:pt>
                <c:pt idx="4554">
                  <c:v>21452</c:v>
                </c:pt>
                <c:pt idx="4555">
                  <c:v>21453</c:v>
                </c:pt>
                <c:pt idx="4556">
                  <c:v>21454</c:v>
                </c:pt>
                <c:pt idx="4557">
                  <c:v>21455</c:v>
                </c:pt>
                <c:pt idx="4558">
                  <c:v>21456</c:v>
                </c:pt>
                <c:pt idx="4559">
                  <c:v>21457</c:v>
                </c:pt>
                <c:pt idx="4560">
                  <c:v>21458</c:v>
                </c:pt>
                <c:pt idx="4561">
                  <c:v>21459</c:v>
                </c:pt>
                <c:pt idx="4562">
                  <c:v>21460</c:v>
                </c:pt>
                <c:pt idx="4563">
                  <c:v>21461</c:v>
                </c:pt>
                <c:pt idx="4564">
                  <c:v>21462</c:v>
                </c:pt>
                <c:pt idx="4565">
                  <c:v>21463</c:v>
                </c:pt>
                <c:pt idx="4566">
                  <c:v>21464</c:v>
                </c:pt>
                <c:pt idx="4567">
                  <c:v>21465</c:v>
                </c:pt>
                <c:pt idx="4568">
                  <c:v>21466</c:v>
                </c:pt>
                <c:pt idx="4569">
                  <c:v>21467</c:v>
                </c:pt>
                <c:pt idx="4570">
                  <c:v>21468</c:v>
                </c:pt>
                <c:pt idx="4571">
                  <c:v>21469</c:v>
                </c:pt>
                <c:pt idx="4572">
                  <c:v>21470</c:v>
                </c:pt>
                <c:pt idx="4573">
                  <c:v>21471</c:v>
                </c:pt>
                <c:pt idx="4574">
                  <c:v>21472</c:v>
                </c:pt>
                <c:pt idx="4575">
                  <c:v>21473</c:v>
                </c:pt>
                <c:pt idx="4576">
                  <c:v>21474</c:v>
                </c:pt>
                <c:pt idx="4577">
                  <c:v>21475</c:v>
                </c:pt>
                <c:pt idx="4578">
                  <c:v>21476</c:v>
                </c:pt>
                <c:pt idx="4579">
                  <c:v>21477</c:v>
                </c:pt>
                <c:pt idx="4580">
                  <c:v>21478</c:v>
                </c:pt>
                <c:pt idx="4581">
                  <c:v>21479</c:v>
                </c:pt>
                <c:pt idx="4582">
                  <c:v>21480</c:v>
                </c:pt>
                <c:pt idx="4583">
                  <c:v>21481</c:v>
                </c:pt>
                <c:pt idx="4584">
                  <c:v>21482</c:v>
                </c:pt>
                <c:pt idx="4585">
                  <c:v>21483</c:v>
                </c:pt>
                <c:pt idx="4586">
                  <c:v>21484</c:v>
                </c:pt>
                <c:pt idx="4587">
                  <c:v>21485</c:v>
                </c:pt>
                <c:pt idx="4588">
                  <c:v>21486</c:v>
                </c:pt>
                <c:pt idx="4589">
                  <c:v>21487</c:v>
                </c:pt>
                <c:pt idx="4590">
                  <c:v>21488</c:v>
                </c:pt>
                <c:pt idx="4591">
                  <c:v>21489</c:v>
                </c:pt>
                <c:pt idx="4592">
                  <c:v>21490</c:v>
                </c:pt>
                <c:pt idx="4593">
                  <c:v>21491</c:v>
                </c:pt>
                <c:pt idx="4594">
                  <c:v>21492</c:v>
                </c:pt>
                <c:pt idx="4595">
                  <c:v>21493</c:v>
                </c:pt>
                <c:pt idx="4596">
                  <c:v>21494</c:v>
                </c:pt>
                <c:pt idx="4597">
                  <c:v>21495</c:v>
                </c:pt>
                <c:pt idx="4598">
                  <c:v>21496</c:v>
                </c:pt>
                <c:pt idx="4599">
                  <c:v>21497</c:v>
                </c:pt>
                <c:pt idx="4600">
                  <c:v>21498</c:v>
                </c:pt>
                <c:pt idx="4601">
                  <c:v>21499</c:v>
                </c:pt>
                <c:pt idx="4602">
                  <c:v>21500</c:v>
                </c:pt>
                <c:pt idx="4603">
                  <c:v>21501</c:v>
                </c:pt>
                <c:pt idx="4604">
                  <c:v>21502</c:v>
                </c:pt>
                <c:pt idx="4605">
                  <c:v>21503</c:v>
                </c:pt>
                <c:pt idx="4606">
                  <c:v>21504</c:v>
                </c:pt>
                <c:pt idx="4607">
                  <c:v>21505</c:v>
                </c:pt>
                <c:pt idx="4608">
                  <c:v>21506</c:v>
                </c:pt>
                <c:pt idx="4609">
                  <c:v>21507</c:v>
                </c:pt>
                <c:pt idx="4610">
                  <c:v>21508</c:v>
                </c:pt>
                <c:pt idx="4611">
                  <c:v>21509</c:v>
                </c:pt>
                <c:pt idx="4612">
                  <c:v>21510</c:v>
                </c:pt>
                <c:pt idx="4613">
                  <c:v>21511</c:v>
                </c:pt>
                <c:pt idx="4614">
                  <c:v>21512</c:v>
                </c:pt>
                <c:pt idx="4615">
                  <c:v>21513</c:v>
                </c:pt>
                <c:pt idx="4616">
                  <c:v>21514</c:v>
                </c:pt>
                <c:pt idx="4617">
                  <c:v>21515</c:v>
                </c:pt>
                <c:pt idx="4618">
                  <c:v>21516</c:v>
                </c:pt>
                <c:pt idx="4619">
                  <c:v>21517</c:v>
                </c:pt>
                <c:pt idx="4620">
                  <c:v>21518</c:v>
                </c:pt>
                <c:pt idx="4621">
                  <c:v>21519</c:v>
                </c:pt>
                <c:pt idx="4622">
                  <c:v>21520</c:v>
                </c:pt>
                <c:pt idx="4623">
                  <c:v>21521</c:v>
                </c:pt>
                <c:pt idx="4624">
                  <c:v>21522</c:v>
                </c:pt>
                <c:pt idx="4625">
                  <c:v>21523</c:v>
                </c:pt>
                <c:pt idx="4626">
                  <c:v>21524</c:v>
                </c:pt>
                <c:pt idx="4627">
                  <c:v>21525</c:v>
                </c:pt>
                <c:pt idx="4628">
                  <c:v>21526</c:v>
                </c:pt>
                <c:pt idx="4629">
                  <c:v>21527</c:v>
                </c:pt>
                <c:pt idx="4630">
                  <c:v>21528</c:v>
                </c:pt>
                <c:pt idx="4631">
                  <c:v>21529</c:v>
                </c:pt>
                <c:pt idx="4632">
                  <c:v>21530</c:v>
                </c:pt>
                <c:pt idx="4633">
                  <c:v>21531</c:v>
                </c:pt>
                <c:pt idx="4634">
                  <c:v>21532</c:v>
                </c:pt>
                <c:pt idx="4635">
                  <c:v>21533</c:v>
                </c:pt>
                <c:pt idx="4636">
                  <c:v>21534</c:v>
                </c:pt>
                <c:pt idx="4637">
                  <c:v>21535</c:v>
                </c:pt>
                <c:pt idx="4638">
                  <c:v>21536</c:v>
                </c:pt>
                <c:pt idx="4639">
                  <c:v>21537</c:v>
                </c:pt>
                <c:pt idx="4640">
                  <c:v>21538</c:v>
                </c:pt>
                <c:pt idx="4641">
                  <c:v>21539</c:v>
                </c:pt>
                <c:pt idx="4642">
                  <c:v>21540</c:v>
                </c:pt>
                <c:pt idx="4643">
                  <c:v>21541</c:v>
                </c:pt>
                <c:pt idx="4644">
                  <c:v>21542</c:v>
                </c:pt>
                <c:pt idx="4645">
                  <c:v>21543</c:v>
                </c:pt>
                <c:pt idx="4646">
                  <c:v>21544</c:v>
                </c:pt>
                <c:pt idx="4647">
                  <c:v>21545</c:v>
                </c:pt>
                <c:pt idx="4648">
                  <c:v>21546</c:v>
                </c:pt>
                <c:pt idx="4649">
                  <c:v>21547</c:v>
                </c:pt>
                <c:pt idx="4650">
                  <c:v>21548</c:v>
                </c:pt>
                <c:pt idx="4651">
                  <c:v>21549</c:v>
                </c:pt>
                <c:pt idx="4652">
                  <c:v>21550</c:v>
                </c:pt>
                <c:pt idx="4653">
                  <c:v>21551</c:v>
                </c:pt>
                <c:pt idx="4654">
                  <c:v>21552</c:v>
                </c:pt>
                <c:pt idx="4655">
                  <c:v>21553</c:v>
                </c:pt>
                <c:pt idx="4656">
                  <c:v>21554</c:v>
                </c:pt>
                <c:pt idx="4657">
                  <c:v>21555</c:v>
                </c:pt>
                <c:pt idx="4658">
                  <c:v>21556</c:v>
                </c:pt>
                <c:pt idx="4659">
                  <c:v>21557</c:v>
                </c:pt>
                <c:pt idx="4660">
                  <c:v>21558</c:v>
                </c:pt>
                <c:pt idx="4661">
                  <c:v>21559</c:v>
                </c:pt>
                <c:pt idx="4662">
                  <c:v>21560</c:v>
                </c:pt>
                <c:pt idx="4663">
                  <c:v>21561</c:v>
                </c:pt>
                <c:pt idx="4664">
                  <c:v>21562</c:v>
                </c:pt>
                <c:pt idx="4665">
                  <c:v>21563</c:v>
                </c:pt>
                <c:pt idx="4666">
                  <c:v>21564</c:v>
                </c:pt>
                <c:pt idx="4667">
                  <c:v>21565</c:v>
                </c:pt>
                <c:pt idx="4668">
                  <c:v>21566</c:v>
                </c:pt>
                <c:pt idx="4669">
                  <c:v>21567</c:v>
                </c:pt>
                <c:pt idx="4670">
                  <c:v>21568</c:v>
                </c:pt>
                <c:pt idx="4671">
                  <c:v>21569</c:v>
                </c:pt>
                <c:pt idx="4672">
                  <c:v>21570</c:v>
                </c:pt>
                <c:pt idx="4673">
                  <c:v>21571</c:v>
                </c:pt>
                <c:pt idx="4674">
                  <c:v>21572</c:v>
                </c:pt>
                <c:pt idx="4675">
                  <c:v>21573</c:v>
                </c:pt>
                <c:pt idx="4676">
                  <c:v>21574</c:v>
                </c:pt>
                <c:pt idx="4677">
                  <c:v>21575</c:v>
                </c:pt>
                <c:pt idx="4678">
                  <c:v>21576</c:v>
                </c:pt>
                <c:pt idx="4679">
                  <c:v>21577</c:v>
                </c:pt>
                <c:pt idx="4680">
                  <c:v>21578</c:v>
                </c:pt>
                <c:pt idx="4681">
                  <c:v>21579</c:v>
                </c:pt>
                <c:pt idx="4682">
                  <c:v>21580</c:v>
                </c:pt>
                <c:pt idx="4683">
                  <c:v>21581</c:v>
                </c:pt>
                <c:pt idx="4684">
                  <c:v>21582</c:v>
                </c:pt>
                <c:pt idx="4685">
                  <c:v>21583</c:v>
                </c:pt>
                <c:pt idx="4686">
                  <c:v>21584</c:v>
                </c:pt>
                <c:pt idx="4687">
                  <c:v>21585</c:v>
                </c:pt>
                <c:pt idx="4688">
                  <c:v>21586</c:v>
                </c:pt>
                <c:pt idx="4689">
                  <c:v>21587</c:v>
                </c:pt>
                <c:pt idx="4690">
                  <c:v>21588</c:v>
                </c:pt>
                <c:pt idx="4691">
                  <c:v>21589</c:v>
                </c:pt>
                <c:pt idx="4692">
                  <c:v>21590</c:v>
                </c:pt>
                <c:pt idx="4693">
                  <c:v>21591</c:v>
                </c:pt>
                <c:pt idx="4694">
                  <c:v>21592</c:v>
                </c:pt>
                <c:pt idx="4695">
                  <c:v>21593</c:v>
                </c:pt>
                <c:pt idx="4696">
                  <c:v>21594</c:v>
                </c:pt>
                <c:pt idx="4697">
                  <c:v>21595</c:v>
                </c:pt>
                <c:pt idx="4698">
                  <c:v>21596</c:v>
                </c:pt>
                <c:pt idx="4699">
                  <c:v>21597</c:v>
                </c:pt>
                <c:pt idx="4700">
                  <c:v>21598</c:v>
                </c:pt>
                <c:pt idx="4701">
                  <c:v>21599</c:v>
                </c:pt>
                <c:pt idx="4702">
                  <c:v>21600</c:v>
                </c:pt>
                <c:pt idx="4703">
                  <c:v>21601</c:v>
                </c:pt>
                <c:pt idx="4704">
                  <c:v>21602</c:v>
                </c:pt>
                <c:pt idx="4705">
                  <c:v>21603</c:v>
                </c:pt>
                <c:pt idx="4706">
                  <c:v>21604</c:v>
                </c:pt>
                <c:pt idx="4707">
                  <c:v>21605</c:v>
                </c:pt>
                <c:pt idx="4708">
                  <c:v>21606</c:v>
                </c:pt>
                <c:pt idx="4709">
                  <c:v>21607</c:v>
                </c:pt>
                <c:pt idx="4710">
                  <c:v>21608</c:v>
                </c:pt>
                <c:pt idx="4711">
                  <c:v>21609</c:v>
                </c:pt>
                <c:pt idx="4712">
                  <c:v>21610</c:v>
                </c:pt>
                <c:pt idx="4713">
                  <c:v>21611</c:v>
                </c:pt>
                <c:pt idx="4714">
                  <c:v>21612</c:v>
                </c:pt>
                <c:pt idx="4715">
                  <c:v>21613</c:v>
                </c:pt>
                <c:pt idx="4716">
                  <c:v>21614</c:v>
                </c:pt>
                <c:pt idx="4717">
                  <c:v>21615</c:v>
                </c:pt>
                <c:pt idx="4718">
                  <c:v>21616</c:v>
                </c:pt>
                <c:pt idx="4719">
                  <c:v>21617</c:v>
                </c:pt>
                <c:pt idx="4720">
                  <c:v>21618</c:v>
                </c:pt>
                <c:pt idx="4721">
                  <c:v>21619</c:v>
                </c:pt>
                <c:pt idx="4722">
                  <c:v>21620</c:v>
                </c:pt>
                <c:pt idx="4723">
                  <c:v>21621</c:v>
                </c:pt>
                <c:pt idx="4724">
                  <c:v>21622</c:v>
                </c:pt>
                <c:pt idx="4725">
                  <c:v>21623</c:v>
                </c:pt>
                <c:pt idx="4726">
                  <c:v>21624</c:v>
                </c:pt>
                <c:pt idx="4727">
                  <c:v>21625</c:v>
                </c:pt>
                <c:pt idx="4728">
                  <c:v>21626</c:v>
                </c:pt>
                <c:pt idx="4729">
                  <c:v>21627</c:v>
                </c:pt>
                <c:pt idx="4730">
                  <c:v>21628</c:v>
                </c:pt>
                <c:pt idx="4731">
                  <c:v>21629</c:v>
                </c:pt>
                <c:pt idx="4732">
                  <c:v>21630</c:v>
                </c:pt>
                <c:pt idx="4733">
                  <c:v>21631</c:v>
                </c:pt>
                <c:pt idx="4734">
                  <c:v>21632</c:v>
                </c:pt>
                <c:pt idx="4735">
                  <c:v>21633</c:v>
                </c:pt>
                <c:pt idx="4736">
                  <c:v>21634</c:v>
                </c:pt>
                <c:pt idx="4737">
                  <c:v>21635</c:v>
                </c:pt>
                <c:pt idx="4738">
                  <c:v>21636</c:v>
                </c:pt>
                <c:pt idx="4739">
                  <c:v>21637</c:v>
                </c:pt>
                <c:pt idx="4740">
                  <c:v>21638</c:v>
                </c:pt>
                <c:pt idx="4741">
                  <c:v>21639</c:v>
                </c:pt>
                <c:pt idx="4742">
                  <c:v>21640</c:v>
                </c:pt>
                <c:pt idx="4743">
                  <c:v>21641</c:v>
                </c:pt>
                <c:pt idx="4744">
                  <c:v>21642</c:v>
                </c:pt>
                <c:pt idx="4745">
                  <c:v>21643</c:v>
                </c:pt>
                <c:pt idx="4746">
                  <c:v>21644</c:v>
                </c:pt>
                <c:pt idx="4747">
                  <c:v>21645</c:v>
                </c:pt>
                <c:pt idx="4748">
                  <c:v>21646</c:v>
                </c:pt>
                <c:pt idx="4749">
                  <c:v>21647</c:v>
                </c:pt>
                <c:pt idx="4750">
                  <c:v>21648</c:v>
                </c:pt>
                <c:pt idx="4751">
                  <c:v>21649</c:v>
                </c:pt>
                <c:pt idx="4752">
                  <c:v>21650</c:v>
                </c:pt>
                <c:pt idx="4753">
                  <c:v>21651</c:v>
                </c:pt>
                <c:pt idx="4754">
                  <c:v>21652</c:v>
                </c:pt>
                <c:pt idx="4755">
                  <c:v>21653</c:v>
                </c:pt>
                <c:pt idx="4756">
                  <c:v>21654</c:v>
                </c:pt>
                <c:pt idx="4757">
                  <c:v>21655</c:v>
                </c:pt>
                <c:pt idx="4758">
                  <c:v>21656</c:v>
                </c:pt>
                <c:pt idx="4759">
                  <c:v>21657</c:v>
                </c:pt>
                <c:pt idx="4760">
                  <c:v>21658</c:v>
                </c:pt>
                <c:pt idx="4761">
                  <c:v>21659</c:v>
                </c:pt>
                <c:pt idx="4762">
                  <c:v>21660</c:v>
                </c:pt>
                <c:pt idx="4763">
                  <c:v>21661</c:v>
                </c:pt>
                <c:pt idx="4764">
                  <c:v>21662</c:v>
                </c:pt>
                <c:pt idx="4765">
                  <c:v>21663</c:v>
                </c:pt>
                <c:pt idx="4766">
                  <c:v>21664</c:v>
                </c:pt>
                <c:pt idx="4767">
                  <c:v>21665</c:v>
                </c:pt>
                <c:pt idx="4768">
                  <c:v>21666</c:v>
                </c:pt>
                <c:pt idx="4769">
                  <c:v>21667</c:v>
                </c:pt>
                <c:pt idx="4770">
                  <c:v>21668</c:v>
                </c:pt>
                <c:pt idx="4771">
                  <c:v>21669</c:v>
                </c:pt>
                <c:pt idx="4772">
                  <c:v>21670</c:v>
                </c:pt>
                <c:pt idx="4773">
                  <c:v>21671</c:v>
                </c:pt>
                <c:pt idx="4774">
                  <c:v>21672</c:v>
                </c:pt>
                <c:pt idx="4775">
                  <c:v>21673</c:v>
                </c:pt>
                <c:pt idx="4776">
                  <c:v>21674</c:v>
                </c:pt>
                <c:pt idx="4777">
                  <c:v>21675</c:v>
                </c:pt>
                <c:pt idx="4778">
                  <c:v>21676</c:v>
                </c:pt>
                <c:pt idx="4779">
                  <c:v>21677</c:v>
                </c:pt>
                <c:pt idx="4780">
                  <c:v>21678</c:v>
                </c:pt>
                <c:pt idx="4781">
                  <c:v>21679</c:v>
                </c:pt>
                <c:pt idx="4782">
                  <c:v>21680</c:v>
                </c:pt>
                <c:pt idx="4783">
                  <c:v>21681</c:v>
                </c:pt>
                <c:pt idx="4784">
                  <c:v>21682</c:v>
                </c:pt>
                <c:pt idx="4785">
                  <c:v>21683</c:v>
                </c:pt>
                <c:pt idx="4786">
                  <c:v>21684</c:v>
                </c:pt>
                <c:pt idx="4787">
                  <c:v>21685</c:v>
                </c:pt>
                <c:pt idx="4788">
                  <c:v>21686</c:v>
                </c:pt>
                <c:pt idx="4789">
                  <c:v>21687</c:v>
                </c:pt>
                <c:pt idx="4790">
                  <c:v>21688</c:v>
                </c:pt>
                <c:pt idx="4791">
                  <c:v>21689</c:v>
                </c:pt>
                <c:pt idx="4792">
                  <c:v>21690</c:v>
                </c:pt>
                <c:pt idx="4793">
                  <c:v>21691</c:v>
                </c:pt>
                <c:pt idx="4794">
                  <c:v>21692</c:v>
                </c:pt>
                <c:pt idx="4795">
                  <c:v>21693</c:v>
                </c:pt>
                <c:pt idx="4796">
                  <c:v>21694</c:v>
                </c:pt>
                <c:pt idx="4797">
                  <c:v>21695</c:v>
                </c:pt>
                <c:pt idx="4798">
                  <c:v>21696</c:v>
                </c:pt>
                <c:pt idx="4799">
                  <c:v>21697</c:v>
                </c:pt>
                <c:pt idx="4800">
                  <c:v>21698</c:v>
                </c:pt>
                <c:pt idx="4801">
                  <c:v>21699</c:v>
                </c:pt>
                <c:pt idx="4802">
                  <c:v>21700</c:v>
                </c:pt>
                <c:pt idx="4803">
                  <c:v>21701</c:v>
                </c:pt>
                <c:pt idx="4804">
                  <c:v>21702</c:v>
                </c:pt>
                <c:pt idx="4805">
                  <c:v>21703</c:v>
                </c:pt>
                <c:pt idx="4806">
                  <c:v>21704</c:v>
                </c:pt>
                <c:pt idx="4807">
                  <c:v>21705</c:v>
                </c:pt>
                <c:pt idx="4808">
                  <c:v>21706</c:v>
                </c:pt>
                <c:pt idx="4809">
                  <c:v>21707</c:v>
                </c:pt>
                <c:pt idx="4810">
                  <c:v>21708</c:v>
                </c:pt>
                <c:pt idx="4811">
                  <c:v>21709</c:v>
                </c:pt>
                <c:pt idx="4812">
                  <c:v>21710</c:v>
                </c:pt>
                <c:pt idx="4813">
                  <c:v>21711</c:v>
                </c:pt>
                <c:pt idx="4814">
                  <c:v>21712</c:v>
                </c:pt>
                <c:pt idx="4815">
                  <c:v>21713</c:v>
                </c:pt>
                <c:pt idx="4816">
                  <c:v>21714</c:v>
                </c:pt>
                <c:pt idx="4817">
                  <c:v>21715</c:v>
                </c:pt>
                <c:pt idx="4818">
                  <c:v>21716</c:v>
                </c:pt>
                <c:pt idx="4819">
                  <c:v>21717</c:v>
                </c:pt>
                <c:pt idx="4820">
                  <c:v>21718</c:v>
                </c:pt>
                <c:pt idx="4821">
                  <c:v>21719</c:v>
                </c:pt>
                <c:pt idx="4822">
                  <c:v>21720</c:v>
                </c:pt>
                <c:pt idx="4823">
                  <c:v>21721</c:v>
                </c:pt>
                <c:pt idx="4824">
                  <c:v>21722</c:v>
                </c:pt>
                <c:pt idx="4825">
                  <c:v>21723</c:v>
                </c:pt>
                <c:pt idx="4826">
                  <c:v>21724</c:v>
                </c:pt>
                <c:pt idx="4827">
                  <c:v>21725</c:v>
                </c:pt>
                <c:pt idx="4828">
                  <c:v>21726</c:v>
                </c:pt>
                <c:pt idx="4829">
                  <c:v>21727</c:v>
                </c:pt>
                <c:pt idx="4830">
                  <c:v>21728</c:v>
                </c:pt>
                <c:pt idx="4831">
                  <c:v>21729</c:v>
                </c:pt>
                <c:pt idx="4832">
                  <c:v>21730</c:v>
                </c:pt>
                <c:pt idx="4833">
                  <c:v>21731</c:v>
                </c:pt>
                <c:pt idx="4834">
                  <c:v>21732</c:v>
                </c:pt>
                <c:pt idx="4835">
                  <c:v>21733</c:v>
                </c:pt>
                <c:pt idx="4836">
                  <c:v>21734</c:v>
                </c:pt>
                <c:pt idx="4837">
                  <c:v>21735</c:v>
                </c:pt>
                <c:pt idx="4838">
                  <c:v>21736</c:v>
                </c:pt>
                <c:pt idx="4839">
                  <c:v>21737</c:v>
                </c:pt>
                <c:pt idx="4840">
                  <c:v>21738</c:v>
                </c:pt>
                <c:pt idx="4841">
                  <c:v>21739</c:v>
                </c:pt>
                <c:pt idx="4842">
                  <c:v>21740</c:v>
                </c:pt>
                <c:pt idx="4843">
                  <c:v>21741</c:v>
                </c:pt>
                <c:pt idx="4844">
                  <c:v>21742</c:v>
                </c:pt>
                <c:pt idx="4845">
                  <c:v>21743</c:v>
                </c:pt>
                <c:pt idx="4846">
                  <c:v>21744</c:v>
                </c:pt>
                <c:pt idx="4847">
                  <c:v>21745</c:v>
                </c:pt>
                <c:pt idx="4848">
                  <c:v>21746</c:v>
                </c:pt>
                <c:pt idx="4849">
                  <c:v>21747</c:v>
                </c:pt>
                <c:pt idx="4850">
                  <c:v>21748</c:v>
                </c:pt>
                <c:pt idx="4851">
                  <c:v>21749</c:v>
                </c:pt>
                <c:pt idx="4852">
                  <c:v>21750</c:v>
                </c:pt>
                <c:pt idx="4853">
                  <c:v>21751</c:v>
                </c:pt>
                <c:pt idx="4854">
                  <c:v>21752</c:v>
                </c:pt>
                <c:pt idx="4855">
                  <c:v>21753</c:v>
                </c:pt>
                <c:pt idx="4856">
                  <c:v>21754</c:v>
                </c:pt>
                <c:pt idx="4857">
                  <c:v>21755</c:v>
                </c:pt>
                <c:pt idx="4858">
                  <c:v>21756</c:v>
                </c:pt>
                <c:pt idx="4859">
                  <c:v>21757</c:v>
                </c:pt>
                <c:pt idx="4860">
                  <c:v>21758</c:v>
                </c:pt>
                <c:pt idx="4861">
                  <c:v>21759</c:v>
                </c:pt>
                <c:pt idx="4862">
                  <c:v>21760</c:v>
                </c:pt>
                <c:pt idx="4863">
                  <c:v>21761</c:v>
                </c:pt>
                <c:pt idx="4864">
                  <c:v>21762</c:v>
                </c:pt>
                <c:pt idx="4865">
                  <c:v>21763</c:v>
                </c:pt>
                <c:pt idx="4866">
                  <c:v>21764</c:v>
                </c:pt>
                <c:pt idx="4867">
                  <c:v>21765</c:v>
                </c:pt>
                <c:pt idx="4868">
                  <c:v>21766</c:v>
                </c:pt>
                <c:pt idx="4869">
                  <c:v>21767</c:v>
                </c:pt>
                <c:pt idx="4870">
                  <c:v>21768</c:v>
                </c:pt>
                <c:pt idx="4871">
                  <c:v>21769</c:v>
                </c:pt>
                <c:pt idx="4872">
                  <c:v>21770</c:v>
                </c:pt>
                <c:pt idx="4873">
                  <c:v>21771</c:v>
                </c:pt>
                <c:pt idx="4874">
                  <c:v>21772</c:v>
                </c:pt>
                <c:pt idx="4875">
                  <c:v>21773</c:v>
                </c:pt>
                <c:pt idx="4876">
                  <c:v>21774</c:v>
                </c:pt>
                <c:pt idx="4877">
                  <c:v>21775</c:v>
                </c:pt>
                <c:pt idx="4878">
                  <c:v>21776</c:v>
                </c:pt>
                <c:pt idx="4879">
                  <c:v>21777</c:v>
                </c:pt>
                <c:pt idx="4880">
                  <c:v>21778</c:v>
                </c:pt>
                <c:pt idx="4881">
                  <c:v>21779</c:v>
                </c:pt>
                <c:pt idx="4882">
                  <c:v>21780</c:v>
                </c:pt>
                <c:pt idx="4883">
                  <c:v>21781</c:v>
                </c:pt>
                <c:pt idx="4884">
                  <c:v>21782</c:v>
                </c:pt>
                <c:pt idx="4885">
                  <c:v>21783</c:v>
                </c:pt>
                <c:pt idx="4886">
                  <c:v>21784</c:v>
                </c:pt>
                <c:pt idx="4887">
                  <c:v>21785</c:v>
                </c:pt>
                <c:pt idx="4888">
                  <c:v>21786</c:v>
                </c:pt>
                <c:pt idx="4889">
                  <c:v>21787</c:v>
                </c:pt>
                <c:pt idx="4890">
                  <c:v>21788</c:v>
                </c:pt>
                <c:pt idx="4891">
                  <c:v>21789</c:v>
                </c:pt>
                <c:pt idx="4892">
                  <c:v>21790</c:v>
                </c:pt>
                <c:pt idx="4893">
                  <c:v>21791</c:v>
                </c:pt>
                <c:pt idx="4894">
                  <c:v>21792</c:v>
                </c:pt>
                <c:pt idx="4895">
                  <c:v>21793</c:v>
                </c:pt>
                <c:pt idx="4896">
                  <c:v>21794</c:v>
                </c:pt>
                <c:pt idx="4897">
                  <c:v>21795</c:v>
                </c:pt>
                <c:pt idx="4898">
                  <c:v>21796</c:v>
                </c:pt>
                <c:pt idx="4899">
                  <c:v>21797</c:v>
                </c:pt>
                <c:pt idx="4900">
                  <c:v>21798</c:v>
                </c:pt>
                <c:pt idx="4901">
                  <c:v>21799</c:v>
                </c:pt>
                <c:pt idx="4902">
                  <c:v>21800</c:v>
                </c:pt>
                <c:pt idx="4903">
                  <c:v>21801</c:v>
                </c:pt>
                <c:pt idx="4904">
                  <c:v>21802</c:v>
                </c:pt>
                <c:pt idx="4905">
                  <c:v>21803</c:v>
                </c:pt>
                <c:pt idx="4906">
                  <c:v>21804</c:v>
                </c:pt>
                <c:pt idx="4907">
                  <c:v>21805</c:v>
                </c:pt>
                <c:pt idx="4908">
                  <c:v>21806</c:v>
                </c:pt>
                <c:pt idx="4909">
                  <c:v>21807</c:v>
                </c:pt>
                <c:pt idx="4910">
                  <c:v>21808</c:v>
                </c:pt>
                <c:pt idx="4911">
                  <c:v>21809</c:v>
                </c:pt>
                <c:pt idx="4912">
                  <c:v>21810</c:v>
                </c:pt>
                <c:pt idx="4913">
                  <c:v>21811</c:v>
                </c:pt>
                <c:pt idx="4914">
                  <c:v>21812</c:v>
                </c:pt>
                <c:pt idx="4915">
                  <c:v>21813</c:v>
                </c:pt>
                <c:pt idx="4916">
                  <c:v>21814</c:v>
                </c:pt>
                <c:pt idx="4917">
                  <c:v>21815</c:v>
                </c:pt>
                <c:pt idx="4918">
                  <c:v>21816</c:v>
                </c:pt>
                <c:pt idx="4919">
                  <c:v>21817</c:v>
                </c:pt>
                <c:pt idx="4920">
                  <c:v>21818</c:v>
                </c:pt>
                <c:pt idx="4921">
                  <c:v>21819</c:v>
                </c:pt>
                <c:pt idx="4922">
                  <c:v>21820</c:v>
                </c:pt>
                <c:pt idx="4923">
                  <c:v>21821</c:v>
                </c:pt>
                <c:pt idx="4924">
                  <c:v>21822</c:v>
                </c:pt>
                <c:pt idx="4925">
                  <c:v>21823</c:v>
                </c:pt>
                <c:pt idx="4926">
                  <c:v>21824</c:v>
                </c:pt>
                <c:pt idx="4927">
                  <c:v>21825</c:v>
                </c:pt>
                <c:pt idx="4928">
                  <c:v>21826</c:v>
                </c:pt>
                <c:pt idx="4929">
                  <c:v>21827</c:v>
                </c:pt>
                <c:pt idx="4930">
                  <c:v>21828</c:v>
                </c:pt>
                <c:pt idx="4931">
                  <c:v>21829</c:v>
                </c:pt>
                <c:pt idx="4932">
                  <c:v>21830</c:v>
                </c:pt>
                <c:pt idx="4933">
                  <c:v>21831</c:v>
                </c:pt>
                <c:pt idx="4934">
                  <c:v>21832</c:v>
                </c:pt>
                <c:pt idx="4935">
                  <c:v>21833</c:v>
                </c:pt>
                <c:pt idx="4936">
                  <c:v>21834</c:v>
                </c:pt>
                <c:pt idx="4937">
                  <c:v>21835</c:v>
                </c:pt>
                <c:pt idx="4938">
                  <c:v>21836</c:v>
                </c:pt>
                <c:pt idx="4939">
                  <c:v>21837</c:v>
                </c:pt>
                <c:pt idx="4940">
                  <c:v>21838</c:v>
                </c:pt>
                <c:pt idx="4941">
                  <c:v>21839</c:v>
                </c:pt>
                <c:pt idx="4942">
                  <c:v>21840</c:v>
                </c:pt>
                <c:pt idx="4943">
                  <c:v>21841</c:v>
                </c:pt>
                <c:pt idx="4944">
                  <c:v>21842</c:v>
                </c:pt>
                <c:pt idx="4945">
                  <c:v>21843</c:v>
                </c:pt>
                <c:pt idx="4946">
                  <c:v>21844</c:v>
                </c:pt>
                <c:pt idx="4947">
                  <c:v>21845</c:v>
                </c:pt>
                <c:pt idx="4948">
                  <c:v>21846</c:v>
                </c:pt>
                <c:pt idx="4949">
                  <c:v>21847</c:v>
                </c:pt>
                <c:pt idx="4950">
                  <c:v>21848</c:v>
                </c:pt>
                <c:pt idx="4951">
                  <c:v>21849</c:v>
                </c:pt>
                <c:pt idx="4952">
                  <c:v>21850</c:v>
                </c:pt>
                <c:pt idx="4953">
                  <c:v>21851</c:v>
                </c:pt>
                <c:pt idx="4954">
                  <c:v>21852</c:v>
                </c:pt>
                <c:pt idx="4955">
                  <c:v>21853</c:v>
                </c:pt>
                <c:pt idx="4956">
                  <c:v>21854</c:v>
                </c:pt>
                <c:pt idx="4957">
                  <c:v>21855</c:v>
                </c:pt>
                <c:pt idx="4958">
                  <c:v>21856</c:v>
                </c:pt>
                <c:pt idx="4959">
                  <c:v>21857</c:v>
                </c:pt>
                <c:pt idx="4960">
                  <c:v>21858</c:v>
                </c:pt>
                <c:pt idx="4961">
                  <c:v>21859</c:v>
                </c:pt>
                <c:pt idx="4962">
                  <c:v>21860</c:v>
                </c:pt>
                <c:pt idx="4963">
                  <c:v>21861</c:v>
                </c:pt>
                <c:pt idx="4964">
                  <c:v>21862</c:v>
                </c:pt>
                <c:pt idx="4965">
                  <c:v>21863</c:v>
                </c:pt>
                <c:pt idx="4966">
                  <c:v>21864</c:v>
                </c:pt>
                <c:pt idx="4967">
                  <c:v>21865</c:v>
                </c:pt>
                <c:pt idx="4968">
                  <c:v>21866</c:v>
                </c:pt>
                <c:pt idx="4969">
                  <c:v>21867</c:v>
                </c:pt>
                <c:pt idx="4970">
                  <c:v>21868</c:v>
                </c:pt>
                <c:pt idx="4971">
                  <c:v>21869</c:v>
                </c:pt>
                <c:pt idx="4972">
                  <c:v>21870</c:v>
                </c:pt>
                <c:pt idx="4973">
                  <c:v>21871</c:v>
                </c:pt>
                <c:pt idx="4974">
                  <c:v>21872</c:v>
                </c:pt>
                <c:pt idx="4975">
                  <c:v>21873</c:v>
                </c:pt>
                <c:pt idx="4976">
                  <c:v>21874</c:v>
                </c:pt>
                <c:pt idx="4977">
                  <c:v>21875</c:v>
                </c:pt>
                <c:pt idx="4978">
                  <c:v>21876</c:v>
                </c:pt>
                <c:pt idx="4979">
                  <c:v>21877</c:v>
                </c:pt>
                <c:pt idx="4980">
                  <c:v>21878</c:v>
                </c:pt>
                <c:pt idx="4981">
                  <c:v>21879</c:v>
                </c:pt>
                <c:pt idx="4982">
                  <c:v>21880</c:v>
                </c:pt>
                <c:pt idx="4983">
                  <c:v>21881</c:v>
                </c:pt>
                <c:pt idx="4984">
                  <c:v>21882</c:v>
                </c:pt>
                <c:pt idx="4985">
                  <c:v>21883</c:v>
                </c:pt>
                <c:pt idx="4986">
                  <c:v>21884</c:v>
                </c:pt>
                <c:pt idx="4987">
                  <c:v>21885</c:v>
                </c:pt>
                <c:pt idx="4988">
                  <c:v>21886</c:v>
                </c:pt>
                <c:pt idx="4989">
                  <c:v>21887</c:v>
                </c:pt>
                <c:pt idx="4990">
                  <c:v>21888</c:v>
                </c:pt>
                <c:pt idx="4991">
                  <c:v>21889</c:v>
                </c:pt>
                <c:pt idx="4992">
                  <c:v>21890</c:v>
                </c:pt>
                <c:pt idx="4993">
                  <c:v>21891</c:v>
                </c:pt>
                <c:pt idx="4994">
                  <c:v>21892</c:v>
                </c:pt>
                <c:pt idx="4995">
                  <c:v>21893</c:v>
                </c:pt>
                <c:pt idx="4996">
                  <c:v>21894</c:v>
                </c:pt>
                <c:pt idx="4997">
                  <c:v>21895</c:v>
                </c:pt>
                <c:pt idx="4998">
                  <c:v>21896</c:v>
                </c:pt>
                <c:pt idx="4999">
                  <c:v>21897</c:v>
                </c:pt>
                <c:pt idx="5000">
                  <c:v>21898</c:v>
                </c:pt>
                <c:pt idx="5001">
                  <c:v>21899</c:v>
                </c:pt>
                <c:pt idx="5002">
                  <c:v>21900</c:v>
                </c:pt>
                <c:pt idx="5003">
                  <c:v>21901</c:v>
                </c:pt>
                <c:pt idx="5004">
                  <c:v>21902</c:v>
                </c:pt>
                <c:pt idx="5005">
                  <c:v>21903</c:v>
                </c:pt>
                <c:pt idx="5006">
                  <c:v>21904</c:v>
                </c:pt>
                <c:pt idx="5007">
                  <c:v>21905</c:v>
                </c:pt>
                <c:pt idx="5008">
                  <c:v>21906</c:v>
                </c:pt>
                <c:pt idx="5009">
                  <c:v>21907</c:v>
                </c:pt>
                <c:pt idx="5010">
                  <c:v>21908</c:v>
                </c:pt>
                <c:pt idx="5011">
                  <c:v>21909</c:v>
                </c:pt>
                <c:pt idx="5012">
                  <c:v>21910</c:v>
                </c:pt>
                <c:pt idx="5013">
                  <c:v>21911</c:v>
                </c:pt>
                <c:pt idx="5014">
                  <c:v>21912</c:v>
                </c:pt>
                <c:pt idx="5015">
                  <c:v>21913</c:v>
                </c:pt>
                <c:pt idx="5016">
                  <c:v>21914</c:v>
                </c:pt>
                <c:pt idx="5017">
                  <c:v>21915</c:v>
                </c:pt>
                <c:pt idx="5018">
                  <c:v>21916</c:v>
                </c:pt>
                <c:pt idx="5019">
                  <c:v>21917</c:v>
                </c:pt>
                <c:pt idx="5020">
                  <c:v>21918</c:v>
                </c:pt>
                <c:pt idx="5021">
                  <c:v>21919</c:v>
                </c:pt>
                <c:pt idx="5022">
                  <c:v>21920</c:v>
                </c:pt>
                <c:pt idx="5023">
                  <c:v>21921</c:v>
                </c:pt>
                <c:pt idx="5024">
                  <c:v>21922</c:v>
                </c:pt>
                <c:pt idx="5025">
                  <c:v>21923</c:v>
                </c:pt>
                <c:pt idx="5026">
                  <c:v>21924</c:v>
                </c:pt>
                <c:pt idx="5027">
                  <c:v>21925</c:v>
                </c:pt>
                <c:pt idx="5028">
                  <c:v>21926</c:v>
                </c:pt>
                <c:pt idx="5029">
                  <c:v>21927</c:v>
                </c:pt>
                <c:pt idx="5030">
                  <c:v>21928</c:v>
                </c:pt>
                <c:pt idx="5031">
                  <c:v>21929</c:v>
                </c:pt>
                <c:pt idx="5032">
                  <c:v>21930</c:v>
                </c:pt>
                <c:pt idx="5033">
                  <c:v>21931</c:v>
                </c:pt>
                <c:pt idx="5034">
                  <c:v>21932</c:v>
                </c:pt>
                <c:pt idx="5035">
                  <c:v>21933</c:v>
                </c:pt>
                <c:pt idx="5036">
                  <c:v>21934</c:v>
                </c:pt>
                <c:pt idx="5037">
                  <c:v>21935</c:v>
                </c:pt>
                <c:pt idx="5038">
                  <c:v>21936</c:v>
                </c:pt>
                <c:pt idx="5039">
                  <c:v>21937</c:v>
                </c:pt>
                <c:pt idx="5040">
                  <c:v>21938</c:v>
                </c:pt>
                <c:pt idx="5041">
                  <c:v>21939</c:v>
                </c:pt>
                <c:pt idx="5042">
                  <c:v>21940</c:v>
                </c:pt>
                <c:pt idx="5043">
                  <c:v>21941</c:v>
                </c:pt>
                <c:pt idx="5044">
                  <c:v>21942</c:v>
                </c:pt>
                <c:pt idx="5045">
                  <c:v>21943</c:v>
                </c:pt>
                <c:pt idx="5046">
                  <c:v>21944</c:v>
                </c:pt>
                <c:pt idx="5047">
                  <c:v>21945</c:v>
                </c:pt>
                <c:pt idx="5048">
                  <c:v>21946</c:v>
                </c:pt>
                <c:pt idx="5049">
                  <c:v>21947</c:v>
                </c:pt>
                <c:pt idx="5050">
                  <c:v>21948</c:v>
                </c:pt>
                <c:pt idx="5051">
                  <c:v>21949</c:v>
                </c:pt>
                <c:pt idx="5052">
                  <c:v>21950</c:v>
                </c:pt>
                <c:pt idx="5053">
                  <c:v>21951</c:v>
                </c:pt>
                <c:pt idx="5054">
                  <c:v>21952</c:v>
                </c:pt>
                <c:pt idx="5055">
                  <c:v>21953</c:v>
                </c:pt>
                <c:pt idx="5056">
                  <c:v>21954</c:v>
                </c:pt>
                <c:pt idx="5057">
                  <c:v>21955</c:v>
                </c:pt>
                <c:pt idx="5058">
                  <c:v>21956</c:v>
                </c:pt>
                <c:pt idx="5059">
                  <c:v>21957</c:v>
                </c:pt>
                <c:pt idx="5060">
                  <c:v>21958</c:v>
                </c:pt>
                <c:pt idx="5061">
                  <c:v>21959</c:v>
                </c:pt>
                <c:pt idx="5062">
                  <c:v>21960</c:v>
                </c:pt>
                <c:pt idx="5063">
                  <c:v>21961</c:v>
                </c:pt>
                <c:pt idx="5064">
                  <c:v>21962</c:v>
                </c:pt>
                <c:pt idx="5065">
                  <c:v>21963</c:v>
                </c:pt>
                <c:pt idx="5066">
                  <c:v>21964</c:v>
                </c:pt>
                <c:pt idx="5067">
                  <c:v>21965</c:v>
                </c:pt>
                <c:pt idx="5068">
                  <c:v>21966</c:v>
                </c:pt>
                <c:pt idx="5069">
                  <c:v>21967</c:v>
                </c:pt>
                <c:pt idx="5070">
                  <c:v>21968</c:v>
                </c:pt>
                <c:pt idx="5071">
                  <c:v>21969</c:v>
                </c:pt>
                <c:pt idx="5072">
                  <c:v>21970</c:v>
                </c:pt>
                <c:pt idx="5073">
                  <c:v>21971</c:v>
                </c:pt>
                <c:pt idx="5074">
                  <c:v>21972</c:v>
                </c:pt>
                <c:pt idx="5075">
                  <c:v>21973</c:v>
                </c:pt>
                <c:pt idx="5076">
                  <c:v>21974</c:v>
                </c:pt>
                <c:pt idx="5077">
                  <c:v>21975</c:v>
                </c:pt>
                <c:pt idx="5078">
                  <c:v>21976</c:v>
                </c:pt>
                <c:pt idx="5079">
                  <c:v>21977</c:v>
                </c:pt>
                <c:pt idx="5080">
                  <c:v>21978</c:v>
                </c:pt>
                <c:pt idx="5081">
                  <c:v>21979</c:v>
                </c:pt>
                <c:pt idx="5082">
                  <c:v>21980</c:v>
                </c:pt>
                <c:pt idx="5083">
                  <c:v>21981</c:v>
                </c:pt>
                <c:pt idx="5084">
                  <c:v>21982</c:v>
                </c:pt>
                <c:pt idx="5085">
                  <c:v>21983</c:v>
                </c:pt>
                <c:pt idx="5086">
                  <c:v>21984</c:v>
                </c:pt>
                <c:pt idx="5087">
                  <c:v>21985</c:v>
                </c:pt>
                <c:pt idx="5088">
                  <c:v>21986</c:v>
                </c:pt>
                <c:pt idx="5089">
                  <c:v>21987</c:v>
                </c:pt>
                <c:pt idx="5090">
                  <c:v>21988</c:v>
                </c:pt>
                <c:pt idx="5091">
                  <c:v>21989</c:v>
                </c:pt>
                <c:pt idx="5092">
                  <c:v>21990</c:v>
                </c:pt>
                <c:pt idx="5093">
                  <c:v>21991</c:v>
                </c:pt>
                <c:pt idx="5094">
                  <c:v>21992</c:v>
                </c:pt>
                <c:pt idx="5095">
                  <c:v>21993</c:v>
                </c:pt>
                <c:pt idx="5096">
                  <c:v>21994</c:v>
                </c:pt>
                <c:pt idx="5097">
                  <c:v>21995</c:v>
                </c:pt>
                <c:pt idx="5098">
                  <c:v>21996</c:v>
                </c:pt>
                <c:pt idx="5099">
                  <c:v>21997</c:v>
                </c:pt>
                <c:pt idx="5100">
                  <c:v>21998</c:v>
                </c:pt>
                <c:pt idx="5101">
                  <c:v>21999</c:v>
                </c:pt>
                <c:pt idx="5102">
                  <c:v>22000</c:v>
                </c:pt>
                <c:pt idx="5103">
                  <c:v>22001</c:v>
                </c:pt>
                <c:pt idx="5104">
                  <c:v>22002</c:v>
                </c:pt>
                <c:pt idx="5105">
                  <c:v>22003</c:v>
                </c:pt>
                <c:pt idx="5106">
                  <c:v>22004</c:v>
                </c:pt>
                <c:pt idx="5107">
                  <c:v>22005</c:v>
                </c:pt>
                <c:pt idx="5108">
                  <c:v>22006</c:v>
                </c:pt>
                <c:pt idx="5109">
                  <c:v>22007</c:v>
                </c:pt>
                <c:pt idx="5110">
                  <c:v>22008</c:v>
                </c:pt>
                <c:pt idx="5111">
                  <c:v>22009</c:v>
                </c:pt>
                <c:pt idx="5112">
                  <c:v>22010</c:v>
                </c:pt>
                <c:pt idx="5113">
                  <c:v>22011</c:v>
                </c:pt>
                <c:pt idx="5114">
                  <c:v>22012</c:v>
                </c:pt>
                <c:pt idx="5115">
                  <c:v>22013</c:v>
                </c:pt>
                <c:pt idx="5116">
                  <c:v>22014</c:v>
                </c:pt>
                <c:pt idx="5117">
                  <c:v>22015</c:v>
                </c:pt>
                <c:pt idx="5118">
                  <c:v>22016</c:v>
                </c:pt>
                <c:pt idx="5119">
                  <c:v>22017</c:v>
                </c:pt>
                <c:pt idx="5120">
                  <c:v>22018</c:v>
                </c:pt>
                <c:pt idx="5121">
                  <c:v>22019</c:v>
                </c:pt>
                <c:pt idx="5122">
                  <c:v>22020</c:v>
                </c:pt>
                <c:pt idx="5123">
                  <c:v>22021</c:v>
                </c:pt>
                <c:pt idx="5124">
                  <c:v>22022</c:v>
                </c:pt>
                <c:pt idx="5125">
                  <c:v>22023</c:v>
                </c:pt>
                <c:pt idx="5126">
                  <c:v>22024</c:v>
                </c:pt>
                <c:pt idx="5127">
                  <c:v>22025</c:v>
                </c:pt>
                <c:pt idx="5128">
                  <c:v>22026</c:v>
                </c:pt>
                <c:pt idx="5129">
                  <c:v>22027</c:v>
                </c:pt>
                <c:pt idx="5130">
                  <c:v>22028</c:v>
                </c:pt>
                <c:pt idx="5131">
                  <c:v>22029</c:v>
                </c:pt>
                <c:pt idx="5132">
                  <c:v>22030</c:v>
                </c:pt>
                <c:pt idx="5133">
                  <c:v>22031</c:v>
                </c:pt>
                <c:pt idx="5134">
                  <c:v>22032</c:v>
                </c:pt>
                <c:pt idx="5135">
                  <c:v>22033</c:v>
                </c:pt>
                <c:pt idx="5136">
                  <c:v>22034</c:v>
                </c:pt>
                <c:pt idx="5137">
                  <c:v>22035</c:v>
                </c:pt>
                <c:pt idx="5138">
                  <c:v>22036</c:v>
                </c:pt>
                <c:pt idx="5139">
                  <c:v>22037</c:v>
                </c:pt>
                <c:pt idx="5140">
                  <c:v>22038</c:v>
                </c:pt>
                <c:pt idx="5141">
                  <c:v>22039</c:v>
                </c:pt>
                <c:pt idx="5142">
                  <c:v>22040</c:v>
                </c:pt>
                <c:pt idx="5143">
                  <c:v>22041</c:v>
                </c:pt>
                <c:pt idx="5144">
                  <c:v>22042</c:v>
                </c:pt>
                <c:pt idx="5145">
                  <c:v>22043</c:v>
                </c:pt>
                <c:pt idx="5146">
                  <c:v>22044</c:v>
                </c:pt>
                <c:pt idx="5147">
                  <c:v>22045</c:v>
                </c:pt>
                <c:pt idx="5148">
                  <c:v>22046</c:v>
                </c:pt>
                <c:pt idx="5149">
                  <c:v>22047</c:v>
                </c:pt>
                <c:pt idx="5150">
                  <c:v>22048</c:v>
                </c:pt>
                <c:pt idx="5151">
                  <c:v>22049</c:v>
                </c:pt>
                <c:pt idx="5152">
                  <c:v>22050</c:v>
                </c:pt>
                <c:pt idx="5153">
                  <c:v>22051</c:v>
                </c:pt>
                <c:pt idx="5154">
                  <c:v>22052</c:v>
                </c:pt>
                <c:pt idx="5155">
                  <c:v>22053</c:v>
                </c:pt>
                <c:pt idx="5156">
                  <c:v>22054</c:v>
                </c:pt>
                <c:pt idx="5157">
                  <c:v>22055</c:v>
                </c:pt>
                <c:pt idx="5158">
                  <c:v>22056</c:v>
                </c:pt>
                <c:pt idx="5159">
                  <c:v>22057</c:v>
                </c:pt>
                <c:pt idx="5160">
                  <c:v>22058</c:v>
                </c:pt>
                <c:pt idx="5161">
                  <c:v>22059</c:v>
                </c:pt>
                <c:pt idx="5162">
                  <c:v>22060</c:v>
                </c:pt>
                <c:pt idx="5163">
                  <c:v>22061</c:v>
                </c:pt>
                <c:pt idx="5164">
                  <c:v>22062</c:v>
                </c:pt>
                <c:pt idx="5165">
                  <c:v>22063</c:v>
                </c:pt>
                <c:pt idx="5166">
                  <c:v>22064</c:v>
                </c:pt>
                <c:pt idx="5167">
                  <c:v>22065</c:v>
                </c:pt>
                <c:pt idx="5168">
                  <c:v>22066</c:v>
                </c:pt>
                <c:pt idx="5169">
                  <c:v>22067</c:v>
                </c:pt>
                <c:pt idx="5170">
                  <c:v>22068</c:v>
                </c:pt>
                <c:pt idx="5171">
                  <c:v>22069</c:v>
                </c:pt>
                <c:pt idx="5172">
                  <c:v>22070</c:v>
                </c:pt>
                <c:pt idx="5173">
                  <c:v>22071</c:v>
                </c:pt>
                <c:pt idx="5174">
                  <c:v>22072</c:v>
                </c:pt>
                <c:pt idx="5175">
                  <c:v>22073</c:v>
                </c:pt>
                <c:pt idx="5176">
                  <c:v>22074</c:v>
                </c:pt>
                <c:pt idx="5177">
                  <c:v>22075</c:v>
                </c:pt>
                <c:pt idx="5178">
                  <c:v>22076</c:v>
                </c:pt>
                <c:pt idx="5179">
                  <c:v>22077</c:v>
                </c:pt>
                <c:pt idx="5180">
                  <c:v>22078</c:v>
                </c:pt>
                <c:pt idx="5181">
                  <c:v>22079</c:v>
                </c:pt>
                <c:pt idx="5182">
                  <c:v>22080</c:v>
                </c:pt>
                <c:pt idx="5183">
                  <c:v>22081</c:v>
                </c:pt>
                <c:pt idx="5184">
                  <c:v>22082</c:v>
                </c:pt>
                <c:pt idx="5185">
                  <c:v>22083</c:v>
                </c:pt>
                <c:pt idx="5186">
                  <c:v>22084</c:v>
                </c:pt>
                <c:pt idx="5187">
                  <c:v>22085</c:v>
                </c:pt>
                <c:pt idx="5188">
                  <c:v>22086</c:v>
                </c:pt>
                <c:pt idx="5189">
                  <c:v>22087</c:v>
                </c:pt>
                <c:pt idx="5190">
                  <c:v>22088</c:v>
                </c:pt>
                <c:pt idx="5191">
                  <c:v>22089</c:v>
                </c:pt>
                <c:pt idx="5192">
                  <c:v>22090</c:v>
                </c:pt>
                <c:pt idx="5193">
                  <c:v>22091</c:v>
                </c:pt>
                <c:pt idx="5194">
                  <c:v>22092</c:v>
                </c:pt>
                <c:pt idx="5195">
                  <c:v>22093</c:v>
                </c:pt>
                <c:pt idx="5196">
                  <c:v>22094</c:v>
                </c:pt>
                <c:pt idx="5197">
                  <c:v>22095</c:v>
                </c:pt>
                <c:pt idx="5198">
                  <c:v>22096</c:v>
                </c:pt>
                <c:pt idx="5199">
                  <c:v>22097</c:v>
                </c:pt>
                <c:pt idx="5200">
                  <c:v>22098</c:v>
                </c:pt>
                <c:pt idx="5201">
                  <c:v>22099</c:v>
                </c:pt>
                <c:pt idx="5202">
                  <c:v>22100</c:v>
                </c:pt>
                <c:pt idx="5203">
                  <c:v>22101</c:v>
                </c:pt>
                <c:pt idx="5204">
                  <c:v>22102</c:v>
                </c:pt>
                <c:pt idx="5205">
                  <c:v>22103</c:v>
                </c:pt>
                <c:pt idx="5206">
                  <c:v>22104</c:v>
                </c:pt>
                <c:pt idx="5207">
                  <c:v>22105</c:v>
                </c:pt>
                <c:pt idx="5208">
                  <c:v>22106</c:v>
                </c:pt>
                <c:pt idx="5209">
                  <c:v>22107</c:v>
                </c:pt>
                <c:pt idx="5210">
                  <c:v>22108</c:v>
                </c:pt>
                <c:pt idx="5211">
                  <c:v>22109</c:v>
                </c:pt>
                <c:pt idx="5212">
                  <c:v>22110</c:v>
                </c:pt>
                <c:pt idx="5213">
                  <c:v>22111</c:v>
                </c:pt>
                <c:pt idx="5214">
                  <c:v>22112</c:v>
                </c:pt>
                <c:pt idx="5215">
                  <c:v>22113</c:v>
                </c:pt>
                <c:pt idx="5216">
                  <c:v>22114</c:v>
                </c:pt>
                <c:pt idx="5217">
                  <c:v>22115</c:v>
                </c:pt>
                <c:pt idx="5218">
                  <c:v>22116</c:v>
                </c:pt>
                <c:pt idx="5219">
                  <c:v>22117</c:v>
                </c:pt>
                <c:pt idx="5220">
                  <c:v>22118</c:v>
                </c:pt>
                <c:pt idx="5221">
                  <c:v>22119</c:v>
                </c:pt>
                <c:pt idx="5222">
                  <c:v>22120</c:v>
                </c:pt>
                <c:pt idx="5223">
                  <c:v>22121</c:v>
                </c:pt>
                <c:pt idx="5224">
                  <c:v>22122</c:v>
                </c:pt>
                <c:pt idx="5225">
                  <c:v>22123</c:v>
                </c:pt>
                <c:pt idx="5226">
                  <c:v>22124</c:v>
                </c:pt>
                <c:pt idx="5227">
                  <c:v>22125</c:v>
                </c:pt>
                <c:pt idx="5228">
                  <c:v>22126</c:v>
                </c:pt>
                <c:pt idx="5229">
                  <c:v>22127</c:v>
                </c:pt>
                <c:pt idx="5230">
                  <c:v>22128</c:v>
                </c:pt>
                <c:pt idx="5231">
                  <c:v>22129</c:v>
                </c:pt>
                <c:pt idx="5232">
                  <c:v>22130</c:v>
                </c:pt>
                <c:pt idx="5233">
                  <c:v>22131</c:v>
                </c:pt>
                <c:pt idx="5234">
                  <c:v>22132</c:v>
                </c:pt>
                <c:pt idx="5235">
                  <c:v>22133</c:v>
                </c:pt>
                <c:pt idx="5236">
                  <c:v>22134</c:v>
                </c:pt>
                <c:pt idx="5237">
                  <c:v>22135</c:v>
                </c:pt>
                <c:pt idx="5238">
                  <c:v>22136</c:v>
                </c:pt>
                <c:pt idx="5239">
                  <c:v>22137</c:v>
                </c:pt>
                <c:pt idx="5240">
                  <c:v>22138</c:v>
                </c:pt>
                <c:pt idx="5241">
                  <c:v>22139</c:v>
                </c:pt>
                <c:pt idx="5242">
                  <c:v>22140</c:v>
                </c:pt>
                <c:pt idx="5243">
                  <c:v>22141</c:v>
                </c:pt>
                <c:pt idx="5244">
                  <c:v>22142</c:v>
                </c:pt>
                <c:pt idx="5245">
                  <c:v>22143</c:v>
                </c:pt>
                <c:pt idx="5246">
                  <c:v>22144</c:v>
                </c:pt>
                <c:pt idx="5247">
                  <c:v>22145</c:v>
                </c:pt>
                <c:pt idx="5248">
                  <c:v>22146</c:v>
                </c:pt>
                <c:pt idx="5249">
                  <c:v>22147</c:v>
                </c:pt>
                <c:pt idx="5250">
                  <c:v>22148</c:v>
                </c:pt>
                <c:pt idx="5251">
                  <c:v>22149</c:v>
                </c:pt>
                <c:pt idx="5252">
                  <c:v>22150</c:v>
                </c:pt>
                <c:pt idx="5253">
                  <c:v>22151</c:v>
                </c:pt>
                <c:pt idx="5254">
                  <c:v>22152</c:v>
                </c:pt>
                <c:pt idx="5255">
                  <c:v>22153</c:v>
                </c:pt>
                <c:pt idx="5256">
                  <c:v>22154</c:v>
                </c:pt>
                <c:pt idx="5257">
                  <c:v>22155</c:v>
                </c:pt>
                <c:pt idx="5258">
                  <c:v>22156</c:v>
                </c:pt>
                <c:pt idx="5259">
                  <c:v>22157</c:v>
                </c:pt>
                <c:pt idx="5260">
                  <c:v>22158</c:v>
                </c:pt>
                <c:pt idx="5261">
                  <c:v>22159</c:v>
                </c:pt>
                <c:pt idx="5262">
                  <c:v>22160</c:v>
                </c:pt>
                <c:pt idx="5263">
                  <c:v>22161</c:v>
                </c:pt>
                <c:pt idx="5264">
                  <c:v>22162</c:v>
                </c:pt>
                <c:pt idx="5265">
                  <c:v>22163</c:v>
                </c:pt>
                <c:pt idx="5266">
                  <c:v>22164</c:v>
                </c:pt>
                <c:pt idx="5267">
                  <c:v>22165</c:v>
                </c:pt>
                <c:pt idx="5268">
                  <c:v>22166</c:v>
                </c:pt>
                <c:pt idx="5269">
                  <c:v>22167</c:v>
                </c:pt>
                <c:pt idx="5270">
                  <c:v>22168</c:v>
                </c:pt>
                <c:pt idx="5271">
                  <c:v>22169</c:v>
                </c:pt>
                <c:pt idx="5272">
                  <c:v>22170</c:v>
                </c:pt>
                <c:pt idx="5273">
                  <c:v>22171</c:v>
                </c:pt>
                <c:pt idx="5274">
                  <c:v>22172</c:v>
                </c:pt>
                <c:pt idx="5275">
                  <c:v>22173</c:v>
                </c:pt>
                <c:pt idx="5276">
                  <c:v>22174</c:v>
                </c:pt>
                <c:pt idx="5277">
                  <c:v>22175</c:v>
                </c:pt>
                <c:pt idx="5278">
                  <c:v>22176</c:v>
                </c:pt>
                <c:pt idx="5279">
                  <c:v>22177</c:v>
                </c:pt>
                <c:pt idx="5280">
                  <c:v>22178</c:v>
                </c:pt>
                <c:pt idx="5281">
                  <c:v>22179</c:v>
                </c:pt>
                <c:pt idx="5282">
                  <c:v>22180</c:v>
                </c:pt>
                <c:pt idx="5283">
                  <c:v>22181</c:v>
                </c:pt>
                <c:pt idx="5284">
                  <c:v>22182</c:v>
                </c:pt>
                <c:pt idx="5285">
                  <c:v>22183</c:v>
                </c:pt>
                <c:pt idx="5286">
                  <c:v>22184</c:v>
                </c:pt>
                <c:pt idx="5287">
                  <c:v>22185</c:v>
                </c:pt>
                <c:pt idx="5288">
                  <c:v>22186</c:v>
                </c:pt>
                <c:pt idx="5289">
                  <c:v>22187</c:v>
                </c:pt>
                <c:pt idx="5290">
                  <c:v>22188</c:v>
                </c:pt>
                <c:pt idx="5291">
                  <c:v>22189</c:v>
                </c:pt>
                <c:pt idx="5292">
                  <c:v>22190</c:v>
                </c:pt>
                <c:pt idx="5293">
                  <c:v>22191</c:v>
                </c:pt>
                <c:pt idx="5294">
                  <c:v>22192</c:v>
                </c:pt>
                <c:pt idx="5295">
                  <c:v>22193</c:v>
                </c:pt>
                <c:pt idx="5296">
                  <c:v>22194</c:v>
                </c:pt>
                <c:pt idx="5297">
                  <c:v>22195</c:v>
                </c:pt>
                <c:pt idx="5298">
                  <c:v>22196</c:v>
                </c:pt>
                <c:pt idx="5299">
                  <c:v>22197</c:v>
                </c:pt>
                <c:pt idx="5300">
                  <c:v>22198</c:v>
                </c:pt>
                <c:pt idx="5301">
                  <c:v>22199</c:v>
                </c:pt>
                <c:pt idx="5302">
                  <c:v>22200</c:v>
                </c:pt>
                <c:pt idx="5303">
                  <c:v>22201</c:v>
                </c:pt>
                <c:pt idx="5304">
                  <c:v>22202</c:v>
                </c:pt>
                <c:pt idx="5305">
                  <c:v>22203</c:v>
                </c:pt>
                <c:pt idx="5306">
                  <c:v>22204</c:v>
                </c:pt>
                <c:pt idx="5307">
                  <c:v>22205</c:v>
                </c:pt>
                <c:pt idx="5308">
                  <c:v>22206</c:v>
                </c:pt>
                <c:pt idx="5309">
                  <c:v>22207</c:v>
                </c:pt>
                <c:pt idx="5310">
                  <c:v>22208</c:v>
                </c:pt>
                <c:pt idx="5311">
                  <c:v>22209</c:v>
                </c:pt>
                <c:pt idx="5312">
                  <c:v>22210</c:v>
                </c:pt>
                <c:pt idx="5313">
                  <c:v>22211</c:v>
                </c:pt>
                <c:pt idx="5314">
                  <c:v>22212</c:v>
                </c:pt>
                <c:pt idx="5315">
                  <c:v>22213</c:v>
                </c:pt>
                <c:pt idx="5316">
                  <c:v>22214</c:v>
                </c:pt>
                <c:pt idx="5317">
                  <c:v>22215</c:v>
                </c:pt>
                <c:pt idx="5318">
                  <c:v>22216</c:v>
                </c:pt>
                <c:pt idx="5319">
                  <c:v>22217</c:v>
                </c:pt>
                <c:pt idx="5320">
                  <c:v>22218</c:v>
                </c:pt>
                <c:pt idx="5321">
                  <c:v>22219</c:v>
                </c:pt>
                <c:pt idx="5322">
                  <c:v>22220</c:v>
                </c:pt>
                <c:pt idx="5323">
                  <c:v>22221</c:v>
                </c:pt>
                <c:pt idx="5324">
                  <c:v>22222</c:v>
                </c:pt>
                <c:pt idx="5325">
                  <c:v>22223</c:v>
                </c:pt>
                <c:pt idx="5326">
                  <c:v>22224</c:v>
                </c:pt>
                <c:pt idx="5327">
                  <c:v>22225</c:v>
                </c:pt>
                <c:pt idx="5328">
                  <c:v>22226</c:v>
                </c:pt>
                <c:pt idx="5329">
                  <c:v>22227</c:v>
                </c:pt>
                <c:pt idx="5330">
                  <c:v>22228</c:v>
                </c:pt>
                <c:pt idx="5331">
                  <c:v>22229</c:v>
                </c:pt>
                <c:pt idx="5332">
                  <c:v>22230</c:v>
                </c:pt>
                <c:pt idx="5333">
                  <c:v>22231</c:v>
                </c:pt>
                <c:pt idx="5334">
                  <c:v>22232</c:v>
                </c:pt>
                <c:pt idx="5335">
                  <c:v>22233</c:v>
                </c:pt>
                <c:pt idx="5336">
                  <c:v>22234</c:v>
                </c:pt>
                <c:pt idx="5337">
                  <c:v>22235</c:v>
                </c:pt>
                <c:pt idx="5338">
                  <c:v>22236</c:v>
                </c:pt>
                <c:pt idx="5339">
                  <c:v>22237</c:v>
                </c:pt>
                <c:pt idx="5340">
                  <c:v>22238</c:v>
                </c:pt>
                <c:pt idx="5341">
                  <c:v>22239</c:v>
                </c:pt>
                <c:pt idx="5342">
                  <c:v>22240</c:v>
                </c:pt>
                <c:pt idx="5343">
                  <c:v>22241</c:v>
                </c:pt>
                <c:pt idx="5344">
                  <c:v>22242</c:v>
                </c:pt>
                <c:pt idx="5345">
                  <c:v>22243</c:v>
                </c:pt>
                <c:pt idx="5346">
                  <c:v>22244</c:v>
                </c:pt>
                <c:pt idx="5347">
                  <c:v>22245</c:v>
                </c:pt>
                <c:pt idx="5348">
                  <c:v>22246</c:v>
                </c:pt>
                <c:pt idx="5349">
                  <c:v>22247</c:v>
                </c:pt>
                <c:pt idx="5350">
                  <c:v>22248</c:v>
                </c:pt>
                <c:pt idx="5351">
                  <c:v>22249</c:v>
                </c:pt>
                <c:pt idx="5352">
                  <c:v>22250</c:v>
                </c:pt>
                <c:pt idx="5353">
                  <c:v>22251</c:v>
                </c:pt>
                <c:pt idx="5354">
                  <c:v>22252</c:v>
                </c:pt>
                <c:pt idx="5355">
                  <c:v>22253</c:v>
                </c:pt>
                <c:pt idx="5356">
                  <c:v>22254</c:v>
                </c:pt>
                <c:pt idx="5357">
                  <c:v>22255</c:v>
                </c:pt>
                <c:pt idx="5358">
                  <c:v>22256</c:v>
                </c:pt>
                <c:pt idx="5359">
                  <c:v>22257</c:v>
                </c:pt>
                <c:pt idx="5360">
                  <c:v>22258</c:v>
                </c:pt>
                <c:pt idx="5361">
                  <c:v>22259</c:v>
                </c:pt>
                <c:pt idx="5362">
                  <c:v>22260</c:v>
                </c:pt>
                <c:pt idx="5363">
                  <c:v>22261</c:v>
                </c:pt>
                <c:pt idx="5364">
                  <c:v>22262</c:v>
                </c:pt>
                <c:pt idx="5365">
                  <c:v>22263</c:v>
                </c:pt>
                <c:pt idx="5366">
                  <c:v>22264</c:v>
                </c:pt>
                <c:pt idx="5367">
                  <c:v>22265</c:v>
                </c:pt>
                <c:pt idx="5368">
                  <c:v>22266</c:v>
                </c:pt>
                <c:pt idx="5369">
                  <c:v>22267</c:v>
                </c:pt>
                <c:pt idx="5370">
                  <c:v>22268</c:v>
                </c:pt>
                <c:pt idx="5371">
                  <c:v>22269</c:v>
                </c:pt>
                <c:pt idx="5372">
                  <c:v>22270</c:v>
                </c:pt>
                <c:pt idx="5373">
                  <c:v>22271</c:v>
                </c:pt>
                <c:pt idx="5374">
                  <c:v>22272</c:v>
                </c:pt>
                <c:pt idx="5375">
                  <c:v>22273</c:v>
                </c:pt>
                <c:pt idx="5376">
                  <c:v>22274</c:v>
                </c:pt>
                <c:pt idx="5377">
                  <c:v>22275</c:v>
                </c:pt>
                <c:pt idx="5378">
                  <c:v>22276</c:v>
                </c:pt>
                <c:pt idx="5379">
                  <c:v>22277</c:v>
                </c:pt>
                <c:pt idx="5380">
                  <c:v>22278</c:v>
                </c:pt>
                <c:pt idx="5381">
                  <c:v>22279</c:v>
                </c:pt>
                <c:pt idx="5382">
                  <c:v>22280</c:v>
                </c:pt>
                <c:pt idx="5383">
                  <c:v>22281</c:v>
                </c:pt>
                <c:pt idx="5384">
                  <c:v>22282</c:v>
                </c:pt>
                <c:pt idx="5385">
                  <c:v>22283</c:v>
                </c:pt>
                <c:pt idx="5386">
                  <c:v>22284</c:v>
                </c:pt>
                <c:pt idx="5387">
                  <c:v>22285</c:v>
                </c:pt>
                <c:pt idx="5388">
                  <c:v>22286</c:v>
                </c:pt>
                <c:pt idx="5389">
                  <c:v>22287</c:v>
                </c:pt>
                <c:pt idx="5390">
                  <c:v>22288</c:v>
                </c:pt>
                <c:pt idx="5391">
                  <c:v>22289</c:v>
                </c:pt>
                <c:pt idx="5392">
                  <c:v>22290</c:v>
                </c:pt>
                <c:pt idx="5393">
                  <c:v>22291</c:v>
                </c:pt>
                <c:pt idx="5394">
                  <c:v>22292</c:v>
                </c:pt>
                <c:pt idx="5395">
                  <c:v>22293</c:v>
                </c:pt>
                <c:pt idx="5396">
                  <c:v>22294</c:v>
                </c:pt>
                <c:pt idx="5397">
                  <c:v>22295</c:v>
                </c:pt>
                <c:pt idx="5398">
                  <c:v>22296</c:v>
                </c:pt>
                <c:pt idx="5399">
                  <c:v>22297</c:v>
                </c:pt>
                <c:pt idx="5400">
                  <c:v>22298</c:v>
                </c:pt>
                <c:pt idx="5401">
                  <c:v>22299</c:v>
                </c:pt>
                <c:pt idx="5402">
                  <c:v>22300</c:v>
                </c:pt>
                <c:pt idx="5403">
                  <c:v>22301</c:v>
                </c:pt>
                <c:pt idx="5404">
                  <c:v>22302</c:v>
                </c:pt>
                <c:pt idx="5405">
                  <c:v>22303</c:v>
                </c:pt>
                <c:pt idx="5406">
                  <c:v>22304</c:v>
                </c:pt>
                <c:pt idx="5407">
                  <c:v>22305</c:v>
                </c:pt>
                <c:pt idx="5408">
                  <c:v>22306</c:v>
                </c:pt>
                <c:pt idx="5409">
                  <c:v>22307</c:v>
                </c:pt>
                <c:pt idx="5410">
                  <c:v>22308</c:v>
                </c:pt>
                <c:pt idx="5411">
                  <c:v>22309</c:v>
                </c:pt>
                <c:pt idx="5412">
                  <c:v>22310</c:v>
                </c:pt>
                <c:pt idx="5413">
                  <c:v>22311</c:v>
                </c:pt>
                <c:pt idx="5414">
                  <c:v>22312</c:v>
                </c:pt>
                <c:pt idx="5415">
                  <c:v>22313</c:v>
                </c:pt>
                <c:pt idx="5416">
                  <c:v>22314</c:v>
                </c:pt>
                <c:pt idx="5417">
                  <c:v>22315</c:v>
                </c:pt>
                <c:pt idx="5418">
                  <c:v>22316</c:v>
                </c:pt>
                <c:pt idx="5419">
                  <c:v>22317</c:v>
                </c:pt>
                <c:pt idx="5420">
                  <c:v>22318</c:v>
                </c:pt>
                <c:pt idx="5421">
                  <c:v>22319</c:v>
                </c:pt>
                <c:pt idx="5422">
                  <c:v>22320</c:v>
                </c:pt>
                <c:pt idx="5423">
                  <c:v>22321</c:v>
                </c:pt>
                <c:pt idx="5424">
                  <c:v>22322</c:v>
                </c:pt>
                <c:pt idx="5425">
                  <c:v>22323</c:v>
                </c:pt>
                <c:pt idx="5426">
                  <c:v>22324</c:v>
                </c:pt>
                <c:pt idx="5427">
                  <c:v>22325</c:v>
                </c:pt>
                <c:pt idx="5428">
                  <c:v>22326</c:v>
                </c:pt>
                <c:pt idx="5429">
                  <c:v>22327</c:v>
                </c:pt>
                <c:pt idx="5430">
                  <c:v>22328</c:v>
                </c:pt>
                <c:pt idx="5431">
                  <c:v>22329</c:v>
                </c:pt>
                <c:pt idx="5432">
                  <c:v>22330</c:v>
                </c:pt>
                <c:pt idx="5433">
                  <c:v>22331</c:v>
                </c:pt>
                <c:pt idx="5434">
                  <c:v>22332</c:v>
                </c:pt>
                <c:pt idx="5435">
                  <c:v>22333</c:v>
                </c:pt>
                <c:pt idx="5436">
                  <c:v>22334</c:v>
                </c:pt>
                <c:pt idx="5437">
                  <c:v>22335</c:v>
                </c:pt>
                <c:pt idx="5438">
                  <c:v>22336</c:v>
                </c:pt>
                <c:pt idx="5439">
                  <c:v>22337</c:v>
                </c:pt>
                <c:pt idx="5440">
                  <c:v>22338</c:v>
                </c:pt>
                <c:pt idx="5441">
                  <c:v>22339</c:v>
                </c:pt>
                <c:pt idx="5442">
                  <c:v>22340</c:v>
                </c:pt>
                <c:pt idx="5443">
                  <c:v>22341</c:v>
                </c:pt>
                <c:pt idx="5444">
                  <c:v>22342</c:v>
                </c:pt>
                <c:pt idx="5445">
                  <c:v>22343</c:v>
                </c:pt>
                <c:pt idx="5446">
                  <c:v>22344</c:v>
                </c:pt>
                <c:pt idx="5447">
                  <c:v>22345</c:v>
                </c:pt>
                <c:pt idx="5448">
                  <c:v>22346</c:v>
                </c:pt>
                <c:pt idx="5449">
                  <c:v>22347</c:v>
                </c:pt>
                <c:pt idx="5450">
                  <c:v>22348</c:v>
                </c:pt>
                <c:pt idx="5451">
                  <c:v>22349</c:v>
                </c:pt>
                <c:pt idx="5452">
                  <c:v>22350</c:v>
                </c:pt>
                <c:pt idx="5453">
                  <c:v>22351</c:v>
                </c:pt>
                <c:pt idx="5454">
                  <c:v>22352</c:v>
                </c:pt>
                <c:pt idx="5455">
                  <c:v>22353</c:v>
                </c:pt>
                <c:pt idx="5456">
                  <c:v>22354</c:v>
                </c:pt>
                <c:pt idx="5457">
                  <c:v>22355</c:v>
                </c:pt>
                <c:pt idx="5458">
                  <c:v>22356</c:v>
                </c:pt>
                <c:pt idx="5459">
                  <c:v>22357</c:v>
                </c:pt>
                <c:pt idx="5460">
                  <c:v>22358</c:v>
                </c:pt>
                <c:pt idx="5461">
                  <c:v>22359</c:v>
                </c:pt>
                <c:pt idx="5462">
                  <c:v>22360</c:v>
                </c:pt>
                <c:pt idx="5463">
                  <c:v>22361</c:v>
                </c:pt>
                <c:pt idx="5464">
                  <c:v>22362</c:v>
                </c:pt>
                <c:pt idx="5465">
                  <c:v>22363</c:v>
                </c:pt>
                <c:pt idx="5466">
                  <c:v>22364</c:v>
                </c:pt>
                <c:pt idx="5467">
                  <c:v>22365</c:v>
                </c:pt>
                <c:pt idx="5468">
                  <c:v>22366</c:v>
                </c:pt>
                <c:pt idx="5469">
                  <c:v>22367</c:v>
                </c:pt>
                <c:pt idx="5470">
                  <c:v>22368</c:v>
                </c:pt>
                <c:pt idx="5471">
                  <c:v>22369</c:v>
                </c:pt>
                <c:pt idx="5472">
                  <c:v>22370</c:v>
                </c:pt>
                <c:pt idx="5473">
                  <c:v>22371</c:v>
                </c:pt>
                <c:pt idx="5474">
                  <c:v>22372</c:v>
                </c:pt>
                <c:pt idx="5475">
                  <c:v>22373</c:v>
                </c:pt>
                <c:pt idx="5476">
                  <c:v>22374</c:v>
                </c:pt>
                <c:pt idx="5477">
                  <c:v>22375</c:v>
                </c:pt>
                <c:pt idx="5478">
                  <c:v>22376</c:v>
                </c:pt>
                <c:pt idx="5479">
                  <c:v>22377</c:v>
                </c:pt>
                <c:pt idx="5480">
                  <c:v>22378</c:v>
                </c:pt>
                <c:pt idx="5481">
                  <c:v>22379</c:v>
                </c:pt>
                <c:pt idx="5482">
                  <c:v>22380</c:v>
                </c:pt>
                <c:pt idx="5483">
                  <c:v>22381</c:v>
                </c:pt>
                <c:pt idx="5484">
                  <c:v>22382</c:v>
                </c:pt>
                <c:pt idx="5485">
                  <c:v>22383</c:v>
                </c:pt>
                <c:pt idx="5486">
                  <c:v>22384</c:v>
                </c:pt>
                <c:pt idx="5487">
                  <c:v>22385</c:v>
                </c:pt>
                <c:pt idx="5488">
                  <c:v>22386</c:v>
                </c:pt>
                <c:pt idx="5489">
                  <c:v>22387</c:v>
                </c:pt>
                <c:pt idx="5490">
                  <c:v>22388</c:v>
                </c:pt>
                <c:pt idx="5491">
                  <c:v>22389</c:v>
                </c:pt>
                <c:pt idx="5492">
                  <c:v>22390</c:v>
                </c:pt>
                <c:pt idx="5493">
                  <c:v>22391</c:v>
                </c:pt>
                <c:pt idx="5494">
                  <c:v>22392</c:v>
                </c:pt>
                <c:pt idx="5495">
                  <c:v>22393</c:v>
                </c:pt>
                <c:pt idx="5496">
                  <c:v>22394</c:v>
                </c:pt>
                <c:pt idx="5497">
                  <c:v>22395</c:v>
                </c:pt>
                <c:pt idx="5498">
                  <c:v>22396</c:v>
                </c:pt>
                <c:pt idx="5499">
                  <c:v>22397</c:v>
                </c:pt>
                <c:pt idx="5500">
                  <c:v>22398</c:v>
                </c:pt>
                <c:pt idx="5501">
                  <c:v>22399</c:v>
                </c:pt>
                <c:pt idx="5502">
                  <c:v>22400</c:v>
                </c:pt>
                <c:pt idx="5503">
                  <c:v>22401</c:v>
                </c:pt>
                <c:pt idx="5504">
                  <c:v>22402</c:v>
                </c:pt>
                <c:pt idx="5505">
                  <c:v>22403</c:v>
                </c:pt>
                <c:pt idx="5506">
                  <c:v>22404</c:v>
                </c:pt>
                <c:pt idx="5507">
                  <c:v>22405</c:v>
                </c:pt>
                <c:pt idx="5508">
                  <c:v>22406</c:v>
                </c:pt>
                <c:pt idx="5509">
                  <c:v>22407</c:v>
                </c:pt>
                <c:pt idx="5510">
                  <c:v>22408</c:v>
                </c:pt>
                <c:pt idx="5511">
                  <c:v>22409</c:v>
                </c:pt>
                <c:pt idx="5512">
                  <c:v>22410</c:v>
                </c:pt>
                <c:pt idx="5513">
                  <c:v>22411</c:v>
                </c:pt>
                <c:pt idx="5514">
                  <c:v>22412</c:v>
                </c:pt>
                <c:pt idx="5515">
                  <c:v>22413</c:v>
                </c:pt>
                <c:pt idx="5516">
                  <c:v>22414</c:v>
                </c:pt>
                <c:pt idx="5517">
                  <c:v>22415</c:v>
                </c:pt>
                <c:pt idx="5518">
                  <c:v>22416</c:v>
                </c:pt>
                <c:pt idx="5519">
                  <c:v>22417</c:v>
                </c:pt>
                <c:pt idx="5520">
                  <c:v>22418</c:v>
                </c:pt>
                <c:pt idx="5521">
                  <c:v>22419</c:v>
                </c:pt>
                <c:pt idx="5522">
                  <c:v>22420</c:v>
                </c:pt>
                <c:pt idx="5523">
                  <c:v>22421</c:v>
                </c:pt>
                <c:pt idx="5524">
                  <c:v>22422</c:v>
                </c:pt>
                <c:pt idx="5525">
                  <c:v>22423</c:v>
                </c:pt>
                <c:pt idx="5526">
                  <c:v>22424</c:v>
                </c:pt>
                <c:pt idx="5527">
                  <c:v>22425</c:v>
                </c:pt>
                <c:pt idx="5528">
                  <c:v>22426</c:v>
                </c:pt>
                <c:pt idx="5529">
                  <c:v>22427</c:v>
                </c:pt>
                <c:pt idx="5530">
                  <c:v>22428</c:v>
                </c:pt>
                <c:pt idx="5531">
                  <c:v>22429</c:v>
                </c:pt>
                <c:pt idx="5532">
                  <c:v>22430</c:v>
                </c:pt>
                <c:pt idx="5533">
                  <c:v>22431</c:v>
                </c:pt>
                <c:pt idx="5534">
                  <c:v>22432</c:v>
                </c:pt>
                <c:pt idx="5535">
                  <c:v>22433</c:v>
                </c:pt>
                <c:pt idx="5536">
                  <c:v>22434</c:v>
                </c:pt>
                <c:pt idx="5537">
                  <c:v>22435</c:v>
                </c:pt>
                <c:pt idx="5538">
                  <c:v>22436</c:v>
                </c:pt>
                <c:pt idx="5539">
                  <c:v>22437</c:v>
                </c:pt>
                <c:pt idx="5540">
                  <c:v>22438</c:v>
                </c:pt>
                <c:pt idx="5541">
                  <c:v>22439</c:v>
                </c:pt>
                <c:pt idx="5542">
                  <c:v>22440</c:v>
                </c:pt>
                <c:pt idx="5543">
                  <c:v>22441</c:v>
                </c:pt>
                <c:pt idx="5544">
                  <c:v>22442</c:v>
                </c:pt>
                <c:pt idx="5545">
                  <c:v>22443</c:v>
                </c:pt>
                <c:pt idx="5546">
                  <c:v>22444</c:v>
                </c:pt>
                <c:pt idx="5547">
                  <c:v>22445</c:v>
                </c:pt>
                <c:pt idx="5548">
                  <c:v>22446</c:v>
                </c:pt>
                <c:pt idx="5549">
                  <c:v>22447</c:v>
                </c:pt>
                <c:pt idx="5550">
                  <c:v>22448</c:v>
                </c:pt>
                <c:pt idx="5551">
                  <c:v>22449</c:v>
                </c:pt>
                <c:pt idx="5552">
                  <c:v>22450</c:v>
                </c:pt>
                <c:pt idx="5553">
                  <c:v>22451</c:v>
                </c:pt>
                <c:pt idx="5554">
                  <c:v>22452</c:v>
                </c:pt>
                <c:pt idx="5555">
                  <c:v>22453</c:v>
                </c:pt>
                <c:pt idx="5556">
                  <c:v>22454</c:v>
                </c:pt>
                <c:pt idx="5557">
                  <c:v>22455</c:v>
                </c:pt>
                <c:pt idx="5558">
                  <c:v>22456</c:v>
                </c:pt>
                <c:pt idx="5559">
                  <c:v>22457</c:v>
                </c:pt>
                <c:pt idx="5560">
                  <c:v>22458</c:v>
                </c:pt>
                <c:pt idx="5561">
                  <c:v>22459</c:v>
                </c:pt>
                <c:pt idx="5562">
                  <c:v>22460</c:v>
                </c:pt>
                <c:pt idx="5563">
                  <c:v>22461</c:v>
                </c:pt>
                <c:pt idx="5564">
                  <c:v>22462</c:v>
                </c:pt>
                <c:pt idx="5565">
                  <c:v>22463</c:v>
                </c:pt>
                <c:pt idx="5566">
                  <c:v>22464</c:v>
                </c:pt>
                <c:pt idx="5567">
                  <c:v>22465</c:v>
                </c:pt>
                <c:pt idx="5568">
                  <c:v>22466</c:v>
                </c:pt>
                <c:pt idx="5569">
                  <c:v>22467</c:v>
                </c:pt>
                <c:pt idx="5570">
                  <c:v>22468</c:v>
                </c:pt>
                <c:pt idx="5571">
                  <c:v>22469</c:v>
                </c:pt>
                <c:pt idx="5572">
                  <c:v>22470</c:v>
                </c:pt>
                <c:pt idx="5573">
                  <c:v>22471</c:v>
                </c:pt>
                <c:pt idx="5574">
                  <c:v>22472</c:v>
                </c:pt>
                <c:pt idx="5575">
                  <c:v>22473</c:v>
                </c:pt>
                <c:pt idx="5576">
                  <c:v>22474</c:v>
                </c:pt>
                <c:pt idx="5577">
                  <c:v>22475</c:v>
                </c:pt>
                <c:pt idx="5578">
                  <c:v>22476</c:v>
                </c:pt>
                <c:pt idx="5579">
                  <c:v>22477</c:v>
                </c:pt>
                <c:pt idx="5580">
                  <c:v>22478</c:v>
                </c:pt>
                <c:pt idx="5581">
                  <c:v>22479</c:v>
                </c:pt>
                <c:pt idx="5582">
                  <c:v>22480</c:v>
                </c:pt>
                <c:pt idx="5583">
                  <c:v>22481</c:v>
                </c:pt>
                <c:pt idx="5584">
                  <c:v>22482</c:v>
                </c:pt>
                <c:pt idx="5585">
                  <c:v>22483</c:v>
                </c:pt>
                <c:pt idx="5586">
                  <c:v>22484</c:v>
                </c:pt>
                <c:pt idx="5587">
                  <c:v>22485</c:v>
                </c:pt>
                <c:pt idx="5588">
                  <c:v>22486</c:v>
                </c:pt>
                <c:pt idx="5589">
                  <c:v>22487</c:v>
                </c:pt>
                <c:pt idx="5590">
                  <c:v>22488</c:v>
                </c:pt>
                <c:pt idx="5591">
                  <c:v>22489</c:v>
                </c:pt>
                <c:pt idx="5592">
                  <c:v>22490</c:v>
                </c:pt>
                <c:pt idx="5593">
                  <c:v>22491</c:v>
                </c:pt>
                <c:pt idx="5594">
                  <c:v>22492</c:v>
                </c:pt>
                <c:pt idx="5595">
                  <c:v>22493</c:v>
                </c:pt>
                <c:pt idx="5596">
                  <c:v>22494</c:v>
                </c:pt>
                <c:pt idx="5597">
                  <c:v>22495</c:v>
                </c:pt>
                <c:pt idx="5598">
                  <c:v>22496</c:v>
                </c:pt>
                <c:pt idx="5599">
                  <c:v>22497</c:v>
                </c:pt>
                <c:pt idx="5600">
                  <c:v>22498</c:v>
                </c:pt>
                <c:pt idx="5601">
                  <c:v>22499</c:v>
                </c:pt>
                <c:pt idx="5602">
                  <c:v>22500</c:v>
                </c:pt>
                <c:pt idx="5603">
                  <c:v>22501</c:v>
                </c:pt>
                <c:pt idx="5604">
                  <c:v>22502</c:v>
                </c:pt>
                <c:pt idx="5605">
                  <c:v>22503</c:v>
                </c:pt>
                <c:pt idx="5606">
                  <c:v>22504</c:v>
                </c:pt>
                <c:pt idx="5607">
                  <c:v>22505</c:v>
                </c:pt>
                <c:pt idx="5608">
                  <c:v>22506</c:v>
                </c:pt>
                <c:pt idx="5609">
                  <c:v>22507</c:v>
                </c:pt>
                <c:pt idx="5610">
                  <c:v>22508</c:v>
                </c:pt>
                <c:pt idx="5611">
                  <c:v>22509</c:v>
                </c:pt>
                <c:pt idx="5612">
                  <c:v>22510</c:v>
                </c:pt>
                <c:pt idx="5613">
                  <c:v>22511</c:v>
                </c:pt>
                <c:pt idx="5614">
                  <c:v>22512</c:v>
                </c:pt>
                <c:pt idx="5615">
                  <c:v>22513</c:v>
                </c:pt>
                <c:pt idx="5616">
                  <c:v>22514</c:v>
                </c:pt>
                <c:pt idx="5617">
                  <c:v>22515</c:v>
                </c:pt>
                <c:pt idx="5618">
                  <c:v>22516</c:v>
                </c:pt>
                <c:pt idx="5619">
                  <c:v>22517</c:v>
                </c:pt>
                <c:pt idx="5620">
                  <c:v>22518</c:v>
                </c:pt>
                <c:pt idx="5621">
                  <c:v>22519</c:v>
                </c:pt>
                <c:pt idx="5622">
                  <c:v>22520</c:v>
                </c:pt>
                <c:pt idx="5623">
                  <c:v>22521</c:v>
                </c:pt>
                <c:pt idx="5624">
                  <c:v>22522</c:v>
                </c:pt>
                <c:pt idx="5625">
                  <c:v>22523</c:v>
                </c:pt>
                <c:pt idx="5626">
                  <c:v>22524</c:v>
                </c:pt>
                <c:pt idx="5627">
                  <c:v>22525</c:v>
                </c:pt>
                <c:pt idx="5628">
                  <c:v>22526</c:v>
                </c:pt>
                <c:pt idx="5629">
                  <c:v>22527</c:v>
                </c:pt>
                <c:pt idx="5630">
                  <c:v>22528</c:v>
                </c:pt>
                <c:pt idx="5631">
                  <c:v>22529</c:v>
                </c:pt>
                <c:pt idx="5632">
                  <c:v>22530</c:v>
                </c:pt>
                <c:pt idx="5633">
                  <c:v>22531</c:v>
                </c:pt>
                <c:pt idx="5634">
                  <c:v>22532</c:v>
                </c:pt>
                <c:pt idx="5635">
                  <c:v>22533</c:v>
                </c:pt>
                <c:pt idx="5636">
                  <c:v>22534</c:v>
                </c:pt>
                <c:pt idx="5637">
                  <c:v>22535</c:v>
                </c:pt>
                <c:pt idx="5638">
                  <c:v>22536</c:v>
                </c:pt>
                <c:pt idx="5639">
                  <c:v>22537</c:v>
                </c:pt>
                <c:pt idx="5640">
                  <c:v>22538</c:v>
                </c:pt>
                <c:pt idx="5641">
                  <c:v>22539</c:v>
                </c:pt>
                <c:pt idx="5642">
                  <c:v>22540</c:v>
                </c:pt>
                <c:pt idx="5643">
                  <c:v>22541</c:v>
                </c:pt>
                <c:pt idx="5644">
                  <c:v>22542</c:v>
                </c:pt>
                <c:pt idx="5645">
                  <c:v>22543</c:v>
                </c:pt>
                <c:pt idx="5646">
                  <c:v>22544</c:v>
                </c:pt>
                <c:pt idx="5647">
                  <c:v>22545</c:v>
                </c:pt>
                <c:pt idx="5648">
                  <c:v>22546</c:v>
                </c:pt>
                <c:pt idx="5649">
                  <c:v>22547</c:v>
                </c:pt>
                <c:pt idx="5650">
                  <c:v>22548</c:v>
                </c:pt>
                <c:pt idx="5651">
                  <c:v>22549</c:v>
                </c:pt>
                <c:pt idx="5652">
                  <c:v>22550</c:v>
                </c:pt>
                <c:pt idx="5653">
                  <c:v>22551</c:v>
                </c:pt>
                <c:pt idx="5654">
                  <c:v>22552</c:v>
                </c:pt>
                <c:pt idx="5655">
                  <c:v>22553</c:v>
                </c:pt>
                <c:pt idx="5656">
                  <c:v>22554</c:v>
                </c:pt>
                <c:pt idx="5657">
                  <c:v>22555</c:v>
                </c:pt>
                <c:pt idx="5658">
                  <c:v>22556</c:v>
                </c:pt>
                <c:pt idx="5659">
                  <c:v>22557</c:v>
                </c:pt>
                <c:pt idx="5660">
                  <c:v>22558</c:v>
                </c:pt>
                <c:pt idx="5661">
                  <c:v>22559</c:v>
                </c:pt>
                <c:pt idx="5662">
                  <c:v>22560</c:v>
                </c:pt>
                <c:pt idx="5663">
                  <c:v>22561</c:v>
                </c:pt>
                <c:pt idx="5664">
                  <c:v>22562</c:v>
                </c:pt>
                <c:pt idx="5665">
                  <c:v>22563</c:v>
                </c:pt>
                <c:pt idx="5666">
                  <c:v>22564</c:v>
                </c:pt>
                <c:pt idx="5667">
                  <c:v>22565</c:v>
                </c:pt>
                <c:pt idx="5668">
                  <c:v>22566</c:v>
                </c:pt>
                <c:pt idx="5669">
                  <c:v>22567</c:v>
                </c:pt>
                <c:pt idx="5670">
                  <c:v>22568</c:v>
                </c:pt>
                <c:pt idx="5671">
                  <c:v>22569</c:v>
                </c:pt>
                <c:pt idx="5672">
                  <c:v>22570</c:v>
                </c:pt>
                <c:pt idx="5673">
                  <c:v>22571</c:v>
                </c:pt>
                <c:pt idx="5674">
                  <c:v>22572</c:v>
                </c:pt>
                <c:pt idx="5675">
                  <c:v>22573</c:v>
                </c:pt>
                <c:pt idx="5676">
                  <c:v>22574</c:v>
                </c:pt>
                <c:pt idx="5677">
                  <c:v>22575</c:v>
                </c:pt>
                <c:pt idx="5678">
                  <c:v>22576</c:v>
                </c:pt>
                <c:pt idx="5679">
                  <c:v>22577</c:v>
                </c:pt>
                <c:pt idx="5680">
                  <c:v>22578</c:v>
                </c:pt>
                <c:pt idx="5681">
                  <c:v>22579</c:v>
                </c:pt>
                <c:pt idx="5682">
                  <c:v>22580</c:v>
                </c:pt>
                <c:pt idx="5683">
                  <c:v>22581</c:v>
                </c:pt>
                <c:pt idx="5684">
                  <c:v>22582</c:v>
                </c:pt>
                <c:pt idx="5685">
                  <c:v>22583</c:v>
                </c:pt>
                <c:pt idx="5686">
                  <c:v>22584</c:v>
                </c:pt>
                <c:pt idx="5687">
                  <c:v>22585</c:v>
                </c:pt>
                <c:pt idx="5688">
                  <c:v>22586</c:v>
                </c:pt>
                <c:pt idx="5689">
                  <c:v>22587</c:v>
                </c:pt>
                <c:pt idx="5690">
                  <c:v>22588</c:v>
                </c:pt>
                <c:pt idx="5691">
                  <c:v>22589</c:v>
                </c:pt>
                <c:pt idx="5692">
                  <c:v>22590</c:v>
                </c:pt>
                <c:pt idx="5693">
                  <c:v>22591</c:v>
                </c:pt>
                <c:pt idx="5694">
                  <c:v>22592</c:v>
                </c:pt>
                <c:pt idx="5695">
                  <c:v>22593</c:v>
                </c:pt>
                <c:pt idx="5696">
                  <c:v>22594</c:v>
                </c:pt>
                <c:pt idx="5697">
                  <c:v>22595</c:v>
                </c:pt>
                <c:pt idx="5698">
                  <c:v>22596</c:v>
                </c:pt>
                <c:pt idx="5699">
                  <c:v>22597</c:v>
                </c:pt>
                <c:pt idx="5700">
                  <c:v>22598</c:v>
                </c:pt>
                <c:pt idx="5701">
                  <c:v>22599</c:v>
                </c:pt>
                <c:pt idx="5702">
                  <c:v>22600</c:v>
                </c:pt>
                <c:pt idx="5703">
                  <c:v>22601</c:v>
                </c:pt>
                <c:pt idx="5704">
                  <c:v>22602</c:v>
                </c:pt>
                <c:pt idx="5705">
                  <c:v>22603</c:v>
                </c:pt>
                <c:pt idx="5706">
                  <c:v>22604</c:v>
                </c:pt>
                <c:pt idx="5707">
                  <c:v>22605</c:v>
                </c:pt>
                <c:pt idx="5708">
                  <c:v>22606</c:v>
                </c:pt>
                <c:pt idx="5709">
                  <c:v>22607</c:v>
                </c:pt>
                <c:pt idx="5710">
                  <c:v>22608</c:v>
                </c:pt>
                <c:pt idx="5711">
                  <c:v>22609</c:v>
                </c:pt>
                <c:pt idx="5712">
                  <c:v>22610</c:v>
                </c:pt>
                <c:pt idx="5713">
                  <c:v>22611</c:v>
                </c:pt>
                <c:pt idx="5714">
                  <c:v>22612</c:v>
                </c:pt>
                <c:pt idx="5715">
                  <c:v>22613</c:v>
                </c:pt>
                <c:pt idx="5716">
                  <c:v>22614</c:v>
                </c:pt>
                <c:pt idx="5717">
                  <c:v>22615</c:v>
                </c:pt>
                <c:pt idx="5718">
                  <c:v>22616</c:v>
                </c:pt>
                <c:pt idx="5719">
                  <c:v>22617</c:v>
                </c:pt>
                <c:pt idx="5720">
                  <c:v>22618</c:v>
                </c:pt>
                <c:pt idx="5721">
                  <c:v>22619</c:v>
                </c:pt>
                <c:pt idx="5722">
                  <c:v>22620</c:v>
                </c:pt>
                <c:pt idx="5723">
                  <c:v>22621</c:v>
                </c:pt>
                <c:pt idx="5724">
                  <c:v>22622</c:v>
                </c:pt>
                <c:pt idx="5725">
                  <c:v>22623</c:v>
                </c:pt>
                <c:pt idx="5726">
                  <c:v>22624</c:v>
                </c:pt>
                <c:pt idx="5727">
                  <c:v>22625</c:v>
                </c:pt>
                <c:pt idx="5728">
                  <c:v>22626</c:v>
                </c:pt>
                <c:pt idx="5729">
                  <c:v>22627</c:v>
                </c:pt>
                <c:pt idx="5730">
                  <c:v>22628</c:v>
                </c:pt>
                <c:pt idx="5731">
                  <c:v>22629</c:v>
                </c:pt>
                <c:pt idx="5732">
                  <c:v>22630</c:v>
                </c:pt>
                <c:pt idx="5733">
                  <c:v>22631</c:v>
                </c:pt>
                <c:pt idx="5734">
                  <c:v>22632</c:v>
                </c:pt>
                <c:pt idx="5735">
                  <c:v>22633</c:v>
                </c:pt>
                <c:pt idx="5736">
                  <c:v>22634</c:v>
                </c:pt>
                <c:pt idx="5737">
                  <c:v>22635</c:v>
                </c:pt>
                <c:pt idx="5738">
                  <c:v>22636</c:v>
                </c:pt>
                <c:pt idx="5739">
                  <c:v>22637</c:v>
                </c:pt>
                <c:pt idx="5740">
                  <c:v>22638</c:v>
                </c:pt>
                <c:pt idx="5741">
                  <c:v>22639</c:v>
                </c:pt>
                <c:pt idx="5742">
                  <c:v>22640</c:v>
                </c:pt>
                <c:pt idx="5743">
                  <c:v>22641</c:v>
                </c:pt>
                <c:pt idx="5744">
                  <c:v>22642</c:v>
                </c:pt>
                <c:pt idx="5745">
                  <c:v>22643</c:v>
                </c:pt>
                <c:pt idx="5746">
                  <c:v>22644</c:v>
                </c:pt>
                <c:pt idx="5747">
                  <c:v>22645</c:v>
                </c:pt>
                <c:pt idx="5748">
                  <c:v>22646</c:v>
                </c:pt>
                <c:pt idx="5749">
                  <c:v>22647</c:v>
                </c:pt>
                <c:pt idx="5750">
                  <c:v>22648</c:v>
                </c:pt>
                <c:pt idx="5751">
                  <c:v>22649</c:v>
                </c:pt>
                <c:pt idx="5752">
                  <c:v>22650</c:v>
                </c:pt>
                <c:pt idx="5753">
                  <c:v>22651</c:v>
                </c:pt>
                <c:pt idx="5754">
                  <c:v>22652</c:v>
                </c:pt>
                <c:pt idx="5755">
                  <c:v>22653</c:v>
                </c:pt>
                <c:pt idx="5756">
                  <c:v>22654</c:v>
                </c:pt>
                <c:pt idx="5757">
                  <c:v>22655</c:v>
                </c:pt>
                <c:pt idx="5758">
                  <c:v>22656</c:v>
                </c:pt>
                <c:pt idx="5759">
                  <c:v>22657</c:v>
                </c:pt>
                <c:pt idx="5760">
                  <c:v>22658</c:v>
                </c:pt>
                <c:pt idx="5761">
                  <c:v>22659</c:v>
                </c:pt>
                <c:pt idx="5762">
                  <c:v>22660</c:v>
                </c:pt>
                <c:pt idx="5763">
                  <c:v>22661</c:v>
                </c:pt>
                <c:pt idx="5764">
                  <c:v>22662</c:v>
                </c:pt>
                <c:pt idx="5765">
                  <c:v>22663</c:v>
                </c:pt>
                <c:pt idx="5766">
                  <c:v>22664</c:v>
                </c:pt>
                <c:pt idx="5767">
                  <c:v>22665</c:v>
                </c:pt>
                <c:pt idx="5768">
                  <c:v>22666</c:v>
                </c:pt>
                <c:pt idx="5769">
                  <c:v>22667</c:v>
                </c:pt>
                <c:pt idx="5770">
                  <c:v>22668</c:v>
                </c:pt>
                <c:pt idx="5771">
                  <c:v>22669</c:v>
                </c:pt>
                <c:pt idx="5772">
                  <c:v>22670</c:v>
                </c:pt>
                <c:pt idx="5773">
                  <c:v>22671</c:v>
                </c:pt>
                <c:pt idx="5774">
                  <c:v>22672</c:v>
                </c:pt>
                <c:pt idx="5775">
                  <c:v>22673</c:v>
                </c:pt>
                <c:pt idx="5776">
                  <c:v>22674</c:v>
                </c:pt>
                <c:pt idx="5777">
                  <c:v>22675</c:v>
                </c:pt>
                <c:pt idx="5778">
                  <c:v>22676</c:v>
                </c:pt>
                <c:pt idx="5779">
                  <c:v>22677</c:v>
                </c:pt>
                <c:pt idx="5780">
                  <c:v>22678</c:v>
                </c:pt>
                <c:pt idx="5781">
                  <c:v>22679</c:v>
                </c:pt>
                <c:pt idx="5782">
                  <c:v>22680</c:v>
                </c:pt>
                <c:pt idx="5783">
                  <c:v>22681</c:v>
                </c:pt>
                <c:pt idx="5784">
                  <c:v>22682</c:v>
                </c:pt>
                <c:pt idx="5785">
                  <c:v>22683</c:v>
                </c:pt>
                <c:pt idx="5786">
                  <c:v>22684</c:v>
                </c:pt>
                <c:pt idx="5787">
                  <c:v>22685</c:v>
                </c:pt>
                <c:pt idx="5788">
                  <c:v>22686</c:v>
                </c:pt>
                <c:pt idx="5789">
                  <c:v>22687</c:v>
                </c:pt>
                <c:pt idx="5790">
                  <c:v>22688</c:v>
                </c:pt>
                <c:pt idx="5791">
                  <c:v>22689</c:v>
                </c:pt>
                <c:pt idx="5792">
                  <c:v>22690</c:v>
                </c:pt>
                <c:pt idx="5793">
                  <c:v>22691</c:v>
                </c:pt>
                <c:pt idx="5794">
                  <c:v>22692</c:v>
                </c:pt>
                <c:pt idx="5795">
                  <c:v>22693</c:v>
                </c:pt>
                <c:pt idx="5796">
                  <c:v>22694</c:v>
                </c:pt>
                <c:pt idx="5797">
                  <c:v>22695</c:v>
                </c:pt>
                <c:pt idx="5798">
                  <c:v>22696</c:v>
                </c:pt>
                <c:pt idx="5799">
                  <c:v>22697</c:v>
                </c:pt>
                <c:pt idx="5800">
                  <c:v>22698</c:v>
                </c:pt>
                <c:pt idx="5801">
                  <c:v>22699</c:v>
                </c:pt>
                <c:pt idx="5802">
                  <c:v>22700</c:v>
                </c:pt>
                <c:pt idx="5803">
                  <c:v>22701</c:v>
                </c:pt>
                <c:pt idx="5804">
                  <c:v>22702</c:v>
                </c:pt>
                <c:pt idx="5805">
                  <c:v>22703</c:v>
                </c:pt>
                <c:pt idx="5806">
                  <c:v>22704</c:v>
                </c:pt>
                <c:pt idx="5807">
                  <c:v>22705</c:v>
                </c:pt>
                <c:pt idx="5808">
                  <c:v>22706</c:v>
                </c:pt>
                <c:pt idx="5809">
                  <c:v>22707</c:v>
                </c:pt>
                <c:pt idx="5810">
                  <c:v>22708</c:v>
                </c:pt>
                <c:pt idx="5811">
                  <c:v>22709</c:v>
                </c:pt>
                <c:pt idx="5812">
                  <c:v>22710</c:v>
                </c:pt>
                <c:pt idx="5813">
                  <c:v>22711</c:v>
                </c:pt>
                <c:pt idx="5814">
                  <c:v>22712</c:v>
                </c:pt>
                <c:pt idx="5815">
                  <c:v>22713</c:v>
                </c:pt>
                <c:pt idx="5816">
                  <c:v>22714</c:v>
                </c:pt>
                <c:pt idx="5817">
                  <c:v>22715</c:v>
                </c:pt>
                <c:pt idx="5818">
                  <c:v>22716</c:v>
                </c:pt>
                <c:pt idx="5819">
                  <c:v>22717</c:v>
                </c:pt>
                <c:pt idx="5820">
                  <c:v>22718</c:v>
                </c:pt>
                <c:pt idx="5821">
                  <c:v>22719</c:v>
                </c:pt>
                <c:pt idx="5822">
                  <c:v>22720</c:v>
                </c:pt>
                <c:pt idx="5823">
                  <c:v>22721</c:v>
                </c:pt>
                <c:pt idx="5824">
                  <c:v>22722</c:v>
                </c:pt>
                <c:pt idx="5825">
                  <c:v>22723</c:v>
                </c:pt>
                <c:pt idx="5826">
                  <c:v>22724</c:v>
                </c:pt>
                <c:pt idx="5827">
                  <c:v>22725</c:v>
                </c:pt>
                <c:pt idx="5828">
                  <c:v>22726</c:v>
                </c:pt>
                <c:pt idx="5829">
                  <c:v>22727</c:v>
                </c:pt>
                <c:pt idx="5830">
                  <c:v>22728</c:v>
                </c:pt>
                <c:pt idx="5831">
                  <c:v>22729</c:v>
                </c:pt>
                <c:pt idx="5832">
                  <c:v>22730</c:v>
                </c:pt>
                <c:pt idx="5833">
                  <c:v>22731</c:v>
                </c:pt>
                <c:pt idx="5834">
                  <c:v>22732</c:v>
                </c:pt>
                <c:pt idx="5835">
                  <c:v>22733</c:v>
                </c:pt>
                <c:pt idx="5836">
                  <c:v>22734</c:v>
                </c:pt>
                <c:pt idx="5837">
                  <c:v>22735</c:v>
                </c:pt>
                <c:pt idx="5838">
                  <c:v>22736</c:v>
                </c:pt>
                <c:pt idx="5839">
                  <c:v>22737</c:v>
                </c:pt>
                <c:pt idx="5840">
                  <c:v>22738</c:v>
                </c:pt>
                <c:pt idx="5841">
                  <c:v>22739</c:v>
                </c:pt>
                <c:pt idx="5842">
                  <c:v>22740</c:v>
                </c:pt>
                <c:pt idx="5843">
                  <c:v>22741</c:v>
                </c:pt>
                <c:pt idx="5844">
                  <c:v>22742</c:v>
                </c:pt>
                <c:pt idx="5845">
                  <c:v>22743</c:v>
                </c:pt>
                <c:pt idx="5846">
                  <c:v>22744</c:v>
                </c:pt>
                <c:pt idx="5847">
                  <c:v>22745</c:v>
                </c:pt>
                <c:pt idx="5848">
                  <c:v>22746</c:v>
                </c:pt>
                <c:pt idx="5849">
                  <c:v>22747</c:v>
                </c:pt>
                <c:pt idx="5850">
                  <c:v>22748</c:v>
                </c:pt>
                <c:pt idx="5851">
                  <c:v>22749</c:v>
                </c:pt>
                <c:pt idx="5852">
                  <c:v>22750</c:v>
                </c:pt>
                <c:pt idx="5853">
                  <c:v>22751</c:v>
                </c:pt>
                <c:pt idx="5854">
                  <c:v>22752</c:v>
                </c:pt>
                <c:pt idx="5855">
                  <c:v>22753</c:v>
                </c:pt>
                <c:pt idx="5856">
                  <c:v>22754</c:v>
                </c:pt>
                <c:pt idx="5857">
                  <c:v>22755</c:v>
                </c:pt>
                <c:pt idx="5858">
                  <c:v>22756</c:v>
                </c:pt>
                <c:pt idx="5859">
                  <c:v>22757</c:v>
                </c:pt>
                <c:pt idx="5860">
                  <c:v>22758</c:v>
                </c:pt>
                <c:pt idx="5861">
                  <c:v>22759</c:v>
                </c:pt>
                <c:pt idx="5862">
                  <c:v>22760</c:v>
                </c:pt>
                <c:pt idx="5863">
                  <c:v>22761</c:v>
                </c:pt>
                <c:pt idx="5864">
                  <c:v>22762</c:v>
                </c:pt>
                <c:pt idx="5865">
                  <c:v>22763</c:v>
                </c:pt>
                <c:pt idx="5866">
                  <c:v>22764</c:v>
                </c:pt>
                <c:pt idx="5867">
                  <c:v>22765</c:v>
                </c:pt>
                <c:pt idx="5868">
                  <c:v>22766</c:v>
                </c:pt>
                <c:pt idx="5869">
                  <c:v>22767</c:v>
                </c:pt>
                <c:pt idx="5870">
                  <c:v>22768</c:v>
                </c:pt>
                <c:pt idx="5871">
                  <c:v>22769</c:v>
                </c:pt>
                <c:pt idx="5872">
                  <c:v>22770</c:v>
                </c:pt>
                <c:pt idx="5873">
                  <c:v>22771</c:v>
                </c:pt>
                <c:pt idx="5874">
                  <c:v>22772</c:v>
                </c:pt>
                <c:pt idx="5875">
                  <c:v>22773</c:v>
                </c:pt>
                <c:pt idx="5876">
                  <c:v>22774</c:v>
                </c:pt>
                <c:pt idx="5877">
                  <c:v>22775</c:v>
                </c:pt>
                <c:pt idx="5878">
                  <c:v>22776</c:v>
                </c:pt>
                <c:pt idx="5879">
                  <c:v>22777</c:v>
                </c:pt>
                <c:pt idx="5880">
                  <c:v>22778</c:v>
                </c:pt>
                <c:pt idx="5881">
                  <c:v>22779</c:v>
                </c:pt>
                <c:pt idx="5882">
                  <c:v>22780</c:v>
                </c:pt>
                <c:pt idx="5883">
                  <c:v>22781</c:v>
                </c:pt>
                <c:pt idx="5884">
                  <c:v>22782</c:v>
                </c:pt>
                <c:pt idx="5885">
                  <c:v>22783</c:v>
                </c:pt>
                <c:pt idx="5886">
                  <c:v>22784</c:v>
                </c:pt>
                <c:pt idx="5887">
                  <c:v>22785</c:v>
                </c:pt>
                <c:pt idx="5888">
                  <c:v>22786</c:v>
                </c:pt>
                <c:pt idx="5889">
                  <c:v>22787</c:v>
                </c:pt>
                <c:pt idx="5890">
                  <c:v>22788</c:v>
                </c:pt>
                <c:pt idx="5891">
                  <c:v>22789</c:v>
                </c:pt>
                <c:pt idx="5892">
                  <c:v>22790</c:v>
                </c:pt>
                <c:pt idx="5893">
                  <c:v>22791</c:v>
                </c:pt>
                <c:pt idx="5894">
                  <c:v>22792</c:v>
                </c:pt>
                <c:pt idx="5895">
                  <c:v>22793</c:v>
                </c:pt>
                <c:pt idx="5896">
                  <c:v>22794</c:v>
                </c:pt>
                <c:pt idx="5897">
                  <c:v>22795</c:v>
                </c:pt>
                <c:pt idx="5898">
                  <c:v>22796</c:v>
                </c:pt>
                <c:pt idx="5899">
                  <c:v>22797</c:v>
                </c:pt>
                <c:pt idx="5900">
                  <c:v>22798</c:v>
                </c:pt>
                <c:pt idx="5901">
                  <c:v>22799</c:v>
                </c:pt>
                <c:pt idx="5902">
                  <c:v>22800</c:v>
                </c:pt>
                <c:pt idx="5903">
                  <c:v>22801</c:v>
                </c:pt>
                <c:pt idx="5904">
                  <c:v>22802</c:v>
                </c:pt>
                <c:pt idx="5905">
                  <c:v>22803</c:v>
                </c:pt>
                <c:pt idx="5906">
                  <c:v>22804</c:v>
                </c:pt>
                <c:pt idx="5907">
                  <c:v>22805</c:v>
                </c:pt>
                <c:pt idx="5908">
                  <c:v>22806</c:v>
                </c:pt>
                <c:pt idx="5909">
                  <c:v>22807</c:v>
                </c:pt>
                <c:pt idx="5910">
                  <c:v>22808</c:v>
                </c:pt>
                <c:pt idx="5911">
                  <c:v>22809</c:v>
                </c:pt>
                <c:pt idx="5912">
                  <c:v>22810</c:v>
                </c:pt>
                <c:pt idx="5913">
                  <c:v>22811</c:v>
                </c:pt>
                <c:pt idx="5914">
                  <c:v>22812</c:v>
                </c:pt>
                <c:pt idx="5915">
                  <c:v>22813</c:v>
                </c:pt>
                <c:pt idx="5916">
                  <c:v>22814</c:v>
                </c:pt>
                <c:pt idx="5917">
                  <c:v>22815</c:v>
                </c:pt>
                <c:pt idx="5918">
                  <c:v>22816</c:v>
                </c:pt>
                <c:pt idx="5919">
                  <c:v>22817</c:v>
                </c:pt>
                <c:pt idx="5920">
                  <c:v>22818</c:v>
                </c:pt>
                <c:pt idx="5921">
                  <c:v>22819</c:v>
                </c:pt>
                <c:pt idx="5922">
                  <c:v>22820</c:v>
                </c:pt>
                <c:pt idx="5923">
                  <c:v>22821</c:v>
                </c:pt>
                <c:pt idx="5924">
                  <c:v>22822</c:v>
                </c:pt>
                <c:pt idx="5925">
                  <c:v>22823</c:v>
                </c:pt>
                <c:pt idx="5926">
                  <c:v>22824</c:v>
                </c:pt>
                <c:pt idx="5927">
                  <c:v>22825</c:v>
                </c:pt>
                <c:pt idx="5928">
                  <c:v>22826</c:v>
                </c:pt>
                <c:pt idx="5929">
                  <c:v>22827</c:v>
                </c:pt>
                <c:pt idx="5930">
                  <c:v>22828</c:v>
                </c:pt>
                <c:pt idx="5931">
                  <c:v>22829</c:v>
                </c:pt>
                <c:pt idx="5932">
                  <c:v>22830</c:v>
                </c:pt>
                <c:pt idx="5933">
                  <c:v>22831</c:v>
                </c:pt>
                <c:pt idx="5934">
                  <c:v>22832</c:v>
                </c:pt>
                <c:pt idx="5935">
                  <c:v>22833</c:v>
                </c:pt>
                <c:pt idx="5936">
                  <c:v>22834</c:v>
                </c:pt>
                <c:pt idx="5937">
                  <c:v>22835</c:v>
                </c:pt>
                <c:pt idx="5938">
                  <c:v>22836</c:v>
                </c:pt>
                <c:pt idx="5939">
                  <c:v>22837</c:v>
                </c:pt>
                <c:pt idx="5940">
                  <c:v>22838</c:v>
                </c:pt>
                <c:pt idx="5941">
                  <c:v>22839</c:v>
                </c:pt>
                <c:pt idx="5942">
                  <c:v>22840</c:v>
                </c:pt>
                <c:pt idx="5943">
                  <c:v>22841</c:v>
                </c:pt>
                <c:pt idx="5944">
                  <c:v>22842</c:v>
                </c:pt>
                <c:pt idx="5945">
                  <c:v>22843</c:v>
                </c:pt>
                <c:pt idx="5946">
                  <c:v>22844</c:v>
                </c:pt>
                <c:pt idx="5947">
                  <c:v>22845</c:v>
                </c:pt>
                <c:pt idx="5948">
                  <c:v>22846</c:v>
                </c:pt>
                <c:pt idx="5949">
                  <c:v>22847</c:v>
                </c:pt>
                <c:pt idx="5950">
                  <c:v>22848</c:v>
                </c:pt>
                <c:pt idx="5951">
                  <c:v>22849</c:v>
                </c:pt>
                <c:pt idx="5952">
                  <c:v>22850</c:v>
                </c:pt>
                <c:pt idx="5953">
                  <c:v>22851</c:v>
                </c:pt>
                <c:pt idx="5954">
                  <c:v>22852</c:v>
                </c:pt>
                <c:pt idx="5955">
                  <c:v>22853</c:v>
                </c:pt>
                <c:pt idx="5956">
                  <c:v>22854</c:v>
                </c:pt>
                <c:pt idx="5957">
                  <c:v>22855</c:v>
                </c:pt>
                <c:pt idx="5958">
                  <c:v>22856</c:v>
                </c:pt>
                <c:pt idx="5959">
                  <c:v>22857</c:v>
                </c:pt>
                <c:pt idx="5960">
                  <c:v>22858</c:v>
                </c:pt>
                <c:pt idx="5961">
                  <c:v>22859</c:v>
                </c:pt>
                <c:pt idx="5962">
                  <c:v>22860</c:v>
                </c:pt>
                <c:pt idx="5963">
                  <c:v>22861</c:v>
                </c:pt>
                <c:pt idx="5964">
                  <c:v>22862</c:v>
                </c:pt>
                <c:pt idx="5965">
                  <c:v>22863</c:v>
                </c:pt>
                <c:pt idx="5966">
                  <c:v>22864</c:v>
                </c:pt>
                <c:pt idx="5967">
                  <c:v>22865</c:v>
                </c:pt>
                <c:pt idx="5968">
                  <c:v>22866</c:v>
                </c:pt>
                <c:pt idx="5969">
                  <c:v>22867</c:v>
                </c:pt>
                <c:pt idx="5970">
                  <c:v>22868</c:v>
                </c:pt>
                <c:pt idx="5971">
                  <c:v>22869</c:v>
                </c:pt>
                <c:pt idx="5972">
                  <c:v>22870</c:v>
                </c:pt>
                <c:pt idx="5973">
                  <c:v>22871</c:v>
                </c:pt>
                <c:pt idx="5974">
                  <c:v>22872</c:v>
                </c:pt>
                <c:pt idx="5975">
                  <c:v>22873</c:v>
                </c:pt>
                <c:pt idx="5976">
                  <c:v>22874</c:v>
                </c:pt>
                <c:pt idx="5977">
                  <c:v>22875</c:v>
                </c:pt>
                <c:pt idx="5978">
                  <c:v>22876</c:v>
                </c:pt>
                <c:pt idx="5979">
                  <c:v>22877</c:v>
                </c:pt>
                <c:pt idx="5980">
                  <c:v>22878</c:v>
                </c:pt>
                <c:pt idx="5981">
                  <c:v>22879</c:v>
                </c:pt>
                <c:pt idx="5982">
                  <c:v>22880</c:v>
                </c:pt>
                <c:pt idx="5983">
                  <c:v>22881</c:v>
                </c:pt>
                <c:pt idx="5984">
                  <c:v>22882</c:v>
                </c:pt>
                <c:pt idx="5985">
                  <c:v>22883</c:v>
                </c:pt>
                <c:pt idx="5986">
                  <c:v>22884</c:v>
                </c:pt>
                <c:pt idx="5987">
                  <c:v>22885</c:v>
                </c:pt>
                <c:pt idx="5988">
                  <c:v>22886</c:v>
                </c:pt>
                <c:pt idx="5989">
                  <c:v>22887</c:v>
                </c:pt>
                <c:pt idx="5990">
                  <c:v>22888</c:v>
                </c:pt>
                <c:pt idx="5991">
                  <c:v>22889</c:v>
                </c:pt>
                <c:pt idx="5992">
                  <c:v>22890</c:v>
                </c:pt>
                <c:pt idx="5993">
                  <c:v>22891</c:v>
                </c:pt>
                <c:pt idx="5994">
                  <c:v>22892</c:v>
                </c:pt>
                <c:pt idx="5995">
                  <c:v>22893</c:v>
                </c:pt>
                <c:pt idx="5996">
                  <c:v>22894</c:v>
                </c:pt>
                <c:pt idx="5997">
                  <c:v>22895</c:v>
                </c:pt>
                <c:pt idx="5998">
                  <c:v>22896</c:v>
                </c:pt>
                <c:pt idx="5999">
                  <c:v>22897</c:v>
                </c:pt>
                <c:pt idx="6000">
                  <c:v>22898</c:v>
                </c:pt>
                <c:pt idx="6001">
                  <c:v>22899</c:v>
                </c:pt>
                <c:pt idx="6002">
                  <c:v>22900</c:v>
                </c:pt>
                <c:pt idx="6003">
                  <c:v>22901</c:v>
                </c:pt>
                <c:pt idx="6004">
                  <c:v>22902</c:v>
                </c:pt>
                <c:pt idx="6005">
                  <c:v>22903</c:v>
                </c:pt>
                <c:pt idx="6006">
                  <c:v>22904</c:v>
                </c:pt>
                <c:pt idx="6007">
                  <c:v>22905</c:v>
                </c:pt>
                <c:pt idx="6008">
                  <c:v>22906</c:v>
                </c:pt>
                <c:pt idx="6009">
                  <c:v>22907</c:v>
                </c:pt>
                <c:pt idx="6010">
                  <c:v>22908</c:v>
                </c:pt>
                <c:pt idx="6011">
                  <c:v>22909</c:v>
                </c:pt>
                <c:pt idx="6012">
                  <c:v>22910</c:v>
                </c:pt>
                <c:pt idx="6013">
                  <c:v>22911</c:v>
                </c:pt>
                <c:pt idx="6014">
                  <c:v>22912</c:v>
                </c:pt>
                <c:pt idx="6015">
                  <c:v>22913</c:v>
                </c:pt>
                <c:pt idx="6016">
                  <c:v>22914</c:v>
                </c:pt>
                <c:pt idx="6017">
                  <c:v>22915</c:v>
                </c:pt>
                <c:pt idx="6018">
                  <c:v>22916</c:v>
                </c:pt>
                <c:pt idx="6019">
                  <c:v>22917</c:v>
                </c:pt>
                <c:pt idx="6020">
                  <c:v>22918</c:v>
                </c:pt>
                <c:pt idx="6021">
                  <c:v>22919</c:v>
                </c:pt>
                <c:pt idx="6022">
                  <c:v>22920</c:v>
                </c:pt>
                <c:pt idx="6023">
                  <c:v>22921</c:v>
                </c:pt>
                <c:pt idx="6024">
                  <c:v>22922</c:v>
                </c:pt>
                <c:pt idx="6025">
                  <c:v>22923</c:v>
                </c:pt>
                <c:pt idx="6026">
                  <c:v>22924</c:v>
                </c:pt>
                <c:pt idx="6027">
                  <c:v>22925</c:v>
                </c:pt>
                <c:pt idx="6028">
                  <c:v>22926</c:v>
                </c:pt>
                <c:pt idx="6029">
                  <c:v>22927</c:v>
                </c:pt>
                <c:pt idx="6030">
                  <c:v>22928</c:v>
                </c:pt>
                <c:pt idx="6031">
                  <c:v>22929</c:v>
                </c:pt>
                <c:pt idx="6032">
                  <c:v>22930</c:v>
                </c:pt>
                <c:pt idx="6033">
                  <c:v>22931</c:v>
                </c:pt>
                <c:pt idx="6034">
                  <c:v>22932</c:v>
                </c:pt>
                <c:pt idx="6035">
                  <c:v>22933</c:v>
                </c:pt>
                <c:pt idx="6036">
                  <c:v>22934</c:v>
                </c:pt>
                <c:pt idx="6037">
                  <c:v>22935</c:v>
                </c:pt>
                <c:pt idx="6038">
                  <c:v>22936</c:v>
                </c:pt>
                <c:pt idx="6039">
                  <c:v>22937</c:v>
                </c:pt>
                <c:pt idx="6040">
                  <c:v>22938</c:v>
                </c:pt>
                <c:pt idx="6041">
                  <c:v>22939</c:v>
                </c:pt>
                <c:pt idx="6042">
                  <c:v>22940</c:v>
                </c:pt>
                <c:pt idx="6043">
                  <c:v>22941</c:v>
                </c:pt>
                <c:pt idx="6044">
                  <c:v>22942</c:v>
                </c:pt>
                <c:pt idx="6045">
                  <c:v>22943</c:v>
                </c:pt>
                <c:pt idx="6046">
                  <c:v>22944</c:v>
                </c:pt>
                <c:pt idx="6047">
                  <c:v>22945</c:v>
                </c:pt>
                <c:pt idx="6048">
                  <c:v>22946</c:v>
                </c:pt>
                <c:pt idx="6049">
                  <c:v>22947</c:v>
                </c:pt>
                <c:pt idx="6050">
                  <c:v>22948</c:v>
                </c:pt>
                <c:pt idx="6051">
                  <c:v>22949</c:v>
                </c:pt>
                <c:pt idx="6052">
                  <c:v>22950</c:v>
                </c:pt>
                <c:pt idx="6053">
                  <c:v>22951</c:v>
                </c:pt>
                <c:pt idx="6054">
                  <c:v>22952</c:v>
                </c:pt>
                <c:pt idx="6055">
                  <c:v>22953</c:v>
                </c:pt>
                <c:pt idx="6056">
                  <c:v>22954</c:v>
                </c:pt>
                <c:pt idx="6057">
                  <c:v>22955</c:v>
                </c:pt>
                <c:pt idx="6058">
                  <c:v>22956</c:v>
                </c:pt>
                <c:pt idx="6059">
                  <c:v>22957</c:v>
                </c:pt>
                <c:pt idx="6060">
                  <c:v>22958</c:v>
                </c:pt>
                <c:pt idx="6061">
                  <c:v>22959</c:v>
                </c:pt>
                <c:pt idx="6062">
                  <c:v>22960</c:v>
                </c:pt>
                <c:pt idx="6063">
                  <c:v>22961</c:v>
                </c:pt>
                <c:pt idx="6064">
                  <c:v>22962</c:v>
                </c:pt>
                <c:pt idx="6065">
                  <c:v>22963</c:v>
                </c:pt>
                <c:pt idx="6066">
                  <c:v>22964</c:v>
                </c:pt>
                <c:pt idx="6067">
                  <c:v>22965</c:v>
                </c:pt>
                <c:pt idx="6068">
                  <c:v>22966</c:v>
                </c:pt>
                <c:pt idx="6069">
                  <c:v>22967</c:v>
                </c:pt>
                <c:pt idx="6070">
                  <c:v>22968</c:v>
                </c:pt>
                <c:pt idx="6071">
                  <c:v>22969</c:v>
                </c:pt>
                <c:pt idx="6072">
                  <c:v>22970</c:v>
                </c:pt>
                <c:pt idx="6073">
                  <c:v>22971</c:v>
                </c:pt>
                <c:pt idx="6074">
                  <c:v>22972</c:v>
                </c:pt>
                <c:pt idx="6075">
                  <c:v>22973</c:v>
                </c:pt>
                <c:pt idx="6076">
                  <c:v>22974</c:v>
                </c:pt>
                <c:pt idx="6077">
                  <c:v>22975</c:v>
                </c:pt>
                <c:pt idx="6078">
                  <c:v>22976</c:v>
                </c:pt>
                <c:pt idx="6079">
                  <c:v>22977</c:v>
                </c:pt>
                <c:pt idx="6080">
                  <c:v>22978</c:v>
                </c:pt>
                <c:pt idx="6081">
                  <c:v>22979</c:v>
                </c:pt>
                <c:pt idx="6082">
                  <c:v>22980</c:v>
                </c:pt>
                <c:pt idx="6083">
                  <c:v>22981</c:v>
                </c:pt>
                <c:pt idx="6084">
                  <c:v>22982</c:v>
                </c:pt>
                <c:pt idx="6085">
                  <c:v>22983</c:v>
                </c:pt>
                <c:pt idx="6086">
                  <c:v>22984</c:v>
                </c:pt>
                <c:pt idx="6087">
                  <c:v>22985</c:v>
                </c:pt>
                <c:pt idx="6088">
                  <c:v>22986</c:v>
                </c:pt>
                <c:pt idx="6089">
                  <c:v>22987</c:v>
                </c:pt>
                <c:pt idx="6090">
                  <c:v>22988</c:v>
                </c:pt>
                <c:pt idx="6091">
                  <c:v>22989</c:v>
                </c:pt>
                <c:pt idx="6092">
                  <c:v>22990</c:v>
                </c:pt>
                <c:pt idx="6093">
                  <c:v>22991</c:v>
                </c:pt>
                <c:pt idx="6094">
                  <c:v>22992</c:v>
                </c:pt>
                <c:pt idx="6095">
                  <c:v>22993</c:v>
                </c:pt>
                <c:pt idx="6096">
                  <c:v>22994</c:v>
                </c:pt>
                <c:pt idx="6097">
                  <c:v>22995</c:v>
                </c:pt>
                <c:pt idx="6098">
                  <c:v>22996</c:v>
                </c:pt>
                <c:pt idx="6099">
                  <c:v>22997</c:v>
                </c:pt>
                <c:pt idx="6100">
                  <c:v>22998</c:v>
                </c:pt>
                <c:pt idx="6101">
                  <c:v>22999</c:v>
                </c:pt>
                <c:pt idx="6102">
                  <c:v>23000</c:v>
                </c:pt>
                <c:pt idx="6103">
                  <c:v>23001</c:v>
                </c:pt>
                <c:pt idx="6104">
                  <c:v>23002</c:v>
                </c:pt>
                <c:pt idx="6105">
                  <c:v>23003</c:v>
                </c:pt>
                <c:pt idx="6106">
                  <c:v>23004</c:v>
                </c:pt>
                <c:pt idx="6107">
                  <c:v>23005</c:v>
                </c:pt>
                <c:pt idx="6108">
                  <c:v>23006</c:v>
                </c:pt>
                <c:pt idx="6109">
                  <c:v>23007</c:v>
                </c:pt>
                <c:pt idx="6110">
                  <c:v>23008</c:v>
                </c:pt>
                <c:pt idx="6111">
                  <c:v>23009</c:v>
                </c:pt>
                <c:pt idx="6112">
                  <c:v>23010</c:v>
                </c:pt>
                <c:pt idx="6113">
                  <c:v>23011</c:v>
                </c:pt>
                <c:pt idx="6114">
                  <c:v>23012</c:v>
                </c:pt>
                <c:pt idx="6115">
                  <c:v>23013</c:v>
                </c:pt>
                <c:pt idx="6116">
                  <c:v>23014</c:v>
                </c:pt>
                <c:pt idx="6117">
                  <c:v>23015</c:v>
                </c:pt>
                <c:pt idx="6118">
                  <c:v>23016</c:v>
                </c:pt>
                <c:pt idx="6119">
                  <c:v>23017</c:v>
                </c:pt>
                <c:pt idx="6120">
                  <c:v>23018</c:v>
                </c:pt>
                <c:pt idx="6121">
                  <c:v>23019</c:v>
                </c:pt>
                <c:pt idx="6122">
                  <c:v>23020</c:v>
                </c:pt>
                <c:pt idx="6123">
                  <c:v>23021</c:v>
                </c:pt>
                <c:pt idx="6124">
                  <c:v>23022</c:v>
                </c:pt>
                <c:pt idx="6125">
                  <c:v>23023</c:v>
                </c:pt>
                <c:pt idx="6126">
                  <c:v>23024</c:v>
                </c:pt>
                <c:pt idx="6127">
                  <c:v>23025</c:v>
                </c:pt>
                <c:pt idx="6128">
                  <c:v>23026</c:v>
                </c:pt>
                <c:pt idx="6129">
                  <c:v>23027</c:v>
                </c:pt>
                <c:pt idx="6130">
                  <c:v>23028</c:v>
                </c:pt>
                <c:pt idx="6131">
                  <c:v>23029</c:v>
                </c:pt>
                <c:pt idx="6132">
                  <c:v>23030</c:v>
                </c:pt>
                <c:pt idx="6133">
                  <c:v>23031</c:v>
                </c:pt>
                <c:pt idx="6134">
                  <c:v>23032</c:v>
                </c:pt>
                <c:pt idx="6135">
                  <c:v>23033</c:v>
                </c:pt>
                <c:pt idx="6136">
                  <c:v>23034</c:v>
                </c:pt>
                <c:pt idx="6137">
                  <c:v>23035</c:v>
                </c:pt>
                <c:pt idx="6138">
                  <c:v>23036</c:v>
                </c:pt>
                <c:pt idx="6139">
                  <c:v>23037</c:v>
                </c:pt>
                <c:pt idx="6140">
                  <c:v>23038</c:v>
                </c:pt>
                <c:pt idx="6141">
                  <c:v>23039</c:v>
                </c:pt>
                <c:pt idx="6142">
                  <c:v>23040</c:v>
                </c:pt>
                <c:pt idx="6143">
                  <c:v>23041</c:v>
                </c:pt>
                <c:pt idx="6144">
                  <c:v>23042</c:v>
                </c:pt>
                <c:pt idx="6145">
                  <c:v>23043</c:v>
                </c:pt>
                <c:pt idx="6146">
                  <c:v>23044</c:v>
                </c:pt>
                <c:pt idx="6147">
                  <c:v>23045</c:v>
                </c:pt>
                <c:pt idx="6148">
                  <c:v>23046</c:v>
                </c:pt>
                <c:pt idx="6149">
                  <c:v>23047</c:v>
                </c:pt>
                <c:pt idx="6150">
                  <c:v>23048</c:v>
                </c:pt>
                <c:pt idx="6151">
                  <c:v>23049</c:v>
                </c:pt>
                <c:pt idx="6152">
                  <c:v>23050</c:v>
                </c:pt>
                <c:pt idx="6153">
                  <c:v>23051</c:v>
                </c:pt>
                <c:pt idx="6154">
                  <c:v>23052</c:v>
                </c:pt>
                <c:pt idx="6155">
                  <c:v>23053</c:v>
                </c:pt>
                <c:pt idx="6156">
                  <c:v>23054</c:v>
                </c:pt>
                <c:pt idx="6157">
                  <c:v>23055</c:v>
                </c:pt>
                <c:pt idx="6158">
                  <c:v>23056</c:v>
                </c:pt>
                <c:pt idx="6159">
                  <c:v>23057</c:v>
                </c:pt>
                <c:pt idx="6160">
                  <c:v>23058</c:v>
                </c:pt>
                <c:pt idx="6161">
                  <c:v>23059</c:v>
                </c:pt>
                <c:pt idx="6162">
                  <c:v>23060</c:v>
                </c:pt>
                <c:pt idx="6163">
                  <c:v>23061</c:v>
                </c:pt>
                <c:pt idx="6164">
                  <c:v>23062</c:v>
                </c:pt>
                <c:pt idx="6165">
                  <c:v>23063</c:v>
                </c:pt>
                <c:pt idx="6166">
                  <c:v>23064</c:v>
                </c:pt>
                <c:pt idx="6167">
                  <c:v>23065</c:v>
                </c:pt>
                <c:pt idx="6168">
                  <c:v>23066</c:v>
                </c:pt>
                <c:pt idx="6169">
                  <c:v>23067</c:v>
                </c:pt>
                <c:pt idx="6170">
                  <c:v>23068</c:v>
                </c:pt>
                <c:pt idx="6171">
                  <c:v>23069</c:v>
                </c:pt>
                <c:pt idx="6172">
                  <c:v>23070</c:v>
                </c:pt>
                <c:pt idx="6173">
                  <c:v>23071</c:v>
                </c:pt>
                <c:pt idx="6174">
                  <c:v>23072</c:v>
                </c:pt>
                <c:pt idx="6175">
                  <c:v>23073</c:v>
                </c:pt>
                <c:pt idx="6176">
                  <c:v>23074</c:v>
                </c:pt>
                <c:pt idx="6177">
                  <c:v>23075</c:v>
                </c:pt>
                <c:pt idx="6178">
                  <c:v>23076</c:v>
                </c:pt>
                <c:pt idx="6179">
                  <c:v>23077</c:v>
                </c:pt>
                <c:pt idx="6180">
                  <c:v>23078</c:v>
                </c:pt>
                <c:pt idx="6181">
                  <c:v>23079</c:v>
                </c:pt>
                <c:pt idx="6182">
                  <c:v>23080</c:v>
                </c:pt>
                <c:pt idx="6183">
                  <c:v>23081</c:v>
                </c:pt>
                <c:pt idx="6184">
                  <c:v>23082</c:v>
                </c:pt>
                <c:pt idx="6185">
                  <c:v>23083</c:v>
                </c:pt>
                <c:pt idx="6186">
                  <c:v>23084</c:v>
                </c:pt>
                <c:pt idx="6187">
                  <c:v>23085</c:v>
                </c:pt>
                <c:pt idx="6188">
                  <c:v>23086</c:v>
                </c:pt>
                <c:pt idx="6189">
                  <c:v>23087</c:v>
                </c:pt>
                <c:pt idx="6190">
                  <c:v>23088</c:v>
                </c:pt>
                <c:pt idx="6191">
                  <c:v>23089</c:v>
                </c:pt>
                <c:pt idx="6192">
                  <c:v>23090</c:v>
                </c:pt>
                <c:pt idx="6193">
                  <c:v>23091</c:v>
                </c:pt>
                <c:pt idx="6194">
                  <c:v>23092</c:v>
                </c:pt>
                <c:pt idx="6195">
                  <c:v>23093</c:v>
                </c:pt>
                <c:pt idx="6196">
                  <c:v>23094</c:v>
                </c:pt>
                <c:pt idx="6197">
                  <c:v>23095</c:v>
                </c:pt>
                <c:pt idx="6198">
                  <c:v>23096</c:v>
                </c:pt>
                <c:pt idx="6199">
                  <c:v>23097</c:v>
                </c:pt>
                <c:pt idx="6200">
                  <c:v>23098</c:v>
                </c:pt>
                <c:pt idx="6201">
                  <c:v>23099</c:v>
                </c:pt>
                <c:pt idx="6202">
                  <c:v>23100</c:v>
                </c:pt>
                <c:pt idx="6203">
                  <c:v>23101</c:v>
                </c:pt>
                <c:pt idx="6204">
                  <c:v>23102</c:v>
                </c:pt>
                <c:pt idx="6205">
                  <c:v>23103</c:v>
                </c:pt>
                <c:pt idx="6206">
                  <c:v>23104</c:v>
                </c:pt>
                <c:pt idx="6207">
                  <c:v>23105</c:v>
                </c:pt>
                <c:pt idx="6208">
                  <c:v>23106</c:v>
                </c:pt>
                <c:pt idx="6209">
                  <c:v>23107</c:v>
                </c:pt>
                <c:pt idx="6210">
                  <c:v>23108</c:v>
                </c:pt>
                <c:pt idx="6211">
                  <c:v>23109</c:v>
                </c:pt>
                <c:pt idx="6212">
                  <c:v>23110</c:v>
                </c:pt>
                <c:pt idx="6213">
                  <c:v>23111</c:v>
                </c:pt>
                <c:pt idx="6214">
                  <c:v>23112</c:v>
                </c:pt>
                <c:pt idx="6215">
                  <c:v>23113</c:v>
                </c:pt>
                <c:pt idx="6216">
                  <c:v>23114</c:v>
                </c:pt>
                <c:pt idx="6217">
                  <c:v>23115</c:v>
                </c:pt>
                <c:pt idx="6218">
                  <c:v>23116</c:v>
                </c:pt>
                <c:pt idx="6219">
                  <c:v>23117</c:v>
                </c:pt>
                <c:pt idx="6220">
                  <c:v>23118</c:v>
                </c:pt>
                <c:pt idx="6221">
                  <c:v>23119</c:v>
                </c:pt>
                <c:pt idx="6222">
                  <c:v>23120</c:v>
                </c:pt>
                <c:pt idx="6223">
                  <c:v>23121</c:v>
                </c:pt>
                <c:pt idx="6224">
                  <c:v>23122</c:v>
                </c:pt>
                <c:pt idx="6225">
                  <c:v>23123</c:v>
                </c:pt>
                <c:pt idx="6226">
                  <c:v>23124</c:v>
                </c:pt>
                <c:pt idx="6227">
                  <c:v>23125</c:v>
                </c:pt>
                <c:pt idx="6228">
                  <c:v>23126</c:v>
                </c:pt>
                <c:pt idx="6229">
                  <c:v>23127</c:v>
                </c:pt>
                <c:pt idx="6230">
                  <c:v>23128</c:v>
                </c:pt>
                <c:pt idx="6231">
                  <c:v>23129</c:v>
                </c:pt>
                <c:pt idx="6232">
                  <c:v>23130</c:v>
                </c:pt>
                <c:pt idx="6233">
                  <c:v>23131</c:v>
                </c:pt>
                <c:pt idx="6234">
                  <c:v>23132</c:v>
                </c:pt>
                <c:pt idx="6235">
                  <c:v>23133</c:v>
                </c:pt>
                <c:pt idx="6236">
                  <c:v>23134</c:v>
                </c:pt>
                <c:pt idx="6237">
                  <c:v>23135</c:v>
                </c:pt>
                <c:pt idx="6238">
                  <c:v>23136</c:v>
                </c:pt>
                <c:pt idx="6239">
                  <c:v>23137</c:v>
                </c:pt>
                <c:pt idx="6240">
                  <c:v>23138</c:v>
                </c:pt>
                <c:pt idx="6241">
                  <c:v>23139</c:v>
                </c:pt>
                <c:pt idx="6242">
                  <c:v>23140</c:v>
                </c:pt>
                <c:pt idx="6243">
                  <c:v>23141</c:v>
                </c:pt>
                <c:pt idx="6244">
                  <c:v>23142</c:v>
                </c:pt>
                <c:pt idx="6245">
                  <c:v>23143</c:v>
                </c:pt>
                <c:pt idx="6246">
                  <c:v>23144</c:v>
                </c:pt>
                <c:pt idx="6247">
                  <c:v>23145</c:v>
                </c:pt>
                <c:pt idx="6248">
                  <c:v>23146</c:v>
                </c:pt>
                <c:pt idx="6249">
                  <c:v>23147</c:v>
                </c:pt>
                <c:pt idx="6250">
                  <c:v>23148</c:v>
                </c:pt>
                <c:pt idx="6251">
                  <c:v>23149</c:v>
                </c:pt>
                <c:pt idx="6252">
                  <c:v>23150</c:v>
                </c:pt>
                <c:pt idx="6253">
                  <c:v>23151</c:v>
                </c:pt>
                <c:pt idx="6254">
                  <c:v>23152</c:v>
                </c:pt>
                <c:pt idx="6255">
                  <c:v>23153</c:v>
                </c:pt>
                <c:pt idx="6256">
                  <c:v>23154</c:v>
                </c:pt>
                <c:pt idx="6257">
                  <c:v>23155</c:v>
                </c:pt>
                <c:pt idx="6258">
                  <c:v>23156</c:v>
                </c:pt>
                <c:pt idx="6259">
                  <c:v>23157</c:v>
                </c:pt>
                <c:pt idx="6260">
                  <c:v>23158</c:v>
                </c:pt>
                <c:pt idx="6261">
                  <c:v>23159</c:v>
                </c:pt>
                <c:pt idx="6262">
                  <c:v>23160</c:v>
                </c:pt>
                <c:pt idx="6263">
                  <c:v>23161</c:v>
                </c:pt>
                <c:pt idx="6264">
                  <c:v>23162</c:v>
                </c:pt>
                <c:pt idx="6265">
                  <c:v>23163</c:v>
                </c:pt>
                <c:pt idx="6266">
                  <c:v>23164</c:v>
                </c:pt>
                <c:pt idx="6267">
                  <c:v>23165</c:v>
                </c:pt>
                <c:pt idx="6268">
                  <c:v>23166</c:v>
                </c:pt>
                <c:pt idx="6269">
                  <c:v>23167</c:v>
                </c:pt>
                <c:pt idx="6270">
                  <c:v>23168</c:v>
                </c:pt>
                <c:pt idx="6271">
                  <c:v>23169</c:v>
                </c:pt>
                <c:pt idx="6272">
                  <c:v>23170</c:v>
                </c:pt>
                <c:pt idx="6273">
                  <c:v>23171</c:v>
                </c:pt>
                <c:pt idx="6274">
                  <c:v>23172</c:v>
                </c:pt>
                <c:pt idx="6275">
                  <c:v>23173</c:v>
                </c:pt>
                <c:pt idx="6276">
                  <c:v>23174</c:v>
                </c:pt>
                <c:pt idx="6277">
                  <c:v>23175</c:v>
                </c:pt>
                <c:pt idx="6278">
                  <c:v>23176</c:v>
                </c:pt>
                <c:pt idx="6279">
                  <c:v>23177</c:v>
                </c:pt>
                <c:pt idx="6280">
                  <c:v>23178</c:v>
                </c:pt>
                <c:pt idx="6281">
                  <c:v>23179</c:v>
                </c:pt>
                <c:pt idx="6282">
                  <c:v>23180</c:v>
                </c:pt>
                <c:pt idx="6283">
                  <c:v>23181</c:v>
                </c:pt>
                <c:pt idx="6284">
                  <c:v>23182</c:v>
                </c:pt>
                <c:pt idx="6285">
                  <c:v>23183</c:v>
                </c:pt>
                <c:pt idx="6286">
                  <c:v>23184</c:v>
                </c:pt>
                <c:pt idx="6287">
                  <c:v>23185</c:v>
                </c:pt>
                <c:pt idx="6288">
                  <c:v>23186</c:v>
                </c:pt>
                <c:pt idx="6289">
                  <c:v>23187</c:v>
                </c:pt>
                <c:pt idx="6290">
                  <c:v>23188</c:v>
                </c:pt>
                <c:pt idx="6291">
                  <c:v>23189</c:v>
                </c:pt>
                <c:pt idx="6292">
                  <c:v>23190</c:v>
                </c:pt>
                <c:pt idx="6293">
                  <c:v>23191</c:v>
                </c:pt>
                <c:pt idx="6294">
                  <c:v>23192</c:v>
                </c:pt>
                <c:pt idx="6295">
                  <c:v>23193</c:v>
                </c:pt>
                <c:pt idx="6296">
                  <c:v>23194</c:v>
                </c:pt>
                <c:pt idx="6297">
                  <c:v>23195</c:v>
                </c:pt>
                <c:pt idx="6298">
                  <c:v>23196</c:v>
                </c:pt>
                <c:pt idx="6299">
                  <c:v>23197</c:v>
                </c:pt>
                <c:pt idx="6300">
                  <c:v>23198</c:v>
                </c:pt>
                <c:pt idx="6301">
                  <c:v>23199</c:v>
                </c:pt>
                <c:pt idx="6302">
                  <c:v>23200</c:v>
                </c:pt>
                <c:pt idx="6303">
                  <c:v>23201</c:v>
                </c:pt>
                <c:pt idx="6304">
                  <c:v>23202</c:v>
                </c:pt>
                <c:pt idx="6305">
                  <c:v>23203</c:v>
                </c:pt>
                <c:pt idx="6306">
                  <c:v>23204</c:v>
                </c:pt>
                <c:pt idx="6307">
                  <c:v>23205</c:v>
                </c:pt>
                <c:pt idx="6308">
                  <c:v>23206</c:v>
                </c:pt>
                <c:pt idx="6309">
                  <c:v>23207</c:v>
                </c:pt>
                <c:pt idx="6310">
                  <c:v>23208</c:v>
                </c:pt>
                <c:pt idx="6311">
                  <c:v>23209</c:v>
                </c:pt>
                <c:pt idx="6312">
                  <c:v>23210</c:v>
                </c:pt>
                <c:pt idx="6313">
                  <c:v>23211</c:v>
                </c:pt>
                <c:pt idx="6314">
                  <c:v>23212</c:v>
                </c:pt>
                <c:pt idx="6315">
                  <c:v>23213</c:v>
                </c:pt>
                <c:pt idx="6316">
                  <c:v>23214</c:v>
                </c:pt>
                <c:pt idx="6317">
                  <c:v>23215</c:v>
                </c:pt>
                <c:pt idx="6318">
                  <c:v>23216</c:v>
                </c:pt>
                <c:pt idx="6319">
                  <c:v>23217</c:v>
                </c:pt>
                <c:pt idx="6320">
                  <c:v>23218</c:v>
                </c:pt>
                <c:pt idx="6321">
                  <c:v>23219</c:v>
                </c:pt>
                <c:pt idx="6322">
                  <c:v>23220</c:v>
                </c:pt>
                <c:pt idx="6323">
                  <c:v>23221</c:v>
                </c:pt>
                <c:pt idx="6324">
                  <c:v>23222</c:v>
                </c:pt>
                <c:pt idx="6325">
                  <c:v>23223</c:v>
                </c:pt>
                <c:pt idx="6326">
                  <c:v>23224</c:v>
                </c:pt>
                <c:pt idx="6327">
                  <c:v>23225</c:v>
                </c:pt>
                <c:pt idx="6328">
                  <c:v>23226</c:v>
                </c:pt>
                <c:pt idx="6329">
                  <c:v>23227</c:v>
                </c:pt>
                <c:pt idx="6330">
                  <c:v>23228</c:v>
                </c:pt>
                <c:pt idx="6331">
                  <c:v>23229</c:v>
                </c:pt>
                <c:pt idx="6332">
                  <c:v>23230</c:v>
                </c:pt>
                <c:pt idx="6333">
                  <c:v>23231</c:v>
                </c:pt>
                <c:pt idx="6334">
                  <c:v>23232</c:v>
                </c:pt>
                <c:pt idx="6335">
                  <c:v>23233</c:v>
                </c:pt>
                <c:pt idx="6336">
                  <c:v>23234</c:v>
                </c:pt>
                <c:pt idx="6337">
                  <c:v>23235</c:v>
                </c:pt>
                <c:pt idx="6338">
                  <c:v>23236</c:v>
                </c:pt>
                <c:pt idx="6339">
                  <c:v>23237</c:v>
                </c:pt>
                <c:pt idx="6340">
                  <c:v>23238</c:v>
                </c:pt>
                <c:pt idx="6341">
                  <c:v>23239</c:v>
                </c:pt>
                <c:pt idx="6342">
                  <c:v>23240</c:v>
                </c:pt>
                <c:pt idx="6343">
                  <c:v>23241</c:v>
                </c:pt>
                <c:pt idx="6344">
                  <c:v>23242</c:v>
                </c:pt>
                <c:pt idx="6345">
                  <c:v>23243</c:v>
                </c:pt>
                <c:pt idx="6346">
                  <c:v>23244</c:v>
                </c:pt>
                <c:pt idx="6347">
                  <c:v>23245</c:v>
                </c:pt>
                <c:pt idx="6348">
                  <c:v>23246</c:v>
                </c:pt>
                <c:pt idx="6349">
                  <c:v>23247</c:v>
                </c:pt>
                <c:pt idx="6350">
                  <c:v>23248</c:v>
                </c:pt>
                <c:pt idx="6351">
                  <c:v>23249</c:v>
                </c:pt>
                <c:pt idx="6352">
                  <c:v>23250</c:v>
                </c:pt>
                <c:pt idx="6353">
                  <c:v>23251</c:v>
                </c:pt>
                <c:pt idx="6354">
                  <c:v>23252</c:v>
                </c:pt>
                <c:pt idx="6355">
                  <c:v>23253</c:v>
                </c:pt>
                <c:pt idx="6356">
                  <c:v>23254</c:v>
                </c:pt>
                <c:pt idx="6357">
                  <c:v>23255</c:v>
                </c:pt>
                <c:pt idx="6358">
                  <c:v>23256</c:v>
                </c:pt>
                <c:pt idx="6359">
                  <c:v>23257</c:v>
                </c:pt>
                <c:pt idx="6360">
                  <c:v>23258</c:v>
                </c:pt>
                <c:pt idx="6361">
                  <c:v>23259</c:v>
                </c:pt>
                <c:pt idx="6362">
                  <c:v>23260</c:v>
                </c:pt>
                <c:pt idx="6363">
                  <c:v>23261</c:v>
                </c:pt>
                <c:pt idx="6364">
                  <c:v>23262</c:v>
                </c:pt>
                <c:pt idx="6365">
                  <c:v>23263</c:v>
                </c:pt>
                <c:pt idx="6366">
                  <c:v>23264</c:v>
                </c:pt>
                <c:pt idx="6367">
                  <c:v>23265</c:v>
                </c:pt>
                <c:pt idx="6368">
                  <c:v>23266</c:v>
                </c:pt>
                <c:pt idx="6369">
                  <c:v>23267</c:v>
                </c:pt>
                <c:pt idx="6370">
                  <c:v>23268</c:v>
                </c:pt>
                <c:pt idx="6371">
                  <c:v>23269</c:v>
                </c:pt>
                <c:pt idx="6372">
                  <c:v>23270</c:v>
                </c:pt>
                <c:pt idx="6373">
                  <c:v>23271</c:v>
                </c:pt>
                <c:pt idx="6374">
                  <c:v>23272</c:v>
                </c:pt>
                <c:pt idx="6375">
                  <c:v>23273</c:v>
                </c:pt>
                <c:pt idx="6376">
                  <c:v>23274</c:v>
                </c:pt>
                <c:pt idx="6377">
                  <c:v>23275</c:v>
                </c:pt>
                <c:pt idx="6378">
                  <c:v>23276</c:v>
                </c:pt>
                <c:pt idx="6379">
                  <c:v>23277</c:v>
                </c:pt>
                <c:pt idx="6380">
                  <c:v>23278</c:v>
                </c:pt>
                <c:pt idx="6381">
                  <c:v>23279</c:v>
                </c:pt>
                <c:pt idx="6382">
                  <c:v>23280</c:v>
                </c:pt>
                <c:pt idx="6383">
                  <c:v>23281</c:v>
                </c:pt>
                <c:pt idx="6384">
                  <c:v>23282</c:v>
                </c:pt>
                <c:pt idx="6385">
                  <c:v>23283</c:v>
                </c:pt>
                <c:pt idx="6386">
                  <c:v>23284</c:v>
                </c:pt>
                <c:pt idx="6387">
                  <c:v>23285</c:v>
                </c:pt>
                <c:pt idx="6388">
                  <c:v>23286</c:v>
                </c:pt>
                <c:pt idx="6389">
                  <c:v>23287</c:v>
                </c:pt>
                <c:pt idx="6390">
                  <c:v>23288</c:v>
                </c:pt>
                <c:pt idx="6391">
                  <c:v>23289</c:v>
                </c:pt>
                <c:pt idx="6392">
                  <c:v>23290</c:v>
                </c:pt>
                <c:pt idx="6393">
                  <c:v>23291</c:v>
                </c:pt>
                <c:pt idx="6394">
                  <c:v>23292</c:v>
                </c:pt>
                <c:pt idx="6395">
                  <c:v>23293</c:v>
                </c:pt>
                <c:pt idx="6396">
                  <c:v>23294</c:v>
                </c:pt>
                <c:pt idx="6397">
                  <c:v>23295</c:v>
                </c:pt>
                <c:pt idx="6398">
                  <c:v>23296</c:v>
                </c:pt>
                <c:pt idx="6399">
                  <c:v>23297</c:v>
                </c:pt>
                <c:pt idx="6400">
                  <c:v>23298</c:v>
                </c:pt>
                <c:pt idx="6401">
                  <c:v>23299</c:v>
                </c:pt>
                <c:pt idx="6402">
                  <c:v>23300</c:v>
                </c:pt>
                <c:pt idx="6403">
                  <c:v>23301</c:v>
                </c:pt>
                <c:pt idx="6404">
                  <c:v>23302</c:v>
                </c:pt>
                <c:pt idx="6405">
                  <c:v>23303</c:v>
                </c:pt>
                <c:pt idx="6406">
                  <c:v>23304</c:v>
                </c:pt>
                <c:pt idx="6407">
                  <c:v>23305</c:v>
                </c:pt>
                <c:pt idx="6408">
                  <c:v>23306</c:v>
                </c:pt>
                <c:pt idx="6409">
                  <c:v>23307</c:v>
                </c:pt>
                <c:pt idx="6410">
                  <c:v>23308</c:v>
                </c:pt>
                <c:pt idx="6411">
                  <c:v>23309</c:v>
                </c:pt>
                <c:pt idx="6412">
                  <c:v>23310</c:v>
                </c:pt>
                <c:pt idx="6413">
                  <c:v>23311</c:v>
                </c:pt>
                <c:pt idx="6414">
                  <c:v>23312</c:v>
                </c:pt>
                <c:pt idx="6415">
                  <c:v>23313</c:v>
                </c:pt>
                <c:pt idx="6416">
                  <c:v>23314</c:v>
                </c:pt>
                <c:pt idx="6417">
                  <c:v>23315</c:v>
                </c:pt>
                <c:pt idx="6418">
                  <c:v>23316</c:v>
                </c:pt>
                <c:pt idx="6419">
                  <c:v>23317</c:v>
                </c:pt>
                <c:pt idx="6420">
                  <c:v>23318</c:v>
                </c:pt>
                <c:pt idx="6421">
                  <c:v>23319</c:v>
                </c:pt>
                <c:pt idx="6422">
                  <c:v>23320</c:v>
                </c:pt>
                <c:pt idx="6423">
                  <c:v>23321</c:v>
                </c:pt>
                <c:pt idx="6424">
                  <c:v>23322</c:v>
                </c:pt>
                <c:pt idx="6425">
                  <c:v>23323</c:v>
                </c:pt>
                <c:pt idx="6426">
                  <c:v>23324</c:v>
                </c:pt>
                <c:pt idx="6427">
                  <c:v>23325</c:v>
                </c:pt>
                <c:pt idx="6428">
                  <c:v>23326</c:v>
                </c:pt>
                <c:pt idx="6429">
                  <c:v>23327</c:v>
                </c:pt>
                <c:pt idx="6430">
                  <c:v>23328</c:v>
                </c:pt>
                <c:pt idx="6431">
                  <c:v>23329</c:v>
                </c:pt>
                <c:pt idx="6432">
                  <c:v>23330</c:v>
                </c:pt>
                <c:pt idx="6433">
                  <c:v>23331</c:v>
                </c:pt>
                <c:pt idx="6434">
                  <c:v>23332</c:v>
                </c:pt>
                <c:pt idx="6435">
                  <c:v>23333</c:v>
                </c:pt>
                <c:pt idx="6436">
                  <c:v>23334</c:v>
                </c:pt>
                <c:pt idx="6437">
                  <c:v>23335</c:v>
                </c:pt>
                <c:pt idx="6438">
                  <c:v>23336</c:v>
                </c:pt>
                <c:pt idx="6439">
                  <c:v>23337</c:v>
                </c:pt>
                <c:pt idx="6440">
                  <c:v>23338</c:v>
                </c:pt>
                <c:pt idx="6441">
                  <c:v>23339</c:v>
                </c:pt>
                <c:pt idx="6442">
                  <c:v>23340</c:v>
                </c:pt>
                <c:pt idx="6443">
                  <c:v>23341</c:v>
                </c:pt>
                <c:pt idx="6444">
                  <c:v>23342</c:v>
                </c:pt>
                <c:pt idx="6445">
                  <c:v>23343</c:v>
                </c:pt>
                <c:pt idx="6446">
                  <c:v>23344</c:v>
                </c:pt>
                <c:pt idx="6447">
                  <c:v>23345</c:v>
                </c:pt>
                <c:pt idx="6448">
                  <c:v>23346</c:v>
                </c:pt>
                <c:pt idx="6449">
                  <c:v>23347</c:v>
                </c:pt>
                <c:pt idx="6450">
                  <c:v>23348</c:v>
                </c:pt>
                <c:pt idx="6451">
                  <c:v>23349</c:v>
                </c:pt>
                <c:pt idx="6452">
                  <c:v>23350</c:v>
                </c:pt>
                <c:pt idx="6453">
                  <c:v>23351</c:v>
                </c:pt>
                <c:pt idx="6454">
                  <c:v>23352</c:v>
                </c:pt>
                <c:pt idx="6455">
                  <c:v>23353</c:v>
                </c:pt>
                <c:pt idx="6456">
                  <c:v>23354</c:v>
                </c:pt>
                <c:pt idx="6457">
                  <c:v>23355</c:v>
                </c:pt>
                <c:pt idx="6458">
                  <c:v>23356</c:v>
                </c:pt>
                <c:pt idx="6459">
                  <c:v>23357</c:v>
                </c:pt>
                <c:pt idx="6460">
                  <c:v>23358</c:v>
                </c:pt>
                <c:pt idx="6461">
                  <c:v>23359</c:v>
                </c:pt>
                <c:pt idx="6462">
                  <c:v>23360</c:v>
                </c:pt>
                <c:pt idx="6463">
                  <c:v>23361</c:v>
                </c:pt>
                <c:pt idx="6464">
                  <c:v>23362</c:v>
                </c:pt>
                <c:pt idx="6465">
                  <c:v>23363</c:v>
                </c:pt>
                <c:pt idx="6466">
                  <c:v>23364</c:v>
                </c:pt>
                <c:pt idx="6467">
                  <c:v>23365</c:v>
                </c:pt>
                <c:pt idx="6468">
                  <c:v>23366</c:v>
                </c:pt>
                <c:pt idx="6469">
                  <c:v>23367</c:v>
                </c:pt>
                <c:pt idx="6470">
                  <c:v>23368</c:v>
                </c:pt>
                <c:pt idx="6471">
                  <c:v>23369</c:v>
                </c:pt>
                <c:pt idx="6472">
                  <c:v>23370</c:v>
                </c:pt>
                <c:pt idx="6473">
                  <c:v>23371</c:v>
                </c:pt>
                <c:pt idx="6474">
                  <c:v>23372</c:v>
                </c:pt>
                <c:pt idx="6475">
                  <c:v>23373</c:v>
                </c:pt>
                <c:pt idx="6476">
                  <c:v>23374</c:v>
                </c:pt>
                <c:pt idx="6477">
                  <c:v>23375</c:v>
                </c:pt>
                <c:pt idx="6478">
                  <c:v>23376</c:v>
                </c:pt>
                <c:pt idx="6479">
                  <c:v>23377</c:v>
                </c:pt>
                <c:pt idx="6480">
                  <c:v>23378</c:v>
                </c:pt>
                <c:pt idx="6481">
                  <c:v>23379</c:v>
                </c:pt>
                <c:pt idx="6482">
                  <c:v>23380</c:v>
                </c:pt>
                <c:pt idx="6483">
                  <c:v>23381</c:v>
                </c:pt>
                <c:pt idx="6484">
                  <c:v>23382</c:v>
                </c:pt>
                <c:pt idx="6485">
                  <c:v>23383</c:v>
                </c:pt>
                <c:pt idx="6486">
                  <c:v>23384</c:v>
                </c:pt>
                <c:pt idx="6487">
                  <c:v>23385</c:v>
                </c:pt>
                <c:pt idx="6488">
                  <c:v>23386</c:v>
                </c:pt>
                <c:pt idx="6489">
                  <c:v>23387</c:v>
                </c:pt>
                <c:pt idx="6490">
                  <c:v>23388</c:v>
                </c:pt>
                <c:pt idx="6491">
                  <c:v>23389</c:v>
                </c:pt>
                <c:pt idx="6492">
                  <c:v>23390</c:v>
                </c:pt>
                <c:pt idx="6493">
                  <c:v>23391</c:v>
                </c:pt>
                <c:pt idx="6494">
                  <c:v>23392</c:v>
                </c:pt>
                <c:pt idx="6495">
                  <c:v>23393</c:v>
                </c:pt>
                <c:pt idx="6496">
                  <c:v>23394</c:v>
                </c:pt>
                <c:pt idx="6497">
                  <c:v>23395</c:v>
                </c:pt>
                <c:pt idx="6498">
                  <c:v>23396</c:v>
                </c:pt>
                <c:pt idx="6499">
                  <c:v>23397</c:v>
                </c:pt>
                <c:pt idx="6500">
                  <c:v>23398</c:v>
                </c:pt>
                <c:pt idx="6501">
                  <c:v>23399</c:v>
                </c:pt>
                <c:pt idx="6502">
                  <c:v>23400</c:v>
                </c:pt>
                <c:pt idx="6503">
                  <c:v>23401</c:v>
                </c:pt>
                <c:pt idx="6504">
                  <c:v>23402</c:v>
                </c:pt>
                <c:pt idx="6505">
                  <c:v>23403</c:v>
                </c:pt>
                <c:pt idx="6506">
                  <c:v>23404</c:v>
                </c:pt>
                <c:pt idx="6507">
                  <c:v>23405</c:v>
                </c:pt>
                <c:pt idx="6508">
                  <c:v>23406</c:v>
                </c:pt>
                <c:pt idx="6509">
                  <c:v>23407</c:v>
                </c:pt>
                <c:pt idx="6510">
                  <c:v>23408</c:v>
                </c:pt>
                <c:pt idx="6511">
                  <c:v>23409</c:v>
                </c:pt>
                <c:pt idx="6512">
                  <c:v>23410</c:v>
                </c:pt>
                <c:pt idx="6513">
                  <c:v>23411</c:v>
                </c:pt>
                <c:pt idx="6514">
                  <c:v>23412</c:v>
                </c:pt>
                <c:pt idx="6515">
                  <c:v>23413</c:v>
                </c:pt>
                <c:pt idx="6516">
                  <c:v>23414</c:v>
                </c:pt>
                <c:pt idx="6517">
                  <c:v>23415</c:v>
                </c:pt>
                <c:pt idx="6518">
                  <c:v>23416</c:v>
                </c:pt>
                <c:pt idx="6519">
                  <c:v>23417</c:v>
                </c:pt>
                <c:pt idx="6520">
                  <c:v>23418</c:v>
                </c:pt>
                <c:pt idx="6521">
                  <c:v>23419</c:v>
                </c:pt>
                <c:pt idx="6522">
                  <c:v>23420</c:v>
                </c:pt>
                <c:pt idx="6523">
                  <c:v>23421</c:v>
                </c:pt>
                <c:pt idx="6524">
                  <c:v>23422</c:v>
                </c:pt>
                <c:pt idx="6525">
                  <c:v>23423</c:v>
                </c:pt>
                <c:pt idx="6526">
                  <c:v>23424</c:v>
                </c:pt>
                <c:pt idx="6527">
                  <c:v>23425</c:v>
                </c:pt>
                <c:pt idx="6528">
                  <c:v>23426</c:v>
                </c:pt>
                <c:pt idx="6529">
                  <c:v>23427</c:v>
                </c:pt>
                <c:pt idx="6530">
                  <c:v>23428</c:v>
                </c:pt>
                <c:pt idx="6531">
                  <c:v>23429</c:v>
                </c:pt>
                <c:pt idx="6532">
                  <c:v>23430</c:v>
                </c:pt>
                <c:pt idx="6533">
                  <c:v>23431</c:v>
                </c:pt>
                <c:pt idx="6534">
                  <c:v>23432</c:v>
                </c:pt>
                <c:pt idx="6535">
                  <c:v>23433</c:v>
                </c:pt>
                <c:pt idx="6536">
                  <c:v>23434</c:v>
                </c:pt>
                <c:pt idx="6537">
                  <c:v>23435</c:v>
                </c:pt>
                <c:pt idx="6538">
                  <c:v>23436</c:v>
                </c:pt>
                <c:pt idx="6539">
                  <c:v>23437</c:v>
                </c:pt>
                <c:pt idx="6540">
                  <c:v>23438</c:v>
                </c:pt>
                <c:pt idx="6541">
                  <c:v>23439</c:v>
                </c:pt>
                <c:pt idx="6542">
                  <c:v>23440</c:v>
                </c:pt>
                <c:pt idx="6543">
                  <c:v>23441</c:v>
                </c:pt>
                <c:pt idx="6544">
                  <c:v>23442</c:v>
                </c:pt>
                <c:pt idx="6545">
                  <c:v>23443</c:v>
                </c:pt>
                <c:pt idx="6546">
                  <c:v>23444</c:v>
                </c:pt>
                <c:pt idx="6547">
                  <c:v>23445</c:v>
                </c:pt>
                <c:pt idx="6548">
                  <c:v>23446</c:v>
                </c:pt>
                <c:pt idx="6549">
                  <c:v>23447</c:v>
                </c:pt>
                <c:pt idx="6550">
                  <c:v>23448</c:v>
                </c:pt>
                <c:pt idx="6551">
                  <c:v>23449</c:v>
                </c:pt>
                <c:pt idx="6552">
                  <c:v>23450</c:v>
                </c:pt>
                <c:pt idx="6553">
                  <c:v>23451</c:v>
                </c:pt>
                <c:pt idx="6554">
                  <c:v>23452</c:v>
                </c:pt>
                <c:pt idx="6555">
                  <c:v>23453</c:v>
                </c:pt>
                <c:pt idx="6556">
                  <c:v>23454</c:v>
                </c:pt>
                <c:pt idx="6557">
                  <c:v>23455</c:v>
                </c:pt>
                <c:pt idx="6558">
                  <c:v>23456</c:v>
                </c:pt>
                <c:pt idx="6559">
                  <c:v>23457</c:v>
                </c:pt>
                <c:pt idx="6560">
                  <c:v>23458</c:v>
                </c:pt>
                <c:pt idx="6561">
                  <c:v>23459</c:v>
                </c:pt>
                <c:pt idx="6562">
                  <c:v>23460</c:v>
                </c:pt>
                <c:pt idx="6563">
                  <c:v>23461</c:v>
                </c:pt>
                <c:pt idx="6564">
                  <c:v>23462</c:v>
                </c:pt>
                <c:pt idx="6565">
                  <c:v>23463</c:v>
                </c:pt>
                <c:pt idx="6566">
                  <c:v>23464</c:v>
                </c:pt>
                <c:pt idx="6567">
                  <c:v>23465</c:v>
                </c:pt>
                <c:pt idx="6568">
                  <c:v>23466</c:v>
                </c:pt>
                <c:pt idx="6569">
                  <c:v>23467</c:v>
                </c:pt>
                <c:pt idx="6570">
                  <c:v>23468</c:v>
                </c:pt>
                <c:pt idx="6571">
                  <c:v>23469</c:v>
                </c:pt>
                <c:pt idx="6572">
                  <c:v>23470</c:v>
                </c:pt>
                <c:pt idx="6573">
                  <c:v>23471</c:v>
                </c:pt>
                <c:pt idx="6574">
                  <c:v>23472</c:v>
                </c:pt>
                <c:pt idx="6575">
                  <c:v>23473</c:v>
                </c:pt>
                <c:pt idx="6576">
                  <c:v>23474</c:v>
                </c:pt>
                <c:pt idx="6577">
                  <c:v>23475</c:v>
                </c:pt>
                <c:pt idx="6578">
                  <c:v>23476</c:v>
                </c:pt>
                <c:pt idx="6579">
                  <c:v>23477</c:v>
                </c:pt>
                <c:pt idx="6580">
                  <c:v>23478</c:v>
                </c:pt>
                <c:pt idx="6581">
                  <c:v>23479</c:v>
                </c:pt>
                <c:pt idx="6582">
                  <c:v>23480</c:v>
                </c:pt>
                <c:pt idx="6583">
                  <c:v>23481</c:v>
                </c:pt>
                <c:pt idx="6584">
                  <c:v>23482</c:v>
                </c:pt>
                <c:pt idx="6585">
                  <c:v>23483</c:v>
                </c:pt>
                <c:pt idx="6586">
                  <c:v>23484</c:v>
                </c:pt>
                <c:pt idx="6587">
                  <c:v>23485</c:v>
                </c:pt>
                <c:pt idx="6588">
                  <c:v>23486</c:v>
                </c:pt>
                <c:pt idx="6589">
                  <c:v>23487</c:v>
                </c:pt>
                <c:pt idx="6590">
                  <c:v>23488</c:v>
                </c:pt>
                <c:pt idx="6591">
                  <c:v>23489</c:v>
                </c:pt>
                <c:pt idx="6592">
                  <c:v>23490</c:v>
                </c:pt>
                <c:pt idx="6593">
                  <c:v>23491</c:v>
                </c:pt>
                <c:pt idx="6594">
                  <c:v>23492</c:v>
                </c:pt>
                <c:pt idx="6595">
                  <c:v>23493</c:v>
                </c:pt>
                <c:pt idx="6596">
                  <c:v>23494</c:v>
                </c:pt>
                <c:pt idx="6597">
                  <c:v>23495</c:v>
                </c:pt>
                <c:pt idx="6598">
                  <c:v>23496</c:v>
                </c:pt>
                <c:pt idx="6599">
                  <c:v>23497</c:v>
                </c:pt>
                <c:pt idx="6600">
                  <c:v>23498</c:v>
                </c:pt>
                <c:pt idx="6601">
                  <c:v>23499</c:v>
                </c:pt>
                <c:pt idx="6602">
                  <c:v>23500</c:v>
                </c:pt>
                <c:pt idx="6603">
                  <c:v>23501</c:v>
                </c:pt>
                <c:pt idx="6604">
                  <c:v>23502</c:v>
                </c:pt>
                <c:pt idx="6605">
                  <c:v>23503</c:v>
                </c:pt>
                <c:pt idx="6606">
                  <c:v>23504</c:v>
                </c:pt>
                <c:pt idx="6607">
                  <c:v>23505</c:v>
                </c:pt>
                <c:pt idx="6608">
                  <c:v>23506</c:v>
                </c:pt>
                <c:pt idx="6609">
                  <c:v>23507</c:v>
                </c:pt>
                <c:pt idx="6610">
                  <c:v>23508</c:v>
                </c:pt>
                <c:pt idx="6611">
                  <c:v>23509</c:v>
                </c:pt>
                <c:pt idx="6612">
                  <c:v>23510</c:v>
                </c:pt>
                <c:pt idx="6613">
                  <c:v>23511</c:v>
                </c:pt>
                <c:pt idx="6614">
                  <c:v>23512</c:v>
                </c:pt>
                <c:pt idx="6615">
                  <c:v>23513</c:v>
                </c:pt>
                <c:pt idx="6616">
                  <c:v>23514</c:v>
                </c:pt>
                <c:pt idx="6617">
                  <c:v>23515</c:v>
                </c:pt>
                <c:pt idx="6618">
                  <c:v>23516</c:v>
                </c:pt>
                <c:pt idx="6619">
                  <c:v>23517</c:v>
                </c:pt>
                <c:pt idx="6620">
                  <c:v>23518</c:v>
                </c:pt>
                <c:pt idx="6621">
                  <c:v>23519</c:v>
                </c:pt>
                <c:pt idx="6622">
                  <c:v>23520</c:v>
                </c:pt>
                <c:pt idx="6623">
                  <c:v>23521</c:v>
                </c:pt>
                <c:pt idx="6624">
                  <c:v>23522</c:v>
                </c:pt>
                <c:pt idx="6625">
                  <c:v>23523</c:v>
                </c:pt>
                <c:pt idx="6626">
                  <c:v>23524</c:v>
                </c:pt>
                <c:pt idx="6627">
                  <c:v>23525</c:v>
                </c:pt>
                <c:pt idx="6628">
                  <c:v>23526</c:v>
                </c:pt>
                <c:pt idx="6629">
                  <c:v>23527</c:v>
                </c:pt>
                <c:pt idx="6630">
                  <c:v>23528</c:v>
                </c:pt>
                <c:pt idx="6631">
                  <c:v>23529</c:v>
                </c:pt>
                <c:pt idx="6632">
                  <c:v>23530</c:v>
                </c:pt>
                <c:pt idx="6633">
                  <c:v>23531</c:v>
                </c:pt>
                <c:pt idx="6634">
                  <c:v>23532</c:v>
                </c:pt>
                <c:pt idx="6635">
                  <c:v>23533</c:v>
                </c:pt>
                <c:pt idx="6636">
                  <c:v>23534</c:v>
                </c:pt>
                <c:pt idx="6637">
                  <c:v>23535</c:v>
                </c:pt>
                <c:pt idx="6638">
                  <c:v>23536</c:v>
                </c:pt>
                <c:pt idx="6639">
                  <c:v>23537</c:v>
                </c:pt>
                <c:pt idx="6640">
                  <c:v>23538</c:v>
                </c:pt>
                <c:pt idx="6641">
                  <c:v>23539</c:v>
                </c:pt>
                <c:pt idx="6642">
                  <c:v>23540</c:v>
                </c:pt>
                <c:pt idx="6643">
                  <c:v>23541</c:v>
                </c:pt>
                <c:pt idx="6644">
                  <c:v>23542</c:v>
                </c:pt>
                <c:pt idx="6645">
                  <c:v>23543</c:v>
                </c:pt>
                <c:pt idx="6646">
                  <c:v>23544</c:v>
                </c:pt>
                <c:pt idx="6647">
                  <c:v>23545</c:v>
                </c:pt>
                <c:pt idx="6648">
                  <c:v>23546</c:v>
                </c:pt>
                <c:pt idx="6649">
                  <c:v>23547</c:v>
                </c:pt>
                <c:pt idx="6650">
                  <c:v>23548</c:v>
                </c:pt>
                <c:pt idx="6651">
                  <c:v>23549</c:v>
                </c:pt>
                <c:pt idx="6652">
                  <c:v>23550</c:v>
                </c:pt>
                <c:pt idx="6653">
                  <c:v>23551</c:v>
                </c:pt>
                <c:pt idx="6654">
                  <c:v>23552</c:v>
                </c:pt>
                <c:pt idx="6655">
                  <c:v>23553</c:v>
                </c:pt>
                <c:pt idx="6656">
                  <c:v>23554</c:v>
                </c:pt>
                <c:pt idx="6657">
                  <c:v>23555</c:v>
                </c:pt>
                <c:pt idx="6658">
                  <c:v>23556</c:v>
                </c:pt>
                <c:pt idx="6659">
                  <c:v>23557</c:v>
                </c:pt>
                <c:pt idx="6660">
                  <c:v>23558</c:v>
                </c:pt>
                <c:pt idx="6661">
                  <c:v>23559</c:v>
                </c:pt>
                <c:pt idx="6662">
                  <c:v>23560</c:v>
                </c:pt>
                <c:pt idx="6663">
                  <c:v>23561</c:v>
                </c:pt>
                <c:pt idx="6664">
                  <c:v>23562</c:v>
                </c:pt>
                <c:pt idx="6665">
                  <c:v>23563</c:v>
                </c:pt>
                <c:pt idx="6666">
                  <c:v>23564</c:v>
                </c:pt>
                <c:pt idx="6667">
                  <c:v>23565</c:v>
                </c:pt>
                <c:pt idx="6668">
                  <c:v>23566</c:v>
                </c:pt>
                <c:pt idx="6669">
                  <c:v>23567</c:v>
                </c:pt>
                <c:pt idx="6670">
                  <c:v>23568</c:v>
                </c:pt>
                <c:pt idx="6671">
                  <c:v>23569</c:v>
                </c:pt>
                <c:pt idx="6672">
                  <c:v>23570</c:v>
                </c:pt>
                <c:pt idx="6673">
                  <c:v>23571</c:v>
                </c:pt>
                <c:pt idx="6674">
                  <c:v>23572</c:v>
                </c:pt>
                <c:pt idx="6675">
                  <c:v>23573</c:v>
                </c:pt>
                <c:pt idx="6676">
                  <c:v>23574</c:v>
                </c:pt>
                <c:pt idx="6677">
                  <c:v>23575</c:v>
                </c:pt>
                <c:pt idx="6678">
                  <c:v>23576</c:v>
                </c:pt>
                <c:pt idx="6679">
                  <c:v>23577</c:v>
                </c:pt>
                <c:pt idx="6680">
                  <c:v>23578</c:v>
                </c:pt>
                <c:pt idx="6681">
                  <c:v>23579</c:v>
                </c:pt>
                <c:pt idx="6682">
                  <c:v>23580</c:v>
                </c:pt>
                <c:pt idx="6683">
                  <c:v>23581</c:v>
                </c:pt>
                <c:pt idx="6684">
                  <c:v>23582</c:v>
                </c:pt>
                <c:pt idx="6685">
                  <c:v>23583</c:v>
                </c:pt>
                <c:pt idx="6686">
                  <c:v>23584</c:v>
                </c:pt>
                <c:pt idx="6687">
                  <c:v>23585</c:v>
                </c:pt>
                <c:pt idx="6688">
                  <c:v>23586</c:v>
                </c:pt>
                <c:pt idx="6689">
                  <c:v>23587</c:v>
                </c:pt>
                <c:pt idx="6690">
                  <c:v>23588</c:v>
                </c:pt>
                <c:pt idx="6691">
                  <c:v>23589</c:v>
                </c:pt>
                <c:pt idx="6692">
                  <c:v>23590</c:v>
                </c:pt>
                <c:pt idx="6693">
                  <c:v>23591</c:v>
                </c:pt>
                <c:pt idx="6694">
                  <c:v>23592</c:v>
                </c:pt>
                <c:pt idx="6695">
                  <c:v>23593</c:v>
                </c:pt>
                <c:pt idx="6696">
                  <c:v>23594</c:v>
                </c:pt>
                <c:pt idx="6697">
                  <c:v>23595</c:v>
                </c:pt>
                <c:pt idx="6698">
                  <c:v>23596</c:v>
                </c:pt>
                <c:pt idx="6699">
                  <c:v>23597</c:v>
                </c:pt>
                <c:pt idx="6700">
                  <c:v>23598</c:v>
                </c:pt>
                <c:pt idx="6701">
                  <c:v>23599</c:v>
                </c:pt>
                <c:pt idx="6702">
                  <c:v>23600</c:v>
                </c:pt>
                <c:pt idx="6703">
                  <c:v>23601</c:v>
                </c:pt>
                <c:pt idx="6704">
                  <c:v>23602</c:v>
                </c:pt>
                <c:pt idx="6705">
                  <c:v>23603</c:v>
                </c:pt>
                <c:pt idx="6706">
                  <c:v>23604</c:v>
                </c:pt>
                <c:pt idx="6707">
                  <c:v>23605</c:v>
                </c:pt>
                <c:pt idx="6708">
                  <c:v>23606</c:v>
                </c:pt>
                <c:pt idx="6709">
                  <c:v>23607</c:v>
                </c:pt>
                <c:pt idx="6710">
                  <c:v>23608</c:v>
                </c:pt>
                <c:pt idx="6711">
                  <c:v>23609</c:v>
                </c:pt>
                <c:pt idx="6712">
                  <c:v>23610</c:v>
                </c:pt>
                <c:pt idx="6713">
                  <c:v>23611</c:v>
                </c:pt>
                <c:pt idx="6714">
                  <c:v>23612</c:v>
                </c:pt>
                <c:pt idx="6715">
                  <c:v>23613</c:v>
                </c:pt>
                <c:pt idx="6716">
                  <c:v>23614</c:v>
                </c:pt>
                <c:pt idx="6717">
                  <c:v>23615</c:v>
                </c:pt>
                <c:pt idx="6718">
                  <c:v>23616</c:v>
                </c:pt>
                <c:pt idx="6719">
                  <c:v>23617</c:v>
                </c:pt>
                <c:pt idx="6720">
                  <c:v>23618</c:v>
                </c:pt>
                <c:pt idx="6721">
                  <c:v>23619</c:v>
                </c:pt>
                <c:pt idx="6722">
                  <c:v>23620</c:v>
                </c:pt>
                <c:pt idx="6723">
                  <c:v>23621</c:v>
                </c:pt>
                <c:pt idx="6724">
                  <c:v>23622</c:v>
                </c:pt>
                <c:pt idx="6725">
                  <c:v>23623</c:v>
                </c:pt>
                <c:pt idx="6726">
                  <c:v>23624</c:v>
                </c:pt>
                <c:pt idx="6727">
                  <c:v>23625</c:v>
                </c:pt>
                <c:pt idx="6728">
                  <c:v>23626</c:v>
                </c:pt>
                <c:pt idx="6729">
                  <c:v>23627</c:v>
                </c:pt>
                <c:pt idx="6730">
                  <c:v>23628</c:v>
                </c:pt>
                <c:pt idx="6731">
                  <c:v>23629</c:v>
                </c:pt>
                <c:pt idx="6732">
                  <c:v>23630</c:v>
                </c:pt>
                <c:pt idx="6733">
                  <c:v>23631</c:v>
                </c:pt>
                <c:pt idx="6734">
                  <c:v>23632</c:v>
                </c:pt>
                <c:pt idx="6735">
                  <c:v>23633</c:v>
                </c:pt>
                <c:pt idx="6736">
                  <c:v>23634</c:v>
                </c:pt>
                <c:pt idx="6737">
                  <c:v>23635</c:v>
                </c:pt>
                <c:pt idx="6738">
                  <c:v>23636</c:v>
                </c:pt>
                <c:pt idx="6739">
                  <c:v>23637</c:v>
                </c:pt>
                <c:pt idx="6740">
                  <c:v>23638</c:v>
                </c:pt>
                <c:pt idx="6741">
                  <c:v>23639</c:v>
                </c:pt>
                <c:pt idx="6742">
                  <c:v>23640</c:v>
                </c:pt>
                <c:pt idx="6743">
                  <c:v>23641</c:v>
                </c:pt>
                <c:pt idx="6744">
                  <c:v>23642</c:v>
                </c:pt>
                <c:pt idx="6745">
                  <c:v>23643</c:v>
                </c:pt>
                <c:pt idx="6746">
                  <c:v>23644</c:v>
                </c:pt>
                <c:pt idx="6747">
                  <c:v>23645</c:v>
                </c:pt>
                <c:pt idx="6748">
                  <c:v>23646</c:v>
                </c:pt>
                <c:pt idx="6749">
                  <c:v>23647</c:v>
                </c:pt>
                <c:pt idx="6750">
                  <c:v>23648</c:v>
                </c:pt>
                <c:pt idx="6751">
                  <c:v>23649</c:v>
                </c:pt>
                <c:pt idx="6752">
                  <c:v>23650</c:v>
                </c:pt>
                <c:pt idx="6753">
                  <c:v>23651</c:v>
                </c:pt>
                <c:pt idx="6754">
                  <c:v>23652</c:v>
                </c:pt>
                <c:pt idx="6755">
                  <c:v>23653</c:v>
                </c:pt>
                <c:pt idx="6756">
                  <c:v>23654</c:v>
                </c:pt>
                <c:pt idx="6757">
                  <c:v>23655</c:v>
                </c:pt>
                <c:pt idx="6758">
                  <c:v>23656</c:v>
                </c:pt>
                <c:pt idx="6759">
                  <c:v>23657</c:v>
                </c:pt>
                <c:pt idx="6760">
                  <c:v>23658</c:v>
                </c:pt>
                <c:pt idx="6761">
                  <c:v>23659</c:v>
                </c:pt>
                <c:pt idx="6762">
                  <c:v>23660</c:v>
                </c:pt>
                <c:pt idx="6763">
                  <c:v>23661</c:v>
                </c:pt>
                <c:pt idx="6764">
                  <c:v>23662</c:v>
                </c:pt>
                <c:pt idx="6765">
                  <c:v>23663</c:v>
                </c:pt>
                <c:pt idx="6766">
                  <c:v>23664</c:v>
                </c:pt>
                <c:pt idx="6767">
                  <c:v>23665</c:v>
                </c:pt>
                <c:pt idx="6768">
                  <c:v>23666</c:v>
                </c:pt>
                <c:pt idx="6769">
                  <c:v>23667</c:v>
                </c:pt>
                <c:pt idx="6770">
                  <c:v>23668</c:v>
                </c:pt>
                <c:pt idx="6771">
                  <c:v>23669</c:v>
                </c:pt>
                <c:pt idx="6772">
                  <c:v>23670</c:v>
                </c:pt>
                <c:pt idx="6773">
                  <c:v>23671</c:v>
                </c:pt>
                <c:pt idx="6774">
                  <c:v>23672</c:v>
                </c:pt>
                <c:pt idx="6775">
                  <c:v>23673</c:v>
                </c:pt>
                <c:pt idx="6776">
                  <c:v>23674</c:v>
                </c:pt>
                <c:pt idx="6777">
                  <c:v>23675</c:v>
                </c:pt>
                <c:pt idx="6778">
                  <c:v>23676</c:v>
                </c:pt>
                <c:pt idx="6779">
                  <c:v>23677</c:v>
                </c:pt>
                <c:pt idx="6780">
                  <c:v>23678</c:v>
                </c:pt>
                <c:pt idx="6781">
                  <c:v>23679</c:v>
                </c:pt>
                <c:pt idx="6782">
                  <c:v>23680</c:v>
                </c:pt>
                <c:pt idx="6783">
                  <c:v>23681</c:v>
                </c:pt>
                <c:pt idx="6784">
                  <c:v>23682</c:v>
                </c:pt>
                <c:pt idx="6785">
                  <c:v>23683</c:v>
                </c:pt>
                <c:pt idx="6786">
                  <c:v>23684</c:v>
                </c:pt>
                <c:pt idx="6787">
                  <c:v>23685</c:v>
                </c:pt>
                <c:pt idx="6788">
                  <c:v>23686</c:v>
                </c:pt>
                <c:pt idx="6789">
                  <c:v>23687</c:v>
                </c:pt>
                <c:pt idx="6790">
                  <c:v>23688</c:v>
                </c:pt>
                <c:pt idx="6791">
                  <c:v>23689</c:v>
                </c:pt>
                <c:pt idx="6792">
                  <c:v>23690</c:v>
                </c:pt>
                <c:pt idx="6793">
                  <c:v>23691</c:v>
                </c:pt>
                <c:pt idx="6794">
                  <c:v>23692</c:v>
                </c:pt>
                <c:pt idx="6795">
                  <c:v>23693</c:v>
                </c:pt>
                <c:pt idx="6796">
                  <c:v>23694</c:v>
                </c:pt>
                <c:pt idx="6797">
                  <c:v>23695</c:v>
                </c:pt>
                <c:pt idx="6798">
                  <c:v>23696</c:v>
                </c:pt>
                <c:pt idx="6799">
                  <c:v>23697</c:v>
                </c:pt>
                <c:pt idx="6800">
                  <c:v>23698</c:v>
                </c:pt>
                <c:pt idx="6801">
                  <c:v>23699</c:v>
                </c:pt>
                <c:pt idx="6802">
                  <c:v>23700</c:v>
                </c:pt>
                <c:pt idx="6803">
                  <c:v>23701</c:v>
                </c:pt>
                <c:pt idx="6804">
                  <c:v>23702</c:v>
                </c:pt>
                <c:pt idx="6805">
                  <c:v>23703</c:v>
                </c:pt>
                <c:pt idx="6806">
                  <c:v>23704</c:v>
                </c:pt>
                <c:pt idx="6807">
                  <c:v>23705</c:v>
                </c:pt>
                <c:pt idx="6808">
                  <c:v>23706</c:v>
                </c:pt>
                <c:pt idx="6809">
                  <c:v>23707</c:v>
                </c:pt>
                <c:pt idx="6810">
                  <c:v>23708</c:v>
                </c:pt>
                <c:pt idx="6811">
                  <c:v>23709</c:v>
                </c:pt>
                <c:pt idx="6812">
                  <c:v>23710</c:v>
                </c:pt>
                <c:pt idx="6813">
                  <c:v>23711</c:v>
                </c:pt>
                <c:pt idx="6814">
                  <c:v>23712</c:v>
                </c:pt>
                <c:pt idx="6815">
                  <c:v>23713</c:v>
                </c:pt>
                <c:pt idx="6816">
                  <c:v>23714</c:v>
                </c:pt>
                <c:pt idx="6817">
                  <c:v>23715</c:v>
                </c:pt>
                <c:pt idx="6818">
                  <c:v>23716</c:v>
                </c:pt>
                <c:pt idx="6819">
                  <c:v>23717</c:v>
                </c:pt>
                <c:pt idx="6820">
                  <c:v>23718</c:v>
                </c:pt>
                <c:pt idx="6821">
                  <c:v>23719</c:v>
                </c:pt>
                <c:pt idx="6822">
                  <c:v>23720</c:v>
                </c:pt>
                <c:pt idx="6823">
                  <c:v>23721</c:v>
                </c:pt>
                <c:pt idx="6824">
                  <c:v>23722</c:v>
                </c:pt>
                <c:pt idx="6825">
                  <c:v>23723</c:v>
                </c:pt>
                <c:pt idx="6826">
                  <c:v>23724</c:v>
                </c:pt>
                <c:pt idx="6827">
                  <c:v>23725</c:v>
                </c:pt>
                <c:pt idx="6828">
                  <c:v>23726</c:v>
                </c:pt>
                <c:pt idx="6829">
                  <c:v>23727</c:v>
                </c:pt>
                <c:pt idx="6830">
                  <c:v>23728</c:v>
                </c:pt>
                <c:pt idx="6831">
                  <c:v>23729</c:v>
                </c:pt>
                <c:pt idx="6832">
                  <c:v>23730</c:v>
                </c:pt>
                <c:pt idx="6833">
                  <c:v>23731</c:v>
                </c:pt>
                <c:pt idx="6834">
                  <c:v>23732</c:v>
                </c:pt>
                <c:pt idx="6835">
                  <c:v>23733</c:v>
                </c:pt>
                <c:pt idx="6836">
                  <c:v>23734</c:v>
                </c:pt>
                <c:pt idx="6837">
                  <c:v>23735</c:v>
                </c:pt>
                <c:pt idx="6838">
                  <c:v>23736</c:v>
                </c:pt>
                <c:pt idx="6839">
                  <c:v>23737</c:v>
                </c:pt>
                <c:pt idx="6840">
                  <c:v>23738</c:v>
                </c:pt>
                <c:pt idx="6841">
                  <c:v>23739</c:v>
                </c:pt>
                <c:pt idx="6842">
                  <c:v>23740</c:v>
                </c:pt>
                <c:pt idx="6843">
                  <c:v>23741</c:v>
                </c:pt>
                <c:pt idx="6844">
                  <c:v>23742</c:v>
                </c:pt>
                <c:pt idx="6845">
                  <c:v>23743</c:v>
                </c:pt>
                <c:pt idx="6846">
                  <c:v>23744</c:v>
                </c:pt>
                <c:pt idx="6847">
                  <c:v>23745</c:v>
                </c:pt>
                <c:pt idx="6848">
                  <c:v>23746</c:v>
                </c:pt>
                <c:pt idx="6849">
                  <c:v>23747</c:v>
                </c:pt>
                <c:pt idx="6850">
                  <c:v>23748</c:v>
                </c:pt>
                <c:pt idx="6851">
                  <c:v>23749</c:v>
                </c:pt>
                <c:pt idx="6852">
                  <c:v>23750</c:v>
                </c:pt>
                <c:pt idx="6853">
                  <c:v>23751</c:v>
                </c:pt>
                <c:pt idx="6854">
                  <c:v>23752</c:v>
                </c:pt>
                <c:pt idx="6855">
                  <c:v>23753</c:v>
                </c:pt>
                <c:pt idx="6856">
                  <c:v>23754</c:v>
                </c:pt>
                <c:pt idx="6857">
                  <c:v>23755</c:v>
                </c:pt>
                <c:pt idx="6858">
                  <c:v>23756</c:v>
                </c:pt>
                <c:pt idx="6859">
                  <c:v>23757</c:v>
                </c:pt>
                <c:pt idx="6860">
                  <c:v>23758</c:v>
                </c:pt>
                <c:pt idx="6861">
                  <c:v>23759</c:v>
                </c:pt>
                <c:pt idx="6862">
                  <c:v>23760</c:v>
                </c:pt>
                <c:pt idx="6863">
                  <c:v>23761</c:v>
                </c:pt>
                <c:pt idx="6864">
                  <c:v>23762</c:v>
                </c:pt>
                <c:pt idx="6865">
                  <c:v>23763</c:v>
                </c:pt>
                <c:pt idx="6866">
                  <c:v>23764</c:v>
                </c:pt>
                <c:pt idx="6867">
                  <c:v>23765</c:v>
                </c:pt>
                <c:pt idx="6868">
                  <c:v>23766</c:v>
                </c:pt>
                <c:pt idx="6869">
                  <c:v>23767</c:v>
                </c:pt>
                <c:pt idx="6870">
                  <c:v>23768</c:v>
                </c:pt>
                <c:pt idx="6871">
                  <c:v>23769</c:v>
                </c:pt>
                <c:pt idx="6872">
                  <c:v>23770</c:v>
                </c:pt>
                <c:pt idx="6873">
                  <c:v>23771</c:v>
                </c:pt>
                <c:pt idx="6874">
                  <c:v>23772</c:v>
                </c:pt>
                <c:pt idx="6875">
                  <c:v>23773</c:v>
                </c:pt>
                <c:pt idx="6876">
                  <c:v>23774</c:v>
                </c:pt>
                <c:pt idx="6877">
                  <c:v>23775</c:v>
                </c:pt>
                <c:pt idx="6878">
                  <c:v>23776</c:v>
                </c:pt>
                <c:pt idx="6879">
                  <c:v>23777</c:v>
                </c:pt>
                <c:pt idx="6880">
                  <c:v>23778</c:v>
                </c:pt>
                <c:pt idx="6881">
                  <c:v>23779</c:v>
                </c:pt>
                <c:pt idx="6882">
                  <c:v>23780</c:v>
                </c:pt>
                <c:pt idx="6883">
                  <c:v>23781</c:v>
                </c:pt>
                <c:pt idx="6884">
                  <c:v>23782</c:v>
                </c:pt>
                <c:pt idx="6885">
                  <c:v>23783</c:v>
                </c:pt>
                <c:pt idx="6886">
                  <c:v>23784</c:v>
                </c:pt>
                <c:pt idx="6887">
                  <c:v>23785</c:v>
                </c:pt>
                <c:pt idx="6888">
                  <c:v>23786</c:v>
                </c:pt>
                <c:pt idx="6889">
                  <c:v>23787</c:v>
                </c:pt>
                <c:pt idx="6890">
                  <c:v>23788</c:v>
                </c:pt>
                <c:pt idx="6891">
                  <c:v>23789</c:v>
                </c:pt>
                <c:pt idx="6892">
                  <c:v>23790</c:v>
                </c:pt>
                <c:pt idx="6893">
                  <c:v>23791</c:v>
                </c:pt>
                <c:pt idx="6894">
                  <c:v>23792</c:v>
                </c:pt>
                <c:pt idx="6895">
                  <c:v>23793</c:v>
                </c:pt>
                <c:pt idx="6896">
                  <c:v>23794</c:v>
                </c:pt>
                <c:pt idx="6897">
                  <c:v>23795</c:v>
                </c:pt>
                <c:pt idx="6898">
                  <c:v>23796</c:v>
                </c:pt>
                <c:pt idx="6899">
                  <c:v>23797</c:v>
                </c:pt>
                <c:pt idx="6900">
                  <c:v>23798</c:v>
                </c:pt>
                <c:pt idx="6901">
                  <c:v>23799</c:v>
                </c:pt>
                <c:pt idx="6902">
                  <c:v>23800</c:v>
                </c:pt>
                <c:pt idx="6903">
                  <c:v>23801</c:v>
                </c:pt>
                <c:pt idx="6904">
                  <c:v>23802</c:v>
                </c:pt>
                <c:pt idx="6905">
                  <c:v>23803</c:v>
                </c:pt>
                <c:pt idx="6906">
                  <c:v>23804</c:v>
                </c:pt>
                <c:pt idx="6907">
                  <c:v>23805</c:v>
                </c:pt>
                <c:pt idx="6908">
                  <c:v>23806</c:v>
                </c:pt>
                <c:pt idx="6909">
                  <c:v>23807</c:v>
                </c:pt>
                <c:pt idx="6910">
                  <c:v>23808</c:v>
                </c:pt>
                <c:pt idx="6911">
                  <c:v>23809</c:v>
                </c:pt>
                <c:pt idx="6912">
                  <c:v>23810</c:v>
                </c:pt>
                <c:pt idx="6913">
                  <c:v>23811</c:v>
                </c:pt>
                <c:pt idx="6914">
                  <c:v>23812</c:v>
                </c:pt>
                <c:pt idx="6915">
                  <c:v>23813</c:v>
                </c:pt>
                <c:pt idx="6916">
                  <c:v>23814</c:v>
                </c:pt>
                <c:pt idx="6917">
                  <c:v>23815</c:v>
                </c:pt>
                <c:pt idx="6918">
                  <c:v>23816</c:v>
                </c:pt>
                <c:pt idx="6919">
                  <c:v>23817</c:v>
                </c:pt>
                <c:pt idx="6920">
                  <c:v>23818</c:v>
                </c:pt>
                <c:pt idx="6921">
                  <c:v>23819</c:v>
                </c:pt>
                <c:pt idx="6922">
                  <c:v>23820</c:v>
                </c:pt>
                <c:pt idx="6923">
                  <c:v>23821</c:v>
                </c:pt>
                <c:pt idx="6924">
                  <c:v>23822</c:v>
                </c:pt>
                <c:pt idx="6925">
                  <c:v>23823</c:v>
                </c:pt>
                <c:pt idx="6926">
                  <c:v>23824</c:v>
                </c:pt>
                <c:pt idx="6927">
                  <c:v>23825</c:v>
                </c:pt>
                <c:pt idx="6928">
                  <c:v>23826</c:v>
                </c:pt>
                <c:pt idx="6929">
                  <c:v>23827</c:v>
                </c:pt>
                <c:pt idx="6930">
                  <c:v>23828</c:v>
                </c:pt>
                <c:pt idx="6931">
                  <c:v>23829</c:v>
                </c:pt>
                <c:pt idx="6932">
                  <c:v>23830</c:v>
                </c:pt>
                <c:pt idx="6933">
                  <c:v>23831</c:v>
                </c:pt>
                <c:pt idx="6934">
                  <c:v>23832</c:v>
                </c:pt>
                <c:pt idx="6935">
                  <c:v>23833</c:v>
                </c:pt>
                <c:pt idx="6936">
                  <c:v>23834</c:v>
                </c:pt>
                <c:pt idx="6937">
                  <c:v>23835</c:v>
                </c:pt>
                <c:pt idx="6938">
                  <c:v>23836</c:v>
                </c:pt>
                <c:pt idx="6939">
                  <c:v>23837</c:v>
                </c:pt>
                <c:pt idx="6940">
                  <c:v>23838</c:v>
                </c:pt>
                <c:pt idx="6941">
                  <c:v>23839</c:v>
                </c:pt>
                <c:pt idx="6942">
                  <c:v>23840</c:v>
                </c:pt>
                <c:pt idx="6943">
                  <c:v>23841</c:v>
                </c:pt>
                <c:pt idx="6944">
                  <c:v>23842</c:v>
                </c:pt>
                <c:pt idx="6945">
                  <c:v>23843</c:v>
                </c:pt>
                <c:pt idx="6946">
                  <c:v>23844</c:v>
                </c:pt>
                <c:pt idx="6947">
                  <c:v>23845</c:v>
                </c:pt>
                <c:pt idx="6948">
                  <c:v>23846</c:v>
                </c:pt>
                <c:pt idx="6949">
                  <c:v>23847</c:v>
                </c:pt>
                <c:pt idx="6950">
                  <c:v>23848</c:v>
                </c:pt>
                <c:pt idx="6951">
                  <c:v>23849</c:v>
                </c:pt>
                <c:pt idx="6952">
                  <c:v>23850</c:v>
                </c:pt>
                <c:pt idx="6953">
                  <c:v>23851</c:v>
                </c:pt>
                <c:pt idx="6954">
                  <c:v>23852</c:v>
                </c:pt>
                <c:pt idx="6955">
                  <c:v>23853</c:v>
                </c:pt>
                <c:pt idx="6956">
                  <c:v>23854</c:v>
                </c:pt>
                <c:pt idx="6957">
                  <c:v>23855</c:v>
                </c:pt>
                <c:pt idx="6958">
                  <c:v>23856</c:v>
                </c:pt>
                <c:pt idx="6959">
                  <c:v>23857</c:v>
                </c:pt>
                <c:pt idx="6960">
                  <c:v>23858</c:v>
                </c:pt>
                <c:pt idx="6961">
                  <c:v>23859</c:v>
                </c:pt>
                <c:pt idx="6962">
                  <c:v>23860</c:v>
                </c:pt>
                <c:pt idx="6963">
                  <c:v>23861</c:v>
                </c:pt>
                <c:pt idx="6964">
                  <c:v>23862</c:v>
                </c:pt>
                <c:pt idx="6965">
                  <c:v>23863</c:v>
                </c:pt>
                <c:pt idx="6966">
                  <c:v>23864</c:v>
                </c:pt>
                <c:pt idx="6967">
                  <c:v>23865</c:v>
                </c:pt>
                <c:pt idx="6968">
                  <c:v>23866</c:v>
                </c:pt>
                <c:pt idx="6969">
                  <c:v>23867</c:v>
                </c:pt>
                <c:pt idx="6970">
                  <c:v>23868</c:v>
                </c:pt>
                <c:pt idx="6971">
                  <c:v>23869</c:v>
                </c:pt>
                <c:pt idx="6972">
                  <c:v>23870</c:v>
                </c:pt>
                <c:pt idx="6973">
                  <c:v>23871</c:v>
                </c:pt>
                <c:pt idx="6974">
                  <c:v>23872</c:v>
                </c:pt>
                <c:pt idx="6975">
                  <c:v>23873</c:v>
                </c:pt>
                <c:pt idx="6976">
                  <c:v>23874</c:v>
                </c:pt>
                <c:pt idx="6977">
                  <c:v>23875</c:v>
                </c:pt>
                <c:pt idx="6978">
                  <c:v>23876</c:v>
                </c:pt>
                <c:pt idx="6979">
                  <c:v>23877</c:v>
                </c:pt>
                <c:pt idx="6980">
                  <c:v>23878</c:v>
                </c:pt>
                <c:pt idx="6981">
                  <c:v>23879</c:v>
                </c:pt>
                <c:pt idx="6982">
                  <c:v>23880</c:v>
                </c:pt>
                <c:pt idx="6983">
                  <c:v>23881</c:v>
                </c:pt>
                <c:pt idx="6984">
                  <c:v>23882</c:v>
                </c:pt>
                <c:pt idx="6985">
                  <c:v>23883</c:v>
                </c:pt>
                <c:pt idx="6986">
                  <c:v>23884</c:v>
                </c:pt>
                <c:pt idx="6987">
                  <c:v>23885</c:v>
                </c:pt>
                <c:pt idx="6988">
                  <c:v>23886</c:v>
                </c:pt>
                <c:pt idx="6989">
                  <c:v>23887</c:v>
                </c:pt>
                <c:pt idx="6990">
                  <c:v>23888</c:v>
                </c:pt>
                <c:pt idx="6991">
                  <c:v>23889</c:v>
                </c:pt>
                <c:pt idx="6992">
                  <c:v>23890</c:v>
                </c:pt>
                <c:pt idx="6993">
                  <c:v>23891</c:v>
                </c:pt>
                <c:pt idx="6994">
                  <c:v>23892</c:v>
                </c:pt>
                <c:pt idx="6995">
                  <c:v>23893</c:v>
                </c:pt>
                <c:pt idx="6996">
                  <c:v>23894</c:v>
                </c:pt>
                <c:pt idx="6997">
                  <c:v>23895</c:v>
                </c:pt>
                <c:pt idx="6998">
                  <c:v>23896</c:v>
                </c:pt>
                <c:pt idx="6999">
                  <c:v>23897</c:v>
                </c:pt>
                <c:pt idx="7000">
                  <c:v>23898</c:v>
                </c:pt>
                <c:pt idx="7001">
                  <c:v>23899</c:v>
                </c:pt>
                <c:pt idx="7002">
                  <c:v>23900</c:v>
                </c:pt>
                <c:pt idx="7003">
                  <c:v>23901</c:v>
                </c:pt>
                <c:pt idx="7004">
                  <c:v>23902</c:v>
                </c:pt>
                <c:pt idx="7005">
                  <c:v>23903</c:v>
                </c:pt>
                <c:pt idx="7006">
                  <c:v>23904</c:v>
                </c:pt>
                <c:pt idx="7007">
                  <c:v>23905</c:v>
                </c:pt>
                <c:pt idx="7008">
                  <c:v>23906</c:v>
                </c:pt>
                <c:pt idx="7009">
                  <c:v>23907</c:v>
                </c:pt>
                <c:pt idx="7010">
                  <c:v>23908</c:v>
                </c:pt>
                <c:pt idx="7011">
                  <c:v>23909</c:v>
                </c:pt>
                <c:pt idx="7012">
                  <c:v>23910</c:v>
                </c:pt>
                <c:pt idx="7013">
                  <c:v>23911</c:v>
                </c:pt>
                <c:pt idx="7014">
                  <c:v>23912</c:v>
                </c:pt>
                <c:pt idx="7015">
                  <c:v>23913</c:v>
                </c:pt>
                <c:pt idx="7016">
                  <c:v>23914</c:v>
                </c:pt>
                <c:pt idx="7017">
                  <c:v>23915</c:v>
                </c:pt>
                <c:pt idx="7018">
                  <c:v>23916</c:v>
                </c:pt>
                <c:pt idx="7019">
                  <c:v>23917</c:v>
                </c:pt>
                <c:pt idx="7020">
                  <c:v>23918</c:v>
                </c:pt>
                <c:pt idx="7021">
                  <c:v>23919</c:v>
                </c:pt>
                <c:pt idx="7022">
                  <c:v>23920</c:v>
                </c:pt>
                <c:pt idx="7023">
                  <c:v>23921</c:v>
                </c:pt>
                <c:pt idx="7024">
                  <c:v>23922</c:v>
                </c:pt>
                <c:pt idx="7025">
                  <c:v>23923</c:v>
                </c:pt>
                <c:pt idx="7026">
                  <c:v>23924</c:v>
                </c:pt>
                <c:pt idx="7027">
                  <c:v>23925</c:v>
                </c:pt>
                <c:pt idx="7028">
                  <c:v>23926</c:v>
                </c:pt>
                <c:pt idx="7029">
                  <c:v>23927</c:v>
                </c:pt>
                <c:pt idx="7030">
                  <c:v>23928</c:v>
                </c:pt>
                <c:pt idx="7031">
                  <c:v>23929</c:v>
                </c:pt>
                <c:pt idx="7032">
                  <c:v>23930</c:v>
                </c:pt>
                <c:pt idx="7033">
                  <c:v>23931</c:v>
                </c:pt>
                <c:pt idx="7034">
                  <c:v>23932</c:v>
                </c:pt>
                <c:pt idx="7035">
                  <c:v>23933</c:v>
                </c:pt>
                <c:pt idx="7036">
                  <c:v>23934</c:v>
                </c:pt>
                <c:pt idx="7037">
                  <c:v>23935</c:v>
                </c:pt>
                <c:pt idx="7038">
                  <c:v>23936</c:v>
                </c:pt>
                <c:pt idx="7039">
                  <c:v>23937</c:v>
                </c:pt>
                <c:pt idx="7040">
                  <c:v>23938</c:v>
                </c:pt>
                <c:pt idx="7041">
                  <c:v>23939</c:v>
                </c:pt>
                <c:pt idx="7042">
                  <c:v>23940</c:v>
                </c:pt>
                <c:pt idx="7043">
                  <c:v>23941</c:v>
                </c:pt>
                <c:pt idx="7044">
                  <c:v>23942</c:v>
                </c:pt>
                <c:pt idx="7045">
                  <c:v>23943</c:v>
                </c:pt>
                <c:pt idx="7046">
                  <c:v>23944</c:v>
                </c:pt>
                <c:pt idx="7047">
                  <c:v>23945</c:v>
                </c:pt>
                <c:pt idx="7048">
                  <c:v>23946</c:v>
                </c:pt>
                <c:pt idx="7049">
                  <c:v>23947</c:v>
                </c:pt>
                <c:pt idx="7050">
                  <c:v>23948</c:v>
                </c:pt>
                <c:pt idx="7051">
                  <c:v>23949</c:v>
                </c:pt>
                <c:pt idx="7052">
                  <c:v>23950</c:v>
                </c:pt>
                <c:pt idx="7053">
                  <c:v>23951</c:v>
                </c:pt>
                <c:pt idx="7054">
                  <c:v>23952</c:v>
                </c:pt>
                <c:pt idx="7055">
                  <c:v>23953</c:v>
                </c:pt>
                <c:pt idx="7056">
                  <c:v>23954</c:v>
                </c:pt>
                <c:pt idx="7057">
                  <c:v>23955</c:v>
                </c:pt>
                <c:pt idx="7058">
                  <c:v>23956</c:v>
                </c:pt>
                <c:pt idx="7059">
                  <c:v>23957</c:v>
                </c:pt>
                <c:pt idx="7060">
                  <c:v>23958</c:v>
                </c:pt>
                <c:pt idx="7061">
                  <c:v>23959</c:v>
                </c:pt>
                <c:pt idx="7062">
                  <c:v>23960</c:v>
                </c:pt>
                <c:pt idx="7063">
                  <c:v>23961</c:v>
                </c:pt>
                <c:pt idx="7064">
                  <c:v>23962</c:v>
                </c:pt>
                <c:pt idx="7065">
                  <c:v>23963</c:v>
                </c:pt>
                <c:pt idx="7066">
                  <c:v>23964</c:v>
                </c:pt>
                <c:pt idx="7067">
                  <c:v>23965</c:v>
                </c:pt>
                <c:pt idx="7068">
                  <c:v>23966</c:v>
                </c:pt>
                <c:pt idx="7069">
                  <c:v>23967</c:v>
                </c:pt>
                <c:pt idx="7070">
                  <c:v>23968</c:v>
                </c:pt>
                <c:pt idx="7071">
                  <c:v>23969</c:v>
                </c:pt>
                <c:pt idx="7072">
                  <c:v>23970</c:v>
                </c:pt>
                <c:pt idx="7073">
                  <c:v>23971</c:v>
                </c:pt>
                <c:pt idx="7074">
                  <c:v>23972</c:v>
                </c:pt>
                <c:pt idx="7075">
                  <c:v>23973</c:v>
                </c:pt>
                <c:pt idx="7076">
                  <c:v>23974</c:v>
                </c:pt>
                <c:pt idx="7077">
                  <c:v>23975</c:v>
                </c:pt>
                <c:pt idx="7078">
                  <c:v>23976</c:v>
                </c:pt>
                <c:pt idx="7079">
                  <c:v>23977</c:v>
                </c:pt>
                <c:pt idx="7080">
                  <c:v>23978</c:v>
                </c:pt>
                <c:pt idx="7081">
                  <c:v>23979</c:v>
                </c:pt>
                <c:pt idx="7082">
                  <c:v>23980</c:v>
                </c:pt>
                <c:pt idx="7083">
                  <c:v>23981</c:v>
                </c:pt>
                <c:pt idx="7084">
                  <c:v>23982</c:v>
                </c:pt>
                <c:pt idx="7085">
                  <c:v>23983</c:v>
                </c:pt>
                <c:pt idx="7086">
                  <c:v>23984</c:v>
                </c:pt>
                <c:pt idx="7087">
                  <c:v>23985</c:v>
                </c:pt>
                <c:pt idx="7088">
                  <c:v>23986</c:v>
                </c:pt>
                <c:pt idx="7089">
                  <c:v>23987</c:v>
                </c:pt>
                <c:pt idx="7090">
                  <c:v>23988</c:v>
                </c:pt>
                <c:pt idx="7091">
                  <c:v>23989</c:v>
                </c:pt>
                <c:pt idx="7092">
                  <c:v>23990</c:v>
                </c:pt>
                <c:pt idx="7093">
                  <c:v>23991</c:v>
                </c:pt>
                <c:pt idx="7094">
                  <c:v>23992</c:v>
                </c:pt>
                <c:pt idx="7095">
                  <c:v>23993</c:v>
                </c:pt>
                <c:pt idx="7096">
                  <c:v>23994</c:v>
                </c:pt>
                <c:pt idx="7097">
                  <c:v>23995</c:v>
                </c:pt>
                <c:pt idx="7098">
                  <c:v>23996</c:v>
                </c:pt>
                <c:pt idx="7099">
                  <c:v>23997</c:v>
                </c:pt>
                <c:pt idx="7100">
                  <c:v>23998</c:v>
                </c:pt>
                <c:pt idx="7101">
                  <c:v>23999</c:v>
                </c:pt>
                <c:pt idx="7102">
                  <c:v>24000</c:v>
                </c:pt>
                <c:pt idx="7103">
                  <c:v>24001</c:v>
                </c:pt>
                <c:pt idx="7104">
                  <c:v>24002</c:v>
                </c:pt>
                <c:pt idx="7105">
                  <c:v>24003</c:v>
                </c:pt>
                <c:pt idx="7106">
                  <c:v>24004</c:v>
                </c:pt>
                <c:pt idx="7107">
                  <c:v>24005</c:v>
                </c:pt>
                <c:pt idx="7108">
                  <c:v>24006</c:v>
                </c:pt>
                <c:pt idx="7109">
                  <c:v>24007</c:v>
                </c:pt>
                <c:pt idx="7110">
                  <c:v>24008</c:v>
                </c:pt>
                <c:pt idx="7111">
                  <c:v>24009</c:v>
                </c:pt>
                <c:pt idx="7112">
                  <c:v>24010</c:v>
                </c:pt>
                <c:pt idx="7113">
                  <c:v>24011</c:v>
                </c:pt>
                <c:pt idx="7114">
                  <c:v>24012</c:v>
                </c:pt>
                <c:pt idx="7115">
                  <c:v>24013</c:v>
                </c:pt>
                <c:pt idx="7116">
                  <c:v>24014</c:v>
                </c:pt>
                <c:pt idx="7117">
                  <c:v>24015</c:v>
                </c:pt>
                <c:pt idx="7118">
                  <c:v>24016</c:v>
                </c:pt>
                <c:pt idx="7119">
                  <c:v>24017</c:v>
                </c:pt>
                <c:pt idx="7120">
                  <c:v>24018</c:v>
                </c:pt>
                <c:pt idx="7121">
                  <c:v>24019</c:v>
                </c:pt>
                <c:pt idx="7122">
                  <c:v>24020</c:v>
                </c:pt>
                <c:pt idx="7123">
                  <c:v>24021</c:v>
                </c:pt>
                <c:pt idx="7124">
                  <c:v>24022</c:v>
                </c:pt>
                <c:pt idx="7125">
                  <c:v>24023</c:v>
                </c:pt>
                <c:pt idx="7126">
                  <c:v>24024</c:v>
                </c:pt>
                <c:pt idx="7127">
                  <c:v>24025</c:v>
                </c:pt>
                <c:pt idx="7128">
                  <c:v>24026</c:v>
                </c:pt>
                <c:pt idx="7129">
                  <c:v>24027</c:v>
                </c:pt>
                <c:pt idx="7130">
                  <c:v>24028</c:v>
                </c:pt>
                <c:pt idx="7131">
                  <c:v>24029</c:v>
                </c:pt>
                <c:pt idx="7132">
                  <c:v>24030</c:v>
                </c:pt>
                <c:pt idx="7133">
                  <c:v>24031</c:v>
                </c:pt>
                <c:pt idx="7134">
                  <c:v>24032</c:v>
                </c:pt>
                <c:pt idx="7135">
                  <c:v>24033</c:v>
                </c:pt>
                <c:pt idx="7136">
                  <c:v>24034</c:v>
                </c:pt>
                <c:pt idx="7137">
                  <c:v>24035</c:v>
                </c:pt>
                <c:pt idx="7138">
                  <c:v>24036</c:v>
                </c:pt>
                <c:pt idx="7139">
                  <c:v>24037</c:v>
                </c:pt>
                <c:pt idx="7140">
                  <c:v>24038</c:v>
                </c:pt>
                <c:pt idx="7141">
                  <c:v>24039</c:v>
                </c:pt>
                <c:pt idx="7142">
                  <c:v>24040</c:v>
                </c:pt>
                <c:pt idx="7143">
                  <c:v>24041</c:v>
                </c:pt>
                <c:pt idx="7144">
                  <c:v>24042</c:v>
                </c:pt>
                <c:pt idx="7145">
                  <c:v>24043</c:v>
                </c:pt>
                <c:pt idx="7146">
                  <c:v>24044</c:v>
                </c:pt>
                <c:pt idx="7147">
                  <c:v>24045</c:v>
                </c:pt>
                <c:pt idx="7148">
                  <c:v>24046</c:v>
                </c:pt>
                <c:pt idx="7149">
                  <c:v>24047</c:v>
                </c:pt>
                <c:pt idx="7150">
                  <c:v>24048</c:v>
                </c:pt>
                <c:pt idx="7151">
                  <c:v>24049</c:v>
                </c:pt>
                <c:pt idx="7152">
                  <c:v>24050</c:v>
                </c:pt>
                <c:pt idx="7153">
                  <c:v>24051</c:v>
                </c:pt>
                <c:pt idx="7154">
                  <c:v>24052</c:v>
                </c:pt>
                <c:pt idx="7155">
                  <c:v>24053</c:v>
                </c:pt>
                <c:pt idx="7156">
                  <c:v>24054</c:v>
                </c:pt>
                <c:pt idx="7157">
                  <c:v>24055</c:v>
                </c:pt>
                <c:pt idx="7158">
                  <c:v>24056</c:v>
                </c:pt>
                <c:pt idx="7159">
                  <c:v>24057</c:v>
                </c:pt>
                <c:pt idx="7160">
                  <c:v>24058</c:v>
                </c:pt>
                <c:pt idx="7161">
                  <c:v>24059</c:v>
                </c:pt>
                <c:pt idx="7162">
                  <c:v>24060</c:v>
                </c:pt>
                <c:pt idx="7163">
                  <c:v>24061</c:v>
                </c:pt>
                <c:pt idx="7164">
                  <c:v>24062</c:v>
                </c:pt>
                <c:pt idx="7165">
                  <c:v>24063</c:v>
                </c:pt>
                <c:pt idx="7166">
                  <c:v>24064</c:v>
                </c:pt>
                <c:pt idx="7167">
                  <c:v>24065</c:v>
                </c:pt>
                <c:pt idx="7168">
                  <c:v>24066</c:v>
                </c:pt>
                <c:pt idx="7169">
                  <c:v>24067</c:v>
                </c:pt>
                <c:pt idx="7170">
                  <c:v>24068</c:v>
                </c:pt>
                <c:pt idx="7171">
                  <c:v>24069</c:v>
                </c:pt>
                <c:pt idx="7172">
                  <c:v>24070</c:v>
                </c:pt>
                <c:pt idx="7173">
                  <c:v>24071</c:v>
                </c:pt>
                <c:pt idx="7174">
                  <c:v>24072</c:v>
                </c:pt>
                <c:pt idx="7175">
                  <c:v>24073</c:v>
                </c:pt>
                <c:pt idx="7176">
                  <c:v>24074</c:v>
                </c:pt>
                <c:pt idx="7177">
                  <c:v>24075</c:v>
                </c:pt>
                <c:pt idx="7178">
                  <c:v>24076</c:v>
                </c:pt>
                <c:pt idx="7179">
                  <c:v>24077</c:v>
                </c:pt>
                <c:pt idx="7180">
                  <c:v>24078</c:v>
                </c:pt>
                <c:pt idx="7181">
                  <c:v>24079</c:v>
                </c:pt>
                <c:pt idx="7182">
                  <c:v>24080</c:v>
                </c:pt>
                <c:pt idx="7183">
                  <c:v>24081</c:v>
                </c:pt>
                <c:pt idx="7184">
                  <c:v>24082</c:v>
                </c:pt>
                <c:pt idx="7185">
                  <c:v>24083</c:v>
                </c:pt>
                <c:pt idx="7186">
                  <c:v>24084</c:v>
                </c:pt>
                <c:pt idx="7187">
                  <c:v>24085</c:v>
                </c:pt>
                <c:pt idx="7188">
                  <c:v>24086</c:v>
                </c:pt>
                <c:pt idx="7189">
                  <c:v>24087</c:v>
                </c:pt>
                <c:pt idx="7190">
                  <c:v>24088</c:v>
                </c:pt>
                <c:pt idx="7191">
                  <c:v>24089</c:v>
                </c:pt>
                <c:pt idx="7192">
                  <c:v>24090</c:v>
                </c:pt>
                <c:pt idx="7193">
                  <c:v>24091</c:v>
                </c:pt>
                <c:pt idx="7194">
                  <c:v>24092</c:v>
                </c:pt>
                <c:pt idx="7195">
                  <c:v>24093</c:v>
                </c:pt>
                <c:pt idx="7196">
                  <c:v>24094</c:v>
                </c:pt>
                <c:pt idx="7197">
                  <c:v>24095</c:v>
                </c:pt>
                <c:pt idx="7198">
                  <c:v>24096</c:v>
                </c:pt>
                <c:pt idx="7199">
                  <c:v>24097</c:v>
                </c:pt>
                <c:pt idx="7200">
                  <c:v>24098</c:v>
                </c:pt>
                <c:pt idx="7201">
                  <c:v>24099</c:v>
                </c:pt>
                <c:pt idx="7202">
                  <c:v>24100</c:v>
                </c:pt>
                <c:pt idx="7203">
                  <c:v>24101</c:v>
                </c:pt>
                <c:pt idx="7204">
                  <c:v>24102</c:v>
                </c:pt>
                <c:pt idx="7205">
                  <c:v>24103</c:v>
                </c:pt>
                <c:pt idx="7206">
                  <c:v>24104</c:v>
                </c:pt>
                <c:pt idx="7207">
                  <c:v>24105</c:v>
                </c:pt>
                <c:pt idx="7208">
                  <c:v>24106</c:v>
                </c:pt>
                <c:pt idx="7209">
                  <c:v>24107</c:v>
                </c:pt>
              </c:numCache>
            </c:numRef>
          </c:cat>
          <c:val>
            <c:numRef>
              <c:f>Feuil2!$H$4:$H$7213</c:f>
              <c:numCache>
                <c:formatCode>General</c:formatCode>
                <c:ptCount val="7210"/>
                <c:pt idx="0">
                  <c:v>160</c:v>
                </c:pt>
                <c:pt idx="1">
                  <c:v>160</c:v>
                </c:pt>
                <c:pt idx="2">
                  <c:v>160</c:v>
                </c:pt>
                <c:pt idx="3">
                  <c:v>160</c:v>
                </c:pt>
                <c:pt idx="4">
                  <c:v>160</c:v>
                </c:pt>
                <c:pt idx="5">
                  <c:v>160</c:v>
                </c:pt>
                <c:pt idx="6">
                  <c:v>160</c:v>
                </c:pt>
                <c:pt idx="7">
                  <c:v>160</c:v>
                </c:pt>
                <c:pt idx="8">
                  <c:v>160</c:v>
                </c:pt>
                <c:pt idx="9">
                  <c:v>160</c:v>
                </c:pt>
                <c:pt idx="10">
                  <c:v>160</c:v>
                </c:pt>
                <c:pt idx="11">
                  <c:v>160</c:v>
                </c:pt>
                <c:pt idx="12">
                  <c:v>160</c:v>
                </c:pt>
                <c:pt idx="13">
                  <c:v>160</c:v>
                </c:pt>
                <c:pt idx="14">
                  <c:v>160</c:v>
                </c:pt>
                <c:pt idx="15">
                  <c:v>160</c:v>
                </c:pt>
                <c:pt idx="16">
                  <c:v>160</c:v>
                </c:pt>
                <c:pt idx="17">
                  <c:v>160</c:v>
                </c:pt>
                <c:pt idx="18">
                  <c:v>160</c:v>
                </c:pt>
                <c:pt idx="19">
                  <c:v>160</c:v>
                </c:pt>
                <c:pt idx="20">
                  <c:v>160</c:v>
                </c:pt>
                <c:pt idx="21">
                  <c:v>160</c:v>
                </c:pt>
                <c:pt idx="22">
                  <c:v>160</c:v>
                </c:pt>
                <c:pt idx="23">
                  <c:v>160</c:v>
                </c:pt>
                <c:pt idx="24">
                  <c:v>160</c:v>
                </c:pt>
                <c:pt idx="25">
                  <c:v>160</c:v>
                </c:pt>
                <c:pt idx="26">
                  <c:v>160</c:v>
                </c:pt>
                <c:pt idx="27">
                  <c:v>160</c:v>
                </c:pt>
                <c:pt idx="28">
                  <c:v>160</c:v>
                </c:pt>
                <c:pt idx="29">
                  <c:v>160</c:v>
                </c:pt>
                <c:pt idx="30">
                  <c:v>160</c:v>
                </c:pt>
                <c:pt idx="31">
                  <c:v>160</c:v>
                </c:pt>
                <c:pt idx="32">
                  <c:v>160</c:v>
                </c:pt>
                <c:pt idx="33">
                  <c:v>160</c:v>
                </c:pt>
                <c:pt idx="34">
                  <c:v>160</c:v>
                </c:pt>
                <c:pt idx="35">
                  <c:v>160</c:v>
                </c:pt>
                <c:pt idx="36">
                  <c:v>160</c:v>
                </c:pt>
                <c:pt idx="37">
                  <c:v>160</c:v>
                </c:pt>
                <c:pt idx="38">
                  <c:v>160</c:v>
                </c:pt>
                <c:pt idx="39">
                  <c:v>160</c:v>
                </c:pt>
                <c:pt idx="40">
                  <c:v>160</c:v>
                </c:pt>
                <c:pt idx="41">
                  <c:v>160</c:v>
                </c:pt>
                <c:pt idx="42">
                  <c:v>160</c:v>
                </c:pt>
                <c:pt idx="43">
                  <c:v>160</c:v>
                </c:pt>
                <c:pt idx="44">
                  <c:v>160</c:v>
                </c:pt>
                <c:pt idx="45">
                  <c:v>160</c:v>
                </c:pt>
                <c:pt idx="46">
                  <c:v>160</c:v>
                </c:pt>
                <c:pt idx="47">
                  <c:v>160</c:v>
                </c:pt>
                <c:pt idx="48">
                  <c:v>160</c:v>
                </c:pt>
                <c:pt idx="49">
                  <c:v>160</c:v>
                </c:pt>
                <c:pt idx="50">
                  <c:v>160</c:v>
                </c:pt>
                <c:pt idx="51">
                  <c:v>160</c:v>
                </c:pt>
                <c:pt idx="52">
                  <c:v>160</c:v>
                </c:pt>
                <c:pt idx="53">
                  <c:v>160</c:v>
                </c:pt>
                <c:pt idx="54">
                  <c:v>160</c:v>
                </c:pt>
                <c:pt idx="55">
                  <c:v>160</c:v>
                </c:pt>
                <c:pt idx="56">
                  <c:v>160</c:v>
                </c:pt>
                <c:pt idx="57">
                  <c:v>160</c:v>
                </c:pt>
                <c:pt idx="58">
                  <c:v>160</c:v>
                </c:pt>
                <c:pt idx="59">
                  <c:v>160</c:v>
                </c:pt>
                <c:pt idx="60">
                  <c:v>160</c:v>
                </c:pt>
                <c:pt idx="61">
                  <c:v>160</c:v>
                </c:pt>
                <c:pt idx="62">
                  <c:v>160</c:v>
                </c:pt>
                <c:pt idx="63">
                  <c:v>160</c:v>
                </c:pt>
                <c:pt idx="64">
                  <c:v>160</c:v>
                </c:pt>
                <c:pt idx="65">
                  <c:v>160</c:v>
                </c:pt>
                <c:pt idx="66">
                  <c:v>160</c:v>
                </c:pt>
                <c:pt idx="67">
                  <c:v>160</c:v>
                </c:pt>
                <c:pt idx="68">
                  <c:v>160</c:v>
                </c:pt>
                <c:pt idx="69">
                  <c:v>160</c:v>
                </c:pt>
                <c:pt idx="70">
                  <c:v>160</c:v>
                </c:pt>
                <c:pt idx="71">
                  <c:v>160</c:v>
                </c:pt>
                <c:pt idx="72">
                  <c:v>160</c:v>
                </c:pt>
                <c:pt idx="73">
                  <c:v>160</c:v>
                </c:pt>
                <c:pt idx="74">
                  <c:v>160</c:v>
                </c:pt>
                <c:pt idx="75">
                  <c:v>160</c:v>
                </c:pt>
                <c:pt idx="76">
                  <c:v>160</c:v>
                </c:pt>
                <c:pt idx="77">
                  <c:v>160</c:v>
                </c:pt>
                <c:pt idx="78">
                  <c:v>160</c:v>
                </c:pt>
                <c:pt idx="79">
                  <c:v>160</c:v>
                </c:pt>
                <c:pt idx="80">
                  <c:v>160</c:v>
                </c:pt>
                <c:pt idx="81">
                  <c:v>160</c:v>
                </c:pt>
                <c:pt idx="82">
                  <c:v>160</c:v>
                </c:pt>
                <c:pt idx="83">
                  <c:v>160</c:v>
                </c:pt>
                <c:pt idx="84">
                  <c:v>160</c:v>
                </c:pt>
                <c:pt idx="85">
                  <c:v>160</c:v>
                </c:pt>
                <c:pt idx="86">
                  <c:v>160</c:v>
                </c:pt>
                <c:pt idx="87">
                  <c:v>160</c:v>
                </c:pt>
                <c:pt idx="88">
                  <c:v>160</c:v>
                </c:pt>
                <c:pt idx="89">
                  <c:v>160</c:v>
                </c:pt>
                <c:pt idx="90">
                  <c:v>160</c:v>
                </c:pt>
                <c:pt idx="91">
                  <c:v>160</c:v>
                </c:pt>
                <c:pt idx="92">
                  <c:v>160</c:v>
                </c:pt>
                <c:pt idx="93">
                  <c:v>160</c:v>
                </c:pt>
                <c:pt idx="94">
                  <c:v>160</c:v>
                </c:pt>
                <c:pt idx="95">
                  <c:v>160</c:v>
                </c:pt>
                <c:pt idx="96">
                  <c:v>160</c:v>
                </c:pt>
                <c:pt idx="97">
                  <c:v>160</c:v>
                </c:pt>
                <c:pt idx="98">
                  <c:v>160</c:v>
                </c:pt>
                <c:pt idx="99">
                  <c:v>160</c:v>
                </c:pt>
                <c:pt idx="100">
                  <c:v>160</c:v>
                </c:pt>
                <c:pt idx="101">
                  <c:v>160</c:v>
                </c:pt>
                <c:pt idx="102">
                  <c:v>160</c:v>
                </c:pt>
                <c:pt idx="103">
                  <c:v>160</c:v>
                </c:pt>
                <c:pt idx="104">
                  <c:v>160</c:v>
                </c:pt>
                <c:pt idx="105">
                  <c:v>160</c:v>
                </c:pt>
                <c:pt idx="106">
                  <c:v>160</c:v>
                </c:pt>
                <c:pt idx="107">
                  <c:v>160</c:v>
                </c:pt>
                <c:pt idx="108">
                  <c:v>160</c:v>
                </c:pt>
                <c:pt idx="109">
                  <c:v>160</c:v>
                </c:pt>
                <c:pt idx="110">
                  <c:v>160</c:v>
                </c:pt>
                <c:pt idx="111">
                  <c:v>160</c:v>
                </c:pt>
                <c:pt idx="112">
                  <c:v>160</c:v>
                </c:pt>
                <c:pt idx="113">
                  <c:v>160</c:v>
                </c:pt>
                <c:pt idx="114">
                  <c:v>160</c:v>
                </c:pt>
                <c:pt idx="115">
                  <c:v>160</c:v>
                </c:pt>
                <c:pt idx="116">
                  <c:v>160</c:v>
                </c:pt>
                <c:pt idx="117">
                  <c:v>160</c:v>
                </c:pt>
                <c:pt idx="118">
                  <c:v>160</c:v>
                </c:pt>
                <c:pt idx="119">
                  <c:v>160</c:v>
                </c:pt>
                <c:pt idx="120">
                  <c:v>160</c:v>
                </c:pt>
                <c:pt idx="121">
                  <c:v>160</c:v>
                </c:pt>
                <c:pt idx="122">
                  <c:v>160</c:v>
                </c:pt>
                <c:pt idx="123">
                  <c:v>160</c:v>
                </c:pt>
                <c:pt idx="124">
                  <c:v>160</c:v>
                </c:pt>
                <c:pt idx="125">
                  <c:v>160</c:v>
                </c:pt>
                <c:pt idx="126">
                  <c:v>160</c:v>
                </c:pt>
                <c:pt idx="127">
                  <c:v>160</c:v>
                </c:pt>
                <c:pt idx="128">
                  <c:v>160</c:v>
                </c:pt>
                <c:pt idx="129">
                  <c:v>160</c:v>
                </c:pt>
                <c:pt idx="130">
                  <c:v>160</c:v>
                </c:pt>
                <c:pt idx="131">
                  <c:v>160</c:v>
                </c:pt>
                <c:pt idx="132">
                  <c:v>160</c:v>
                </c:pt>
                <c:pt idx="133">
                  <c:v>160</c:v>
                </c:pt>
                <c:pt idx="134">
                  <c:v>160</c:v>
                </c:pt>
                <c:pt idx="135">
                  <c:v>160</c:v>
                </c:pt>
                <c:pt idx="136">
                  <c:v>160</c:v>
                </c:pt>
                <c:pt idx="137">
                  <c:v>160</c:v>
                </c:pt>
                <c:pt idx="138">
                  <c:v>160</c:v>
                </c:pt>
                <c:pt idx="139">
                  <c:v>160</c:v>
                </c:pt>
                <c:pt idx="140">
                  <c:v>160</c:v>
                </c:pt>
                <c:pt idx="141">
                  <c:v>160</c:v>
                </c:pt>
                <c:pt idx="142">
                  <c:v>160</c:v>
                </c:pt>
                <c:pt idx="143">
                  <c:v>160</c:v>
                </c:pt>
                <c:pt idx="144">
                  <c:v>160</c:v>
                </c:pt>
                <c:pt idx="145">
                  <c:v>160</c:v>
                </c:pt>
                <c:pt idx="146">
                  <c:v>160</c:v>
                </c:pt>
                <c:pt idx="147">
                  <c:v>160</c:v>
                </c:pt>
                <c:pt idx="148">
                  <c:v>160</c:v>
                </c:pt>
                <c:pt idx="149">
                  <c:v>160</c:v>
                </c:pt>
                <c:pt idx="150">
                  <c:v>160</c:v>
                </c:pt>
                <c:pt idx="151">
                  <c:v>160</c:v>
                </c:pt>
                <c:pt idx="152">
                  <c:v>160</c:v>
                </c:pt>
                <c:pt idx="153">
                  <c:v>160</c:v>
                </c:pt>
                <c:pt idx="154">
                  <c:v>160</c:v>
                </c:pt>
                <c:pt idx="155">
                  <c:v>160</c:v>
                </c:pt>
                <c:pt idx="156">
                  <c:v>160</c:v>
                </c:pt>
                <c:pt idx="157">
                  <c:v>160</c:v>
                </c:pt>
                <c:pt idx="158">
                  <c:v>160</c:v>
                </c:pt>
                <c:pt idx="159">
                  <c:v>160</c:v>
                </c:pt>
                <c:pt idx="160">
                  <c:v>160</c:v>
                </c:pt>
                <c:pt idx="161">
                  <c:v>160</c:v>
                </c:pt>
                <c:pt idx="162">
                  <c:v>160</c:v>
                </c:pt>
                <c:pt idx="163">
                  <c:v>160</c:v>
                </c:pt>
                <c:pt idx="164">
                  <c:v>160</c:v>
                </c:pt>
                <c:pt idx="165">
                  <c:v>160</c:v>
                </c:pt>
                <c:pt idx="166">
                  <c:v>160</c:v>
                </c:pt>
                <c:pt idx="167">
                  <c:v>160</c:v>
                </c:pt>
                <c:pt idx="168">
                  <c:v>160</c:v>
                </c:pt>
                <c:pt idx="169">
                  <c:v>160</c:v>
                </c:pt>
                <c:pt idx="170">
                  <c:v>160</c:v>
                </c:pt>
                <c:pt idx="171">
                  <c:v>160</c:v>
                </c:pt>
                <c:pt idx="172">
                  <c:v>160</c:v>
                </c:pt>
                <c:pt idx="173">
                  <c:v>160</c:v>
                </c:pt>
                <c:pt idx="174">
                  <c:v>160</c:v>
                </c:pt>
                <c:pt idx="175">
                  <c:v>160</c:v>
                </c:pt>
                <c:pt idx="176">
                  <c:v>160</c:v>
                </c:pt>
                <c:pt idx="177">
                  <c:v>160</c:v>
                </c:pt>
                <c:pt idx="178">
                  <c:v>160</c:v>
                </c:pt>
                <c:pt idx="179">
                  <c:v>160</c:v>
                </c:pt>
                <c:pt idx="180">
                  <c:v>160</c:v>
                </c:pt>
                <c:pt idx="181">
                  <c:v>160</c:v>
                </c:pt>
                <c:pt idx="182">
                  <c:v>160</c:v>
                </c:pt>
                <c:pt idx="183">
                  <c:v>160</c:v>
                </c:pt>
                <c:pt idx="184">
                  <c:v>160</c:v>
                </c:pt>
                <c:pt idx="185">
                  <c:v>160</c:v>
                </c:pt>
                <c:pt idx="186">
                  <c:v>160</c:v>
                </c:pt>
                <c:pt idx="187">
                  <c:v>160</c:v>
                </c:pt>
                <c:pt idx="188">
                  <c:v>160</c:v>
                </c:pt>
                <c:pt idx="189">
                  <c:v>160</c:v>
                </c:pt>
                <c:pt idx="190">
                  <c:v>160</c:v>
                </c:pt>
                <c:pt idx="191">
                  <c:v>160</c:v>
                </c:pt>
                <c:pt idx="192">
                  <c:v>160</c:v>
                </c:pt>
                <c:pt idx="193">
                  <c:v>160</c:v>
                </c:pt>
                <c:pt idx="194">
                  <c:v>160</c:v>
                </c:pt>
                <c:pt idx="195">
                  <c:v>160</c:v>
                </c:pt>
                <c:pt idx="196">
                  <c:v>160</c:v>
                </c:pt>
                <c:pt idx="197">
                  <c:v>160</c:v>
                </c:pt>
                <c:pt idx="198">
                  <c:v>160</c:v>
                </c:pt>
                <c:pt idx="199">
                  <c:v>160</c:v>
                </c:pt>
                <c:pt idx="200">
                  <c:v>160</c:v>
                </c:pt>
                <c:pt idx="201">
                  <c:v>160</c:v>
                </c:pt>
                <c:pt idx="202">
                  <c:v>160</c:v>
                </c:pt>
                <c:pt idx="203">
                  <c:v>160</c:v>
                </c:pt>
                <c:pt idx="204">
                  <c:v>160</c:v>
                </c:pt>
                <c:pt idx="205">
                  <c:v>160</c:v>
                </c:pt>
                <c:pt idx="206">
                  <c:v>160</c:v>
                </c:pt>
                <c:pt idx="207">
                  <c:v>160</c:v>
                </c:pt>
                <c:pt idx="208">
                  <c:v>160</c:v>
                </c:pt>
                <c:pt idx="209">
                  <c:v>160</c:v>
                </c:pt>
                <c:pt idx="210">
                  <c:v>160</c:v>
                </c:pt>
                <c:pt idx="211">
                  <c:v>160</c:v>
                </c:pt>
                <c:pt idx="212">
                  <c:v>160</c:v>
                </c:pt>
                <c:pt idx="213">
                  <c:v>160</c:v>
                </c:pt>
                <c:pt idx="214">
                  <c:v>160</c:v>
                </c:pt>
                <c:pt idx="215">
                  <c:v>160</c:v>
                </c:pt>
                <c:pt idx="216">
                  <c:v>160</c:v>
                </c:pt>
                <c:pt idx="217">
                  <c:v>160</c:v>
                </c:pt>
                <c:pt idx="218">
                  <c:v>160</c:v>
                </c:pt>
                <c:pt idx="219">
                  <c:v>160</c:v>
                </c:pt>
                <c:pt idx="220">
                  <c:v>160</c:v>
                </c:pt>
                <c:pt idx="221">
                  <c:v>160</c:v>
                </c:pt>
                <c:pt idx="222">
                  <c:v>160</c:v>
                </c:pt>
                <c:pt idx="223">
                  <c:v>160</c:v>
                </c:pt>
                <c:pt idx="224">
                  <c:v>160</c:v>
                </c:pt>
                <c:pt idx="225">
                  <c:v>160</c:v>
                </c:pt>
                <c:pt idx="226">
                  <c:v>160</c:v>
                </c:pt>
                <c:pt idx="227">
                  <c:v>160</c:v>
                </c:pt>
                <c:pt idx="228">
                  <c:v>160</c:v>
                </c:pt>
                <c:pt idx="229">
                  <c:v>160</c:v>
                </c:pt>
                <c:pt idx="230">
                  <c:v>160</c:v>
                </c:pt>
                <c:pt idx="231">
                  <c:v>160</c:v>
                </c:pt>
                <c:pt idx="232">
                  <c:v>160</c:v>
                </c:pt>
                <c:pt idx="233">
                  <c:v>160</c:v>
                </c:pt>
                <c:pt idx="234">
                  <c:v>160</c:v>
                </c:pt>
                <c:pt idx="235">
                  <c:v>160</c:v>
                </c:pt>
                <c:pt idx="236">
                  <c:v>160</c:v>
                </c:pt>
                <c:pt idx="237">
                  <c:v>160</c:v>
                </c:pt>
                <c:pt idx="238">
                  <c:v>160</c:v>
                </c:pt>
                <c:pt idx="239">
                  <c:v>160</c:v>
                </c:pt>
                <c:pt idx="240">
                  <c:v>160</c:v>
                </c:pt>
                <c:pt idx="241">
                  <c:v>160</c:v>
                </c:pt>
                <c:pt idx="242">
                  <c:v>160</c:v>
                </c:pt>
                <c:pt idx="243">
                  <c:v>160</c:v>
                </c:pt>
                <c:pt idx="244">
                  <c:v>160</c:v>
                </c:pt>
                <c:pt idx="245">
                  <c:v>160</c:v>
                </c:pt>
                <c:pt idx="246">
                  <c:v>160</c:v>
                </c:pt>
                <c:pt idx="247">
                  <c:v>160</c:v>
                </c:pt>
                <c:pt idx="248">
                  <c:v>160</c:v>
                </c:pt>
                <c:pt idx="249">
                  <c:v>160</c:v>
                </c:pt>
                <c:pt idx="250">
                  <c:v>160</c:v>
                </c:pt>
                <c:pt idx="251">
                  <c:v>160</c:v>
                </c:pt>
                <c:pt idx="252">
                  <c:v>160</c:v>
                </c:pt>
                <c:pt idx="253">
                  <c:v>160</c:v>
                </c:pt>
                <c:pt idx="254">
                  <c:v>160</c:v>
                </c:pt>
                <c:pt idx="255">
                  <c:v>160</c:v>
                </c:pt>
                <c:pt idx="256">
                  <c:v>160</c:v>
                </c:pt>
                <c:pt idx="257">
                  <c:v>160</c:v>
                </c:pt>
                <c:pt idx="258">
                  <c:v>160</c:v>
                </c:pt>
                <c:pt idx="259">
                  <c:v>160</c:v>
                </c:pt>
                <c:pt idx="260">
                  <c:v>160</c:v>
                </c:pt>
                <c:pt idx="261">
                  <c:v>160</c:v>
                </c:pt>
                <c:pt idx="262">
                  <c:v>160</c:v>
                </c:pt>
                <c:pt idx="263">
                  <c:v>160</c:v>
                </c:pt>
                <c:pt idx="264">
                  <c:v>160</c:v>
                </c:pt>
                <c:pt idx="265">
                  <c:v>160</c:v>
                </c:pt>
                <c:pt idx="266">
                  <c:v>160</c:v>
                </c:pt>
                <c:pt idx="267">
                  <c:v>160</c:v>
                </c:pt>
                <c:pt idx="268">
                  <c:v>160</c:v>
                </c:pt>
                <c:pt idx="269">
                  <c:v>160</c:v>
                </c:pt>
                <c:pt idx="270">
                  <c:v>160</c:v>
                </c:pt>
                <c:pt idx="271">
                  <c:v>160</c:v>
                </c:pt>
                <c:pt idx="272">
                  <c:v>160</c:v>
                </c:pt>
                <c:pt idx="273">
                  <c:v>160</c:v>
                </c:pt>
                <c:pt idx="274">
                  <c:v>160</c:v>
                </c:pt>
                <c:pt idx="275">
                  <c:v>160</c:v>
                </c:pt>
                <c:pt idx="276">
                  <c:v>160</c:v>
                </c:pt>
                <c:pt idx="277">
                  <c:v>160</c:v>
                </c:pt>
                <c:pt idx="278">
                  <c:v>160</c:v>
                </c:pt>
                <c:pt idx="279">
                  <c:v>160</c:v>
                </c:pt>
                <c:pt idx="280">
                  <c:v>160</c:v>
                </c:pt>
                <c:pt idx="281">
                  <c:v>160</c:v>
                </c:pt>
                <c:pt idx="282">
                  <c:v>160</c:v>
                </c:pt>
                <c:pt idx="283">
                  <c:v>160</c:v>
                </c:pt>
                <c:pt idx="284">
                  <c:v>160</c:v>
                </c:pt>
                <c:pt idx="285">
                  <c:v>160</c:v>
                </c:pt>
                <c:pt idx="286">
                  <c:v>160</c:v>
                </c:pt>
                <c:pt idx="287">
                  <c:v>160</c:v>
                </c:pt>
                <c:pt idx="288">
                  <c:v>160</c:v>
                </c:pt>
                <c:pt idx="289">
                  <c:v>160</c:v>
                </c:pt>
                <c:pt idx="290">
                  <c:v>160</c:v>
                </c:pt>
                <c:pt idx="291">
                  <c:v>160</c:v>
                </c:pt>
                <c:pt idx="292">
                  <c:v>160</c:v>
                </c:pt>
                <c:pt idx="293">
                  <c:v>160</c:v>
                </c:pt>
                <c:pt idx="294">
                  <c:v>160</c:v>
                </c:pt>
                <c:pt idx="295">
                  <c:v>160</c:v>
                </c:pt>
                <c:pt idx="296">
                  <c:v>160</c:v>
                </c:pt>
                <c:pt idx="297">
                  <c:v>160</c:v>
                </c:pt>
                <c:pt idx="298">
                  <c:v>160</c:v>
                </c:pt>
                <c:pt idx="299">
                  <c:v>160</c:v>
                </c:pt>
                <c:pt idx="300">
                  <c:v>160</c:v>
                </c:pt>
                <c:pt idx="301">
                  <c:v>160</c:v>
                </c:pt>
                <c:pt idx="302">
                  <c:v>160</c:v>
                </c:pt>
                <c:pt idx="303">
                  <c:v>160</c:v>
                </c:pt>
                <c:pt idx="304">
                  <c:v>160</c:v>
                </c:pt>
                <c:pt idx="305">
                  <c:v>160</c:v>
                </c:pt>
                <c:pt idx="306">
                  <c:v>160</c:v>
                </c:pt>
                <c:pt idx="307">
                  <c:v>160</c:v>
                </c:pt>
                <c:pt idx="308">
                  <c:v>160</c:v>
                </c:pt>
                <c:pt idx="309">
                  <c:v>160</c:v>
                </c:pt>
                <c:pt idx="310">
                  <c:v>160</c:v>
                </c:pt>
                <c:pt idx="311">
                  <c:v>160</c:v>
                </c:pt>
                <c:pt idx="312">
                  <c:v>160</c:v>
                </c:pt>
                <c:pt idx="313">
                  <c:v>160</c:v>
                </c:pt>
                <c:pt idx="314">
                  <c:v>160</c:v>
                </c:pt>
                <c:pt idx="315">
                  <c:v>160</c:v>
                </c:pt>
                <c:pt idx="316">
                  <c:v>160</c:v>
                </c:pt>
                <c:pt idx="317">
                  <c:v>160</c:v>
                </c:pt>
                <c:pt idx="318">
                  <c:v>160</c:v>
                </c:pt>
                <c:pt idx="319">
                  <c:v>160</c:v>
                </c:pt>
                <c:pt idx="320">
                  <c:v>160</c:v>
                </c:pt>
                <c:pt idx="321">
                  <c:v>160</c:v>
                </c:pt>
                <c:pt idx="322">
                  <c:v>160</c:v>
                </c:pt>
                <c:pt idx="323">
                  <c:v>160</c:v>
                </c:pt>
                <c:pt idx="324">
                  <c:v>160</c:v>
                </c:pt>
                <c:pt idx="325">
                  <c:v>160</c:v>
                </c:pt>
                <c:pt idx="326">
                  <c:v>160</c:v>
                </c:pt>
                <c:pt idx="327">
                  <c:v>160</c:v>
                </c:pt>
                <c:pt idx="328">
                  <c:v>160</c:v>
                </c:pt>
                <c:pt idx="329">
                  <c:v>160</c:v>
                </c:pt>
                <c:pt idx="330">
                  <c:v>160</c:v>
                </c:pt>
                <c:pt idx="331">
                  <c:v>160</c:v>
                </c:pt>
                <c:pt idx="332">
                  <c:v>160</c:v>
                </c:pt>
                <c:pt idx="333">
                  <c:v>160</c:v>
                </c:pt>
                <c:pt idx="334">
                  <c:v>160</c:v>
                </c:pt>
                <c:pt idx="335">
                  <c:v>160</c:v>
                </c:pt>
                <c:pt idx="336">
                  <c:v>160</c:v>
                </c:pt>
                <c:pt idx="337">
                  <c:v>160</c:v>
                </c:pt>
                <c:pt idx="338">
                  <c:v>160</c:v>
                </c:pt>
                <c:pt idx="339">
                  <c:v>160</c:v>
                </c:pt>
                <c:pt idx="340">
                  <c:v>160</c:v>
                </c:pt>
                <c:pt idx="341">
                  <c:v>160</c:v>
                </c:pt>
                <c:pt idx="342">
                  <c:v>160</c:v>
                </c:pt>
                <c:pt idx="343">
                  <c:v>160</c:v>
                </c:pt>
                <c:pt idx="344">
                  <c:v>160</c:v>
                </c:pt>
                <c:pt idx="345">
                  <c:v>160</c:v>
                </c:pt>
                <c:pt idx="346">
                  <c:v>160</c:v>
                </c:pt>
                <c:pt idx="347">
                  <c:v>160</c:v>
                </c:pt>
                <c:pt idx="348">
                  <c:v>160</c:v>
                </c:pt>
                <c:pt idx="349">
                  <c:v>160</c:v>
                </c:pt>
                <c:pt idx="350">
                  <c:v>160</c:v>
                </c:pt>
                <c:pt idx="351">
                  <c:v>160</c:v>
                </c:pt>
                <c:pt idx="352">
                  <c:v>160</c:v>
                </c:pt>
                <c:pt idx="353">
                  <c:v>160</c:v>
                </c:pt>
                <c:pt idx="354">
                  <c:v>160</c:v>
                </c:pt>
                <c:pt idx="355">
                  <c:v>160</c:v>
                </c:pt>
                <c:pt idx="356">
                  <c:v>160</c:v>
                </c:pt>
                <c:pt idx="357">
                  <c:v>160</c:v>
                </c:pt>
                <c:pt idx="358">
                  <c:v>160</c:v>
                </c:pt>
                <c:pt idx="359">
                  <c:v>160</c:v>
                </c:pt>
                <c:pt idx="360">
                  <c:v>160</c:v>
                </c:pt>
                <c:pt idx="361">
                  <c:v>160</c:v>
                </c:pt>
                <c:pt idx="362">
                  <c:v>160</c:v>
                </c:pt>
                <c:pt idx="363">
                  <c:v>160</c:v>
                </c:pt>
                <c:pt idx="364">
                  <c:v>160</c:v>
                </c:pt>
                <c:pt idx="365">
                  <c:v>160</c:v>
                </c:pt>
                <c:pt idx="366">
                  <c:v>160</c:v>
                </c:pt>
                <c:pt idx="367">
                  <c:v>160</c:v>
                </c:pt>
                <c:pt idx="368">
                  <c:v>160</c:v>
                </c:pt>
                <c:pt idx="369">
                  <c:v>160</c:v>
                </c:pt>
                <c:pt idx="370">
                  <c:v>160</c:v>
                </c:pt>
                <c:pt idx="371">
                  <c:v>160</c:v>
                </c:pt>
                <c:pt idx="372">
                  <c:v>160</c:v>
                </c:pt>
                <c:pt idx="373">
                  <c:v>160</c:v>
                </c:pt>
                <c:pt idx="374">
                  <c:v>160</c:v>
                </c:pt>
                <c:pt idx="375">
                  <c:v>160</c:v>
                </c:pt>
                <c:pt idx="376">
                  <c:v>160</c:v>
                </c:pt>
                <c:pt idx="377">
                  <c:v>160</c:v>
                </c:pt>
                <c:pt idx="378">
                  <c:v>160</c:v>
                </c:pt>
                <c:pt idx="379">
                  <c:v>160</c:v>
                </c:pt>
                <c:pt idx="380">
                  <c:v>160</c:v>
                </c:pt>
                <c:pt idx="381">
                  <c:v>160</c:v>
                </c:pt>
                <c:pt idx="382">
                  <c:v>160</c:v>
                </c:pt>
                <c:pt idx="383">
                  <c:v>160</c:v>
                </c:pt>
                <c:pt idx="384">
                  <c:v>160</c:v>
                </c:pt>
                <c:pt idx="385">
                  <c:v>160</c:v>
                </c:pt>
                <c:pt idx="386">
                  <c:v>160</c:v>
                </c:pt>
                <c:pt idx="387">
                  <c:v>160</c:v>
                </c:pt>
                <c:pt idx="388">
                  <c:v>160</c:v>
                </c:pt>
                <c:pt idx="389">
                  <c:v>160</c:v>
                </c:pt>
                <c:pt idx="390">
                  <c:v>160</c:v>
                </c:pt>
                <c:pt idx="391">
                  <c:v>160</c:v>
                </c:pt>
                <c:pt idx="392">
                  <c:v>160</c:v>
                </c:pt>
                <c:pt idx="393">
                  <c:v>160</c:v>
                </c:pt>
                <c:pt idx="394">
                  <c:v>160</c:v>
                </c:pt>
                <c:pt idx="395">
                  <c:v>160</c:v>
                </c:pt>
                <c:pt idx="396">
                  <c:v>160</c:v>
                </c:pt>
                <c:pt idx="397">
                  <c:v>160</c:v>
                </c:pt>
                <c:pt idx="398">
                  <c:v>160</c:v>
                </c:pt>
                <c:pt idx="399">
                  <c:v>160</c:v>
                </c:pt>
                <c:pt idx="400">
                  <c:v>160</c:v>
                </c:pt>
                <c:pt idx="401">
                  <c:v>160</c:v>
                </c:pt>
                <c:pt idx="402">
                  <c:v>160</c:v>
                </c:pt>
                <c:pt idx="403">
                  <c:v>160</c:v>
                </c:pt>
                <c:pt idx="404">
                  <c:v>160</c:v>
                </c:pt>
                <c:pt idx="405">
                  <c:v>160</c:v>
                </c:pt>
                <c:pt idx="406">
                  <c:v>160</c:v>
                </c:pt>
                <c:pt idx="407">
                  <c:v>160</c:v>
                </c:pt>
                <c:pt idx="408">
                  <c:v>160</c:v>
                </c:pt>
                <c:pt idx="409">
                  <c:v>160</c:v>
                </c:pt>
                <c:pt idx="410">
                  <c:v>160</c:v>
                </c:pt>
                <c:pt idx="411">
                  <c:v>160</c:v>
                </c:pt>
                <c:pt idx="412">
                  <c:v>160</c:v>
                </c:pt>
                <c:pt idx="413">
                  <c:v>160</c:v>
                </c:pt>
                <c:pt idx="414">
                  <c:v>160</c:v>
                </c:pt>
                <c:pt idx="415">
                  <c:v>160</c:v>
                </c:pt>
                <c:pt idx="416">
                  <c:v>160</c:v>
                </c:pt>
                <c:pt idx="417">
                  <c:v>160</c:v>
                </c:pt>
                <c:pt idx="418">
                  <c:v>160</c:v>
                </c:pt>
                <c:pt idx="419">
                  <c:v>160</c:v>
                </c:pt>
                <c:pt idx="420">
                  <c:v>160</c:v>
                </c:pt>
                <c:pt idx="421">
                  <c:v>160</c:v>
                </c:pt>
                <c:pt idx="422">
                  <c:v>160</c:v>
                </c:pt>
                <c:pt idx="423">
                  <c:v>160</c:v>
                </c:pt>
                <c:pt idx="424">
                  <c:v>160</c:v>
                </c:pt>
                <c:pt idx="425">
                  <c:v>160</c:v>
                </c:pt>
                <c:pt idx="426">
                  <c:v>160</c:v>
                </c:pt>
                <c:pt idx="427">
                  <c:v>160</c:v>
                </c:pt>
                <c:pt idx="428">
                  <c:v>160</c:v>
                </c:pt>
                <c:pt idx="429">
                  <c:v>160</c:v>
                </c:pt>
                <c:pt idx="430">
                  <c:v>160</c:v>
                </c:pt>
                <c:pt idx="431">
                  <c:v>160</c:v>
                </c:pt>
                <c:pt idx="432">
                  <c:v>160</c:v>
                </c:pt>
                <c:pt idx="433">
                  <c:v>160</c:v>
                </c:pt>
                <c:pt idx="434">
                  <c:v>160</c:v>
                </c:pt>
                <c:pt idx="435">
                  <c:v>160</c:v>
                </c:pt>
                <c:pt idx="436">
                  <c:v>160</c:v>
                </c:pt>
                <c:pt idx="437">
                  <c:v>160</c:v>
                </c:pt>
                <c:pt idx="438">
                  <c:v>160</c:v>
                </c:pt>
                <c:pt idx="439">
                  <c:v>160</c:v>
                </c:pt>
                <c:pt idx="440">
                  <c:v>160</c:v>
                </c:pt>
                <c:pt idx="441">
                  <c:v>160</c:v>
                </c:pt>
                <c:pt idx="442">
                  <c:v>160</c:v>
                </c:pt>
                <c:pt idx="443">
                  <c:v>160</c:v>
                </c:pt>
                <c:pt idx="444">
                  <c:v>160</c:v>
                </c:pt>
                <c:pt idx="445">
                  <c:v>160</c:v>
                </c:pt>
                <c:pt idx="446">
                  <c:v>160</c:v>
                </c:pt>
                <c:pt idx="447">
                  <c:v>160</c:v>
                </c:pt>
                <c:pt idx="448">
                  <c:v>160</c:v>
                </c:pt>
                <c:pt idx="449">
                  <c:v>160</c:v>
                </c:pt>
                <c:pt idx="450">
                  <c:v>160</c:v>
                </c:pt>
                <c:pt idx="451">
                  <c:v>160</c:v>
                </c:pt>
                <c:pt idx="452">
                  <c:v>160</c:v>
                </c:pt>
                <c:pt idx="453">
                  <c:v>160</c:v>
                </c:pt>
                <c:pt idx="454">
                  <c:v>160</c:v>
                </c:pt>
                <c:pt idx="455">
                  <c:v>160</c:v>
                </c:pt>
                <c:pt idx="456">
                  <c:v>160</c:v>
                </c:pt>
                <c:pt idx="457">
                  <c:v>160</c:v>
                </c:pt>
                <c:pt idx="458">
                  <c:v>160</c:v>
                </c:pt>
                <c:pt idx="459">
                  <c:v>160</c:v>
                </c:pt>
                <c:pt idx="460">
                  <c:v>160</c:v>
                </c:pt>
                <c:pt idx="461">
                  <c:v>160</c:v>
                </c:pt>
                <c:pt idx="462">
                  <c:v>160</c:v>
                </c:pt>
                <c:pt idx="463">
                  <c:v>160</c:v>
                </c:pt>
                <c:pt idx="464">
                  <c:v>160</c:v>
                </c:pt>
                <c:pt idx="465">
                  <c:v>160</c:v>
                </c:pt>
                <c:pt idx="466">
                  <c:v>160</c:v>
                </c:pt>
                <c:pt idx="467">
                  <c:v>160</c:v>
                </c:pt>
                <c:pt idx="468">
                  <c:v>160</c:v>
                </c:pt>
                <c:pt idx="469">
                  <c:v>160</c:v>
                </c:pt>
                <c:pt idx="470">
                  <c:v>160</c:v>
                </c:pt>
                <c:pt idx="471">
                  <c:v>160</c:v>
                </c:pt>
                <c:pt idx="472">
                  <c:v>160</c:v>
                </c:pt>
                <c:pt idx="473">
                  <c:v>160</c:v>
                </c:pt>
                <c:pt idx="474">
                  <c:v>160</c:v>
                </c:pt>
                <c:pt idx="475">
                  <c:v>160</c:v>
                </c:pt>
                <c:pt idx="476">
                  <c:v>160</c:v>
                </c:pt>
                <c:pt idx="477">
                  <c:v>160</c:v>
                </c:pt>
                <c:pt idx="478">
                  <c:v>160</c:v>
                </c:pt>
                <c:pt idx="479">
                  <c:v>160</c:v>
                </c:pt>
                <c:pt idx="480">
                  <c:v>160</c:v>
                </c:pt>
                <c:pt idx="481">
                  <c:v>160</c:v>
                </c:pt>
                <c:pt idx="482">
                  <c:v>160</c:v>
                </c:pt>
                <c:pt idx="483">
                  <c:v>160</c:v>
                </c:pt>
                <c:pt idx="484">
                  <c:v>160</c:v>
                </c:pt>
                <c:pt idx="485">
                  <c:v>160</c:v>
                </c:pt>
                <c:pt idx="486">
                  <c:v>160</c:v>
                </c:pt>
                <c:pt idx="487">
                  <c:v>160</c:v>
                </c:pt>
                <c:pt idx="488">
                  <c:v>160</c:v>
                </c:pt>
                <c:pt idx="489">
                  <c:v>160</c:v>
                </c:pt>
                <c:pt idx="490">
                  <c:v>160</c:v>
                </c:pt>
                <c:pt idx="491">
                  <c:v>160</c:v>
                </c:pt>
                <c:pt idx="492">
                  <c:v>160</c:v>
                </c:pt>
                <c:pt idx="493">
                  <c:v>160</c:v>
                </c:pt>
                <c:pt idx="494">
                  <c:v>160</c:v>
                </c:pt>
                <c:pt idx="495">
                  <c:v>160</c:v>
                </c:pt>
                <c:pt idx="496">
                  <c:v>160</c:v>
                </c:pt>
                <c:pt idx="497">
                  <c:v>160</c:v>
                </c:pt>
                <c:pt idx="498">
                  <c:v>160</c:v>
                </c:pt>
                <c:pt idx="499">
                  <c:v>160</c:v>
                </c:pt>
                <c:pt idx="500">
                  <c:v>160</c:v>
                </c:pt>
                <c:pt idx="501">
                  <c:v>160</c:v>
                </c:pt>
                <c:pt idx="502">
                  <c:v>160</c:v>
                </c:pt>
                <c:pt idx="503">
                  <c:v>160</c:v>
                </c:pt>
                <c:pt idx="504">
                  <c:v>160</c:v>
                </c:pt>
                <c:pt idx="505">
                  <c:v>160</c:v>
                </c:pt>
                <c:pt idx="506">
                  <c:v>160</c:v>
                </c:pt>
                <c:pt idx="507">
                  <c:v>160</c:v>
                </c:pt>
                <c:pt idx="508">
                  <c:v>160</c:v>
                </c:pt>
                <c:pt idx="509">
                  <c:v>160</c:v>
                </c:pt>
                <c:pt idx="510">
                  <c:v>160</c:v>
                </c:pt>
                <c:pt idx="511">
                  <c:v>160</c:v>
                </c:pt>
                <c:pt idx="512">
                  <c:v>160</c:v>
                </c:pt>
                <c:pt idx="513">
                  <c:v>160</c:v>
                </c:pt>
                <c:pt idx="514">
                  <c:v>160</c:v>
                </c:pt>
                <c:pt idx="515">
                  <c:v>160</c:v>
                </c:pt>
                <c:pt idx="516">
                  <c:v>160</c:v>
                </c:pt>
                <c:pt idx="517">
                  <c:v>160</c:v>
                </c:pt>
                <c:pt idx="518">
                  <c:v>160</c:v>
                </c:pt>
                <c:pt idx="519">
                  <c:v>160</c:v>
                </c:pt>
                <c:pt idx="520">
                  <c:v>160</c:v>
                </c:pt>
                <c:pt idx="521">
                  <c:v>160</c:v>
                </c:pt>
                <c:pt idx="522">
                  <c:v>160</c:v>
                </c:pt>
                <c:pt idx="523">
                  <c:v>160</c:v>
                </c:pt>
                <c:pt idx="524">
                  <c:v>160</c:v>
                </c:pt>
                <c:pt idx="525">
                  <c:v>160</c:v>
                </c:pt>
                <c:pt idx="526">
                  <c:v>160</c:v>
                </c:pt>
                <c:pt idx="527">
                  <c:v>160</c:v>
                </c:pt>
                <c:pt idx="528">
                  <c:v>160</c:v>
                </c:pt>
                <c:pt idx="529">
                  <c:v>160</c:v>
                </c:pt>
                <c:pt idx="530">
                  <c:v>160</c:v>
                </c:pt>
                <c:pt idx="531">
                  <c:v>160</c:v>
                </c:pt>
                <c:pt idx="532">
                  <c:v>160</c:v>
                </c:pt>
                <c:pt idx="533">
                  <c:v>160</c:v>
                </c:pt>
                <c:pt idx="534">
                  <c:v>160</c:v>
                </c:pt>
                <c:pt idx="535">
                  <c:v>160</c:v>
                </c:pt>
                <c:pt idx="536">
                  <c:v>160</c:v>
                </c:pt>
                <c:pt idx="537">
                  <c:v>160</c:v>
                </c:pt>
                <c:pt idx="538">
                  <c:v>160</c:v>
                </c:pt>
                <c:pt idx="539">
                  <c:v>160</c:v>
                </c:pt>
                <c:pt idx="540">
                  <c:v>160</c:v>
                </c:pt>
                <c:pt idx="541">
                  <c:v>160</c:v>
                </c:pt>
                <c:pt idx="542">
                  <c:v>160</c:v>
                </c:pt>
                <c:pt idx="543">
                  <c:v>160</c:v>
                </c:pt>
                <c:pt idx="544">
                  <c:v>160</c:v>
                </c:pt>
                <c:pt idx="545">
                  <c:v>160</c:v>
                </c:pt>
                <c:pt idx="546">
                  <c:v>160</c:v>
                </c:pt>
                <c:pt idx="547">
                  <c:v>160</c:v>
                </c:pt>
                <c:pt idx="548">
                  <c:v>160</c:v>
                </c:pt>
                <c:pt idx="549">
                  <c:v>160</c:v>
                </c:pt>
                <c:pt idx="550">
                  <c:v>160</c:v>
                </c:pt>
                <c:pt idx="551">
                  <c:v>160</c:v>
                </c:pt>
                <c:pt idx="552">
                  <c:v>160</c:v>
                </c:pt>
                <c:pt idx="553">
                  <c:v>160</c:v>
                </c:pt>
                <c:pt idx="554">
                  <c:v>160</c:v>
                </c:pt>
                <c:pt idx="555">
                  <c:v>160</c:v>
                </c:pt>
                <c:pt idx="556">
                  <c:v>160</c:v>
                </c:pt>
                <c:pt idx="557">
                  <c:v>160</c:v>
                </c:pt>
                <c:pt idx="558">
                  <c:v>160</c:v>
                </c:pt>
                <c:pt idx="559">
                  <c:v>160</c:v>
                </c:pt>
                <c:pt idx="560">
                  <c:v>160</c:v>
                </c:pt>
                <c:pt idx="561">
                  <c:v>160</c:v>
                </c:pt>
                <c:pt idx="562">
                  <c:v>160</c:v>
                </c:pt>
                <c:pt idx="563">
                  <c:v>160</c:v>
                </c:pt>
                <c:pt idx="564">
                  <c:v>160</c:v>
                </c:pt>
                <c:pt idx="565">
                  <c:v>160</c:v>
                </c:pt>
                <c:pt idx="566">
                  <c:v>160</c:v>
                </c:pt>
                <c:pt idx="567">
                  <c:v>160</c:v>
                </c:pt>
                <c:pt idx="568">
                  <c:v>160</c:v>
                </c:pt>
                <c:pt idx="569">
                  <c:v>160</c:v>
                </c:pt>
                <c:pt idx="570">
                  <c:v>160</c:v>
                </c:pt>
                <c:pt idx="571">
                  <c:v>160</c:v>
                </c:pt>
                <c:pt idx="572">
                  <c:v>160</c:v>
                </c:pt>
                <c:pt idx="573">
                  <c:v>160</c:v>
                </c:pt>
                <c:pt idx="574">
                  <c:v>160</c:v>
                </c:pt>
                <c:pt idx="575">
                  <c:v>160</c:v>
                </c:pt>
                <c:pt idx="576">
                  <c:v>160</c:v>
                </c:pt>
                <c:pt idx="577">
                  <c:v>160</c:v>
                </c:pt>
                <c:pt idx="578">
                  <c:v>160</c:v>
                </c:pt>
                <c:pt idx="579">
                  <c:v>160</c:v>
                </c:pt>
                <c:pt idx="580">
                  <c:v>160</c:v>
                </c:pt>
                <c:pt idx="581">
                  <c:v>160</c:v>
                </c:pt>
                <c:pt idx="582">
                  <c:v>160</c:v>
                </c:pt>
                <c:pt idx="583">
                  <c:v>160</c:v>
                </c:pt>
                <c:pt idx="584">
                  <c:v>160</c:v>
                </c:pt>
                <c:pt idx="585">
                  <c:v>160</c:v>
                </c:pt>
                <c:pt idx="586">
                  <c:v>160</c:v>
                </c:pt>
                <c:pt idx="587">
                  <c:v>160</c:v>
                </c:pt>
                <c:pt idx="588">
                  <c:v>160</c:v>
                </c:pt>
                <c:pt idx="589">
                  <c:v>160</c:v>
                </c:pt>
                <c:pt idx="590">
                  <c:v>160</c:v>
                </c:pt>
                <c:pt idx="591">
                  <c:v>160</c:v>
                </c:pt>
                <c:pt idx="592">
                  <c:v>160</c:v>
                </c:pt>
                <c:pt idx="593">
                  <c:v>160</c:v>
                </c:pt>
                <c:pt idx="594">
                  <c:v>160</c:v>
                </c:pt>
                <c:pt idx="595">
                  <c:v>160</c:v>
                </c:pt>
                <c:pt idx="596">
                  <c:v>160</c:v>
                </c:pt>
                <c:pt idx="597">
                  <c:v>160</c:v>
                </c:pt>
                <c:pt idx="598">
                  <c:v>160</c:v>
                </c:pt>
                <c:pt idx="599">
                  <c:v>160</c:v>
                </c:pt>
                <c:pt idx="600">
                  <c:v>160</c:v>
                </c:pt>
                <c:pt idx="601">
                  <c:v>160</c:v>
                </c:pt>
                <c:pt idx="602">
                  <c:v>160</c:v>
                </c:pt>
                <c:pt idx="603">
                  <c:v>160</c:v>
                </c:pt>
                <c:pt idx="604">
                  <c:v>160</c:v>
                </c:pt>
                <c:pt idx="605">
                  <c:v>160</c:v>
                </c:pt>
                <c:pt idx="606">
                  <c:v>160</c:v>
                </c:pt>
                <c:pt idx="607">
                  <c:v>160</c:v>
                </c:pt>
                <c:pt idx="608">
                  <c:v>160</c:v>
                </c:pt>
                <c:pt idx="609">
                  <c:v>160</c:v>
                </c:pt>
                <c:pt idx="610">
                  <c:v>160</c:v>
                </c:pt>
                <c:pt idx="611">
                  <c:v>160</c:v>
                </c:pt>
                <c:pt idx="612">
                  <c:v>160</c:v>
                </c:pt>
                <c:pt idx="613">
                  <c:v>160</c:v>
                </c:pt>
                <c:pt idx="614">
                  <c:v>160</c:v>
                </c:pt>
                <c:pt idx="615">
                  <c:v>160</c:v>
                </c:pt>
                <c:pt idx="616">
                  <c:v>160</c:v>
                </c:pt>
                <c:pt idx="617">
                  <c:v>160</c:v>
                </c:pt>
                <c:pt idx="618">
                  <c:v>160</c:v>
                </c:pt>
                <c:pt idx="619">
                  <c:v>160</c:v>
                </c:pt>
                <c:pt idx="620">
                  <c:v>160</c:v>
                </c:pt>
                <c:pt idx="621">
                  <c:v>160</c:v>
                </c:pt>
                <c:pt idx="622">
                  <c:v>160</c:v>
                </c:pt>
                <c:pt idx="623">
                  <c:v>160</c:v>
                </c:pt>
                <c:pt idx="624">
                  <c:v>160</c:v>
                </c:pt>
                <c:pt idx="625">
                  <c:v>160</c:v>
                </c:pt>
                <c:pt idx="626">
                  <c:v>160</c:v>
                </c:pt>
                <c:pt idx="627">
                  <c:v>160</c:v>
                </c:pt>
                <c:pt idx="628">
                  <c:v>160</c:v>
                </c:pt>
                <c:pt idx="629">
                  <c:v>160</c:v>
                </c:pt>
                <c:pt idx="630">
                  <c:v>160</c:v>
                </c:pt>
                <c:pt idx="631">
                  <c:v>160</c:v>
                </c:pt>
                <c:pt idx="632">
                  <c:v>160</c:v>
                </c:pt>
                <c:pt idx="633">
                  <c:v>160</c:v>
                </c:pt>
                <c:pt idx="634">
                  <c:v>160</c:v>
                </c:pt>
                <c:pt idx="635">
                  <c:v>160</c:v>
                </c:pt>
                <c:pt idx="636">
                  <c:v>160</c:v>
                </c:pt>
                <c:pt idx="637">
                  <c:v>160</c:v>
                </c:pt>
                <c:pt idx="638">
                  <c:v>160</c:v>
                </c:pt>
                <c:pt idx="639">
                  <c:v>160</c:v>
                </c:pt>
                <c:pt idx="640">
                  <c:v>160</c:v>
                </c:pt>
                <c:pt idx="641">
                  <c:v>160</c:v>
                </c:pt>
                <c:pt idx="642">
                  <c:v>160</c:v>
                </c:pt>
                <c:pt idx="643">
                  <c:v>160</c:v>
                </c:pt>
                <c:pt idx="644">
                  <c:v>160</c:v>
                </c:pt>
                <c:pt idx="645">
                  <c:v>160</c:v>
                </c:pt>
                <c:pt idx="646">
                  <c:v>160</c:v>
                </c:pt>
                <c:pt idx="647">
                  <c:v>160</c:v>
                </c:pt>
                <c:pt idx="648">
                  <c:v>160</c:v>
                </c:pt>
                <c:pt idx="649">
                  <c:v>160</c:v>
                </c:pt>
                <c:pt idx="650">
                  <c:v>160</c:v>
                </c:pt>
                <c:pt idx="651">
                  <c:v>160</c:v>
                </c:pt>
                <c:pt idx="652">
                  <c:v>160</c:v>
                </c:pt>
                <c:pt idx="653">
                  <c:v>160</c:v>
                </c:pt>
                <c:pt idx="654">
                  <c:v>160</c:v>
                </c:pt>
                <c:pt idx="655">
                  <c:v>160</c:v>
                </c:pt>
                <c:pt idx="656">
                  <c:v>160</c:v>
                </c:pt>
                <c:pt idx="657">
                  <c:v>160</c:v>
                </c:pt>
                <c:pt idx="658">
                  <c:v>160</c:v>
                </c:pt>
                <c:pt idx="659">
                  <c:v>160</c:v>
                </c:pt>
                <c:pt idx="660">
                  <c:v>160</c:v>
                </c:pt>
                <c:pt idx="661">
                  <c:v>160</c:v>
                </c:pt>
                <c:pt idx="662">
                  <c:v>160</c:v>
                </c:pt>
                <c:pt idx="663">
                  <c:v>160</c:v>
                </c:pt>
                <c:pt idx="664">
                  <c:v>160</c:v>
                </c:pt>
                <c:pt idx="665">
                  <c:v>160</c:v>
                </c:pt>
                <c:pt idx="666">
                  <c:v>160</c:v>
                </c:pt>
                <c:pt idx="667">
                  <c:v>160</c:v>
                </c:pt>
                <c:pt idx="668">
                  <c:v>160</c:v>
                </c:pt>
                <c:pt idx="669">
                  <c:v>160</c:v>
                </c:pt>
                <c:pt idx="670">
                  <c:v>160</c:v>
                </c:pt>
                <c:pt idx="671">
                  <c:v>160</c:v>
                </c:pt>
                <c:pt idx="672">
                  <c:v>160</c:v>
                </c:pt>
                <c:pt idx="673">
                  <c:v>160</c:v>
                </c:pt>
                <c:pt idx="674">
                  <c:v>160</c:v>
                </c:pt>
                <c:pt idx="675">
                  <c:v>160</c:v>
                </c:pt>
                <c:pt idx="676">
                  <c:v>160</c:v>
                </c:pt>
                <c:pt idx="677">
                  <c:v>160</c:v>
                </c:pt>
                <c:pt idx="678">
                  <c:v>160</c:v>
                </c:pt>
                <c:pt idx="679">
                  <c:v>160</c:v>
                </c:pt>
                <c:pt idx="680">
                  <c:v>160</c:v>
                </c:pt>
                <c:pt idx="681">
                  <c:v>160</c:v>
                </c:pt>
                <c:pt idx="682">
                  <c:v>160</c:v>
                </c:pt>
                <c:pt idx="683">
                  <c:v>160</c:v>
                </c:pt>
                <c:pt idx="684">
                  <c:v>160</c:v>
                </c:pt>
                <c:pt idx="685">
                  <c:v>160</c:v>
                </c:pt>
                <c:pt idx="686">
                  <c:v>160</c:v>
                </c:pt>
                <c:pt idx="687">
                  <c:v>160</c:v>
                </c:pt>
                <c:pt idx="688">
                  <c:v>160</c:v>
                </c:pt>
                <c:pt idx="689">
                  <c:v>160</c:v>
                </c:pt>
                <c:pt idx="690">
                  <c:v>160</c:v>
                </c:pt>
                <c:pt idx="691">
                  <c:v>160</c:v>
                </c:pt>
                <c:pt idx="692">
                  <c:v>160</c:v>
                </c:pt>
                <c:pt idx="693">
                  <c:v>160</c:v>
                </c:pt>
                <c:pt idx="694">
                  <c:v>160</c:v>
                </c:pt>
                <c:pt idx="695">
                  <c:v>160</c:v>
                </c:pt>
                <c:pt idx="696">
                  <c:v>160</c:v>
                </c:pt>
                <c:pt idx="697">
                  <c:v>160</c:v>
                </c:pt>
                <c:pt idx="698">
                  <c:v>160</c:v>
                </c:pt>
                <c:pt idx="699">
                  <c:v>160</c:v>
                </c:pt>
                <c:pt idx="700">
                  <c:v>160</c:v>
                </c:pt>
                <c:pt idx="701">
                  <c:v>160</c:v>
                </c:pt>
                <c:pt idx="702">
                  <c:v>160</c:v>
                </c:pt>
                <c:pt idx="703">
                  <c:v>160</c:v>
                </c:pt>
                <c:pt idx="704">
                  <c:v>160</c:v>
                </c:pt>
                <c:pt idx="705">
                  <c:v>160</c:v>
                </c:pt>
                <c:pt idx="706">
                  <c:v>160</c:v>
                </c:pt>
                <c:pt idx="707">
                  <c:v>160</c:v>
                </c:pt>
                <c:pt idx="708">
                  <c:v>160</c:v>
                </c:pt>
                <c:pt idx="709">
                  <c:v>160</c:v>
                </c:pt>
                <c:pt idx="710">
                  <c:v>160</c:v>
                </c:pt>
                <c:pt idx="711">
                  <c:v>160</c:v>
                </c:pt>
                <c:pt idx="712">
                  <c:v>160</c:v>
                </c:pt>
                <c:pt idx="713">
                  <c:v>160</c:v>
                </c:pt>
                <c:pt idx="714">
                  <c:v>160</c:v>
                </c:pt>
                <c:pt idx="715">
                  <c:v>160</c:v>
                </c:pt>
                <c:pt idx="716">
                  <c:v>160</c:v>
                </c:pt>
                <c:pt idx="717">
                  <c:v>160</c:v>
                </c:pt>
                <c:pt idx="718">
                  <c:v>160</c:v>
                </c:pt>
                <c:pt idx="719">
                  <c:v>160</c:v>
                </c:pt>
                <c:pt idx="720">
                  <c:v>160</c:v>
                </c:pt>
                <c:pt idx="721">
                  <c:v>160</c:v>
                </c:pt>
                <c:pt idx="722">
                  <c:v>160</c:v>
                </c:pt>
                <c:pt idx="723">
                  <c:v>160</c:v>
                </c:pt>
                <c:pt idx="724">
                  <c:v>160</c:v>
                </c:pt>
                <c:pt idx="725">
                  <c:v>160</c:v>
                </c:pt>
                <c:pt idx="726">
                  <c:v>160</c:v>
                </c:pt>
                <c:pt idx="727">
                  <c:v>160</c:v>
                </c:pt>
                <c:pt idx="728">
                  <c:v>160</c:v>
                </c:pt>
                <c:pt idx="729">
                  <c:v>160</c:v>
                </c:pt>
                <c:pt idx="730">
                  <c:v>160</c:v>
                </c:pt>
                <c:pt idx="731">
                  <c:v>160</c:v>
                </c:pt>
                <c:pt idx="732">
                  <c:v>160</c:v>
                </c:pt>
                <c:pt idx="733">
                  <c:v>160</c:v>
                </c:pt>
                <c:pt idx="734">
                  <c:v>160</c:v>
                </c:pt>
                <c:pt idx="735">
                  <c:v>160</c:v>
                </c:pt>
                <c:pt idx="736">
                  <c:v>160</c:v>
                </c:pt>
                <c:pt idx="737">
                  <c:v>160</c:v>
                </c:pt>
                <c:pt idx="738">
                  <c:v>160</c:v>
                </c:pt>
                <c:pt idx="739">
                  <c:v>160</c:v>
                </c:pt>
                <c:pt idx="740">
                  <c:v>160</c:v>
                </c:pt>
                <c:pt idx="741">
                  <c:v>160</c:v>
                </c:pt>
                <c:pt idx="742">
                  <c:v>160</c:v>
                </c:pt>
                <c:pt idx="743">
                  <c:v>160</c:v>
                </c:pt>
                <c:pt idx="744">
                  <c:v>160</c:v>
                </c:pt>
                <c:pt idx="745">
                  <c:v>160</c:v>
                </c:pt>
                <c:pt idx="746">
                  <c:v>160</c:v>
                </c:pt>
                <c:pt idx="747">
                  <c:v>160</c:v>
                </c:pt>
                <c:pt idx="748">
                  <c:v>160</c:v>
                </c:pt>
                <c:pt idx="749">
                  <c:v>160</c:v>
                </c:pt>
                <c:pt idx="750">
                  <c:v>160</c:v>
                </c:pt>
                <c:pt idx="751">
                  <c:v>160</c:v>
                </c:pt>
                <c:pt idx="752">
                  <c:v>160</c:v>
                </c:pt>
                <c:pt idx="753">
                  <c:v>160</c:v>
                </c:pt>
                <c:pt idx="754">
                  <c:v>160</c:v>
                </c:pt>
                <c:pt idx="755">
                  <c:v>160</c:v>
                </c:pt>
                <c:pt idx="756">
                  <c:v>160</c:v>
                </c:pt>
                <c:pt idx="757">
                  <c:v>160</c:v>
                </c:pt>
                <c:pt idx="758">
                  <c:v>160</c:v>
                </c:pt>
                <c:pt idx="759">
                  <c:v>160</c:v>
                </c:pt>
                <c:pt idx="760">
                  <c:v>160</c:v>
                </c:pt>
                <c:pt idx="761">
                  <c:v>160</c:v>
                </c:pt>
                <c:pt idx="762">
                  <c:v>160</c:v>
                </c:pt>
                <c:pt idx="763">
                  <c:v>160</c:v>
                </c:pt>
                <c:pt idx="764">
                  <c:v>160</c:v>
                </c:pt>
                <c:pt idx="765">
                  <c:v>160</c:v>
                </c:pt>
                <c:pt idx="766">
                  <c:v>160</c:v>
                </c:pt>
                <c:pt idx="767">
                  <c:v>160</c:v>
                </c:pt>
                <c:pt idx="768">
                  <c:v>160</c:v>
                </c:pt>
                <c:pt idx="769">
                  <c:v>160</c:v>
                </c:pt>
                <c:pt idx="770">
                  <c:v>160</c:v>
                </c:pt>
                <c:pt idx="771">
                  <c:v>160</c:v>
                </c:pt>
                <c:pt idx="772">
                  <c:v>160</c:v>
                </c:pt>
                <c:pt idx="773">
                  <c:v>160</c:v>
                </c:pt>
                <c:pt idx="774">
                  <c:v>160</c:v>
                </c:pt>
                <c:pt idx="775">
                  <c:v>160</c:v>
                </c:pt>
                <c:pt idx="776">
                  <c:v>160</c:v>
                </c:pt>
                <c:pt idx="777">
                  <c:v>160</c:v>
                </c:pt>
                <c:pt idx="778">
                  <c:v>160</c:v>
                </c:pt>
                <c:pt idx="779">
                  <c:v>160</c:v>
                </c:pt>
                <c:pt idx="780">
                  <c:v>160</c:v>
                </c:pt>
                <c:pt idx="781">
                  <c:v>160</c:v>
                </c:pt>
                <c:pt idx="782">
                  <c:v>160</c:v>
                </c:pt>
                <c:pt idx="783">
                  <c:v>160</c:v>
                </c:pt>
                <c:pt idx="784">
                  <c:v>160</c:v>
                </c:pt>
                <c:pt idx="785">
                  <c:v>160</c:v>
                </c:pt>
                <c:pt idx="786">
                  <c:v>160</c:v>
                </c:pt>
                <c:pt idx="787">
                  <c:v>160</c:v>
                </c:pt>
                <c:pt idx="788">
                  <c:v>160</c:v>
                </c:pt>
                <c:pt idx="789">
                  <c:v>160</c:v>
                </c:pt>
                <c:pt idx="790">
                  <c:v>160</c:v>
                </c:pt>
                <c:pt idx="791">
                  <c:v>160</c:v>
                </c:pt>
                <c:pt idx="792">
                  <c:v>160</c:v>
                </c:pt>
                <c:pt idx="793">
                  <c:v>160</c:v>
                </c:pt>
                <c:pt idx="794">
                  <c:v>160</c:v>
                </c:pt>
                <c:pt idx="795">
                  <c:v>160</c:v>
                </c:pt>
                <c:pt idx="796">
                  <c:v>160</c:v>
                </c:pt>
                <c:pt idx="797">
                  <c:v>160</c:v>
                </c:pt>
                <c:pt idx="798">
                  <c:v>160</c:v>
                </c:pt>
                <c:pt idx="799">
                  <c:v>160</c:v>
                </c:pt>
                <c:pt idx="800">
                  <c:v>160</c:v>
                </c:pt>
                <c:pt idx="801">
                  <c:v>160</c:v>
                </c:pt>
                <c:pt idx="802">
                  <c:v>160</c:v>
                </c:pt>
                <c:pt idx="803">
                  <c:v>160</c:v>
                </c:pt>
                <c:pt idx="804">
                  <c:v>160</c:v>
                </c:pt>
                <c:pt idx="805">
                  <c:v>160</c:v>
                </c:pt>
                <c:pt idx="806">
                  <c:v>160</c:v>
                </c:pt>
                <c:pt idx="807">
                  <c:v>160</c:v>
                </c:pt>
                <c:pt idx="808">
                  <c:v>160</c:v>
                </c:pt>
                <c:pt idx="809">
                  <c:v>160</c:v>
                </c:pt>
                <c:pt idx="810">
                  <c:v>160</c:v>
                </c:pt>
                <c:pt idx="811">
                  <c:v>160</c:v>
                </c:pt>
                <c:pt idx="812">
                  <c:v>160</c:v>
                </c:pt>
                <c:pt idx="813">
                  <c:v>160</c:v>
                </c:pt>
                <c:pt idx="814">
                  <c:v>160</c:v>
                </c:pt>
                <c:pt idx="815">
                  <c:v>160</c:v>
                </c:pt>
                <c:pt idx="816">
                  <c:v>160</c:v>
                </c:pt>
                <c:pt idx="817">
                  <c:v>160</c:v>
                </c:pt>
                <c:pt idx="818">
                  <c:v>160</c:v>
                </c:pt>
                <c:pt idx="819">
                  <c:v>160</c:v>
                </c:pt>
                <c:pt idx="820">
                  <c:v>160</c:v>
                </c:pt>
                <c:pt idx="821">
                  <c:v>160</c:v>
                </c:pt>
                <c:pt idx="822">
                  <c:v>160</c:v>
                </c:pt>
                <c:pt idx="823">
                  <c:v>160</c:v>
                </c:pt>
                <c:pt idx="824">
                  <c:v>160</c:v>
                </c:pt>
                <c:pt idx="825">
                  <c:v>160</c:v>
                </c:pt>
                <c:pt idx="826">
                  <c:v>160</c:v>
                </c:pt>
                <c:pt idx="827">
                  <c:v>160</c:v>
                </c:pt>
                <c:pt idx="828">
                  <c:v>160</c:v>
                </c:pt>
                <c:pt idx="829">
                  <c:v>160</c:v>
                </c:pt>
                <c:pt idx="830">
                  <c:v>160</c:v>
                </c:pt>
                <c:pt idx="831">
                  <c:v>160</c:v>
                </c:pt>
                <c:pt idx="832">
                  <c:v>160</c:v>
                </c:pt>
                <c:pt idx="833">
                  <c:v>160</c:v>
                </c:pt>
                <c:pt idx="834">
                  <c:v>160</c:v>
                </c:pt>
                <c:pt idx="835">
                  <c:v>160</c:v>
                </c:pt>
                <c:pt idx="836">
                  <c:v>160</c:v>
                </c:pt>
                <c:pt idx="837">
                  <c:v>160</c:v>
                </c:pt>
                <c:pt idx="838">
                  <c:v>160</c:v>
                </c:pt>
                <c:pt idx="839">
                  <c:v>160</c:v>
                </c:pt>
                <c:pt idx="840">
                  <c:v>160</c:v>
                </c:pt>
                <c:pt idx="841">
                  <c:v>160</c:v>
                </c:pt>
                <c:pt idx="842">
                  <c:v>160</c:v>
                </c:pt>
                <c:pt idx="843">
                  <c:v>160</c:v>
                </c:pt>
                <c:pt idx="844">
                  <c:v>160</c:v>
                </c:pt>
                <c:pt idx="845">
                  <c:v>160</c:v>
                </c:pt>
                <c:pt idx="846">
                  <c:v>160</c:v>
                </c:pt>
                <c:pt idx="847">
                  <c:v>160</c:v>
                </c:pt>
                <c:pt idx="848">
                  <c:v>160</c:v>
                </c:pt>
                <c:pt idx="849">
                  <c:v>160</c:v>
                </c:pt>
                <c:pt idx="850">
                  <c:v>160</c:v>
                </c:pt>
                <c:pt idx="851">
                  <c:v>160</c:v>
                </c:pt>
                <c:pt idx="852">
                  <c:v>160</c:v>
                </c:pt>
                <c:pt idx="853">
                  <c:v>160</c:v>
                </c:pt>
                <c:pt idx="854">
                  <c:v>160</c:v>
                </c:pt>
                <c:pt idx="855">
                  <c:v>160</c:v>
                </c:pt>
                <c:pt idx="856">
                  <c:v>160</c:v>
                </c:pt>
                <c:pt idx="857">
                  <c:v>160</c:v>
                </c:pt>
                <c:pt idx="858">
                  <c:v>160</c:v>
                </c:pt>
                <c:pt idx="859">
                  <c:v>160</c:v>
                </c:pt>
                <c:pt idx="860">
                  <c:v>160</c:v>
                </c:pt>
                <c:pt idx="861">
                  <c:v>160</c:v>
                </c:pt>
                <c:pt idx="862">
                  <c:v>160</c:v>
                </c:pt>
                <c:pt idx="863">
                  <c:v>160</c:v>
                </c:pt>
                <c:pt idx="864">
                  <c:v>160</c:v>
                </c:pt>
                <c:pt idx="865">
                  <c:v>160</c:v>
                </c:pt>
                <c:pt idx="866">
                  <c:v>160</c:v>
                </c:pt>
                <c:pt idx="867">
                  <c:v>160</c:v>
                </c:pt>
                <c:pt idx="868">
                  <c:v>160</c:v>
                </c:pt>
                <c:pt idx="869">
                  <c:v>160</c:v>
                </c:pt>
                <c:pt idx="870">
                  <c:v>160</c:v>
                </c:pt>
                <c:pt idx="871">
                  <c:v>160</c:v>
                </c:pt>
                <c:pt idx="872">
                  <c:v>160</c:v>
                </c:pt>
                <c:pt idx="873">
                  <c:v>160</c:v>
                </c:pt>
                <c:pt idx="874">
                  <c:v>160</c:v>
                </c:pt>
                <c:pt idx="875">
                  <c:v>160</c:v>
                </c:pt>
                <c:pt idx="876">
                  <c:v>160</c:v>
                </c:pt>
                <c:pt idx="877">
                  <c:v>160</c:v>
                </c:pt>
                <c:pt idx="878">
                  <c:v>160</c:v>
                </c:pt>
                <c:pt idx="879">
                  <c:v>160</c:v>
                </c:pt>
                <c:pt idx="880">
                  <c:v>160</c:v>
                </c:pt>
                <c:pt idx="881">
                  <c:v>160</c:v>
                </c:pt>
                <c:pt idx="882">
                  <c:v>160</c:v>
                </c:pt>
                <c:pt idx="883">
                  <c:v>160</c:v>
                </c:pt>
                <c:pt idx="884">
                  <c:v>160</c:v>
                </c:pt>
                <c:pt idx="885">
                  <c:v>160</c:v>
                </c:pt>
                <c:pt idx="886">
                  <c:v>160</c:v>
                </c:pt>
                <c:pt idx="887">
                  <c:v>160</c:v>
                </c:pt>
                <c:pt idx="888">
                  <c:v>160</c:v>
                </c:pt>
                <c:pt idx="889">
                  <c:v>160</c:v>
                </c:pt>
                <c:pt idx="890">
                  <c:v>160</c:v>
                </c:pt>
                <c:pt idx="891">
                  <c:v>160</c:v>
                </c:pt>
                <c:pt idx="892">
                  <c:v>160</c:v>
                </c:pt>
                <c:pt idx="893">
                  <c:v>160</c:v>
                </c:pt>
                <c:pt idx="894">
                  <c:v>160</c:v>
                </c:pt>
                <c:pt idx="895">
                  <c:v>160</c:v>
                </c:pt>
                <c:pt idx="896">
                  <c:v>160</c:v>
                </c:pt>
                <c:pt idx="897">
                  <c:v>160</c:v>
                </c:pt>
                <c:pt idx="898">
                  <c:v>160</c:v>
                </c:pt>
                <c:pt idx="899">
                  <c:v>160</c:v>
                </c:pt>
                <c:pt idx="900">
                  <c:v>160</c:v>
                </c:pt>
                <c:pt idx="901">
                  <c:v>160</c:v>
                </c:pt>
                <c:pt idx="902">
                  <c:v>160</c:v>
                </c:pt>
                <c:pt idx="903">
                  <c:v>160</c:v>
                </c:pt>
                <c:pt idx="904">
                  <c:v>160</c:v>
                </c:pt>
                <c:pt idx="905">
                  <c:v>160</c:v>
                </c:pt>
                <c:pt idx="906">
                  <c:v>160</c:v>
                </c:pt>
                <c:pt idx="907">
                  <c:v>160</c:v>
                </c:pt>
                <c:pt idx="908">
                  <c:v>160</c:v>
                </c:pt>
                <c:pt idx="909">
                  <c:v>160</c:v>
                </c:pt>
                <c:pt idx="910">
                  <c:v>160</c:v>
                </c:pt>
                <c:pt idx="911">
                  <c:v>160</c:v>
                </c:pt>
                <c:pt idx="912">
                  <c:v>160</c:v>
                </c:pt>
                <c:pt idx="913">
                  <c:v>160</c:v>
                </c:pt>
                <c:pt idx="914">
                  <c:v>160</c:v>
                </c:pt>
                <c:pt idx="915">
                  <c:v>160</c:v>
                </c:pt>
                <c:pt idx="916">
                  <c:v>160</c:v>
                </c:pt>
                <c:pt idx="917">
                  <c:v>160</c:v>
                </c:pt>
                <c:pt idx="918">
                  <c:v>160</c:v>
                </c:pt>
                <c:pt idx="919">
                  <c:v>160</c:v>
                </c:pt>
                <c:pt idx="920">
                  <c:v>160</c:v>
                </c:pt>
                <c:pt idx="921">
                  <c:v>160</c:v>
                </c:pt>
                <c:pt idx="922">
                  <c:v>160</c:v>
                </c:pt>
                <c:pt idx="923">
                  <c:v>160</c:v>
                </c:pt>
                <c:pt idx="924">
                  <c:v>160</c:v>
                </c:pt>
                <c:pt idx="925">
                  <c:v>160</c:v>
                </c:pt>
                <c:pt idx="926">
                  <c:v>160</c:v>
                </c:pt>
                <c:pt idx="927">
                  <c:v>160</c:v>
                </c:pt>
                <c:pt idx="928">
                  <c:v>160</c:v>
                </c:pt>
                <c:pt idx="929">
                  <c:v>160</c:v>
                </c:pt>
                <c:pt idx="930">
                  <c:v>160</c:v>
                </c:pt>
                <c:pt idx="931">
                  <c:v>160</c:v>
                </c:pt>
                <c:pt idx="932">
                  <c:v>160</c:v>
                </c:pt>
                <c:pt idx="933">
                  <c:v>160</c:v>
                </c:pt>
                <c:pt idx="934">
                  <c:v>160</c:v>
                </c:pt>
                <c:pt idx="935">
                  <c:v>160</c:v>
                </c:pt>
                <c:pt idx="936">
                  <c:v>160</c:v>
                </c:pt>
                <c:pt idx="937">
                  <c:v>160</c:v>
                </c:pt>
                <c:pt idx="938">
                  <c:v>160</c:v>
                </c:pt>
                <c:pt idx="939">
                  <c:v>160</c:v>
                </c:pt>
                <c:pt idx="940">
                  <c:v>160</c:v>
                </c:pt>
                <c:pt idx="941">
                  <c:v>160</c:v>
                </c:pt>
                <c:pt idx="942">
                  <c:v>160</c:v>
                </c:pt>
                <c:pt idx="943">
                  <c:v>160</c:v>
                </c:pt>
                <c:pt idx="944">
                  <c:v>160</c:v>
                </c:pt>
                <c:pt idx="945">
                  <c:v>160</c:v>
                </c:pt>
                <c:pt idx="946">
                  <c:v>160</c:v>
                </c:pt>
                <c:pt idx="947">
                  <c:v>160</c:v>
                </c:pt>
                <c:pt idx="948">
                  <c:v>160</c:v>
                </c:pt>
                <c:pt idx="949">
                  <c:v>160</c:v>
                </c:pt>
                <c:pt idx="950">
                  <c:v>160</c:v>
                </c:pt>
                <c:pt idx="951">
                  <c:v>160</c:v>
                </c:pt>
                <c:pt idx="952">
                  <c:v>160</c:v>
                </c:pt>
                <c:pt idx="953">
                  <c:v>160</c:v>
                </c:pt>
                <c:pt idx="954">
                  <c:v>160</c:v>
                </c:pt>
                <c:pt idx="955">
                  <c:v>160</c:v>
                </c:pt>
                <c:pt idx="956">
                  <c:v>160</c:v>
                </c:pt>
                <c:pt idx="957">
                  <c:v>160</c:v>
                </c:pt>
                <c:pt idx="958">
                  <c:v>160</c:v>
                </c:pt>
                <c:pt idx="959">
                  <c:v>160</c:v>
                </c:pt>
                <c:pt idx="960">
                  <c:v>160</c:v>
                </c:pt>
                <c:pt idx="961">
                  <c:v>160</c:v>
                </c:pt>
                <c:pt idx="962">
                  <c:v>160</c:v>
                </c:pt>
                <c:pt idx="963">
                  <c:v>160</c:v>
                </c:pt>
                <c:pt idx="964">
                  <c:v>160</c:v>
                </c:pt>
                <c:pt idx="965">
                  <c:v>160</c:v>
                </c:pt>
                <c:pt idx="966">
                  <c:v>160</c:v>
                </c:pt>
                <c:pt idx="967">
                  <c:v>160</c:v>
                </c:pt>
                <c:pt idx="968">
                  <c:v>160</c:v>
                </c:pt>
                <c:pt idx="969">
                  <c:v>160</c:v>
                </c:pt>
                <c:pt idx="970">
                  <c:v>160</c:v>
                </c:pt>
                <c:pt idx="971">
                  <c:v>160</c:v>
                </c:pt>
                <c:pt idx="972">
                  <c:v>160</c:v>
                </c:pt>
                <c:pt idx="973">
                  <c:v>160</c:v>
                </c:pt>
                <c:pt idx="974">
                  <c:v>160</c:v>
                </c:pt>
                <c:pt idx="975">
                  <c:v>160</c:v>
                </c:pt>
                <c:pt idx="976">
                  <c:v>160</c:v>
                </c:pt>
                <c:pt idx="977">
                  <c:v>160</c:v>
                </c:pt>
                <c:pt idx="978">
                  <c:v>160</c:v>
                </c:pt>
                <c:pt idx="979">
                  <c:v>160</c:v>
                </c:pt>
                <c:pt idx="980">
                  <c:v>160</c:v>
                </c:pt>
                <c:pt idx="981">
                  <c:v>160</c:v>
                </c:pt>
                <c:pt idx="982">
                  <c:v>160</c:v>
                </c:pt>
                <c:pt idx="983">
                  <c:v>160</c:v>
                </c:pt>
                <c:pt idx="984">
                  <c:v>160</c:v>
                </c:pt>
                <c:pt idx="985">
                  <c:v>160</c:v>
                </c:pt>
                <c:pt idx="986">
                  <c:v>160</c:v>
                </c:pt>
                <c:pt idx="987">
                  <c:v>160</c:v>
                </c:pt>
                <c:pt idx="988">
                  <c:v>160</c:v>
                </c:pt>
                <c:pt idx="989">
                  <c:v>160</c:v>
                </c:pt>
                <c:pt idx="990">
                  <c:v>160</c:v>
                </c:pt>
                <c:pt idx="991">
                  <c:v>160</c:v>
                </c:pt>
                <c:pt idx="992">
                  <c:v>160</c:v>
                </c:pt>
                <c:pt idx="993">
                  <c:v>160</c:v>
                </c:pt>
                <c:pt idx="994">
                  <c:v>160</c:v>
                </c:pt>
                <c:pt idx="995">
                  <c:v>160</c:v>
                </c:pt>
                <c:pt idx="996">
                  <c:v>160</c:v>
                </c:pt>
                <c:pt idx="997">
                  <c:v>160</c:v>
                </c:pt>
                <c:pt idx="998">
                  <c:v>160</c:v>
                </c:pt>
                <c:pt idx="999">
                  <c:v>160</c:v>
                </c:pt>
                <c:pt idx="1000">
                  <c:v>160</c:v>
                </c:pt>
                <c:pt idx="1001">
                  <c:v>161</c:v>
                </c:pt>
                <c:pt idx="1002">
                  <c:v>161</c:v>
                </c:pt>
                <c:pt idx="1003">
                  <c:v>161</c:v>
                </c:pt>
                <c:pt idx="1004">
                  <c:v>161</c:v>
                </c:pt>
                <c:pt idx="1005">
                  <c:v>161</c:v>
                </c:pt>
                <c:pt idx="1006">
                  <c:v>161</c:v>
                </c:pt>
                <c:pt idx="1007">
                  <c:v>161</c:v>
                </c:pt>
                <c:pt idx="1008">
                  <c:v>161</c:v>
                </c:pt>
                <c:pt idx="1009">
                  <c:v>161</c:v>
                </c:pt>
                <c:pt idx="1010">
                  <c:v>161</c:v>
                </c:pt>
                <c:pt idx="1011">
                  <c:v>161</c:v>
                </c:pt>
                <c:pt idx="1012">
                  <c:v>161</c:v>
                </c:pt>
                <c:pt idx="1013">
                  <c:v>161</c:v>
                </c:pt>
                <c:pt idx="1014">
                  <c:v>161</c:v>
                </c:pt>
                <c:pt idx="1015">
                  <c:v>161</c:v>
                </c:pt>
                <c:pt idx="1016">
                  <c:v>161</c:v>
                </c:pt>
                <c:pt idx="1017">
                  <c:v>161</c:v>
                </c:pt>
                <c:pt idx="1018">
                  <c:v>161</c:v>
                </c:pt>
                <c:pt idx="1019">
                  <c:v>161</c:v>
                </c:pt>
                <c:pt idx="1020">
                  <c:v>161</c:v>
                </c:pt>
                <c:pt idx="1021">
                  <c:v>161</c:v>
                </c:pt>
                <c:pt idx="1022">
                  <c:v>161</c:v>
                </c:pt>
                <c:pt idx="1023">
                  <c:v>161</c:v>
                </c:pt>
                <c:pt idx="1024">
                  <c:v>161</c:v>
                </c:pt>
                <c:pt idx="1025">
                  <c:v>161</c:v>
                </c:pt>
                <c:pt idx="1026">
                  <c:v>161</c:v>
                </c:pt>
                <c:pt idx="1027">
                  <c:v>161</c:v>
                </c:pt>
                <c:pt idx="1028">
                  <c:v>161</c:v>
                </c:pt>
                <c:pt idx="1029">
                  <c:v>161</c:v>
                </c:pt>
                <c:pt idx="1030">
                  <c:v>161</c:v>
                </c:pt>
                <c:pt idx="1031">
                  <c:v>161</c:v>
                </c:pt>
                <c:pt idx="1032">
                  <c:v>161</c:v>
                </c:pt>
                <c:pt idx="1033">
                  <c:v>161</c:v>
                </c:pt>
                <c:pt idx="1034">
                  <c:v>161</c:v>
                </c:pt>
                <c:pt idx="1035">
                  <c:v>161</c:v>
                </c:pt>
                <c:pt idx="1036">
                  <c:v>161</c:v>
                </c:pt>
                <c:pt idx="1037">
                  <c:v>161</c:v>
                </c:pt>
                <c:pt idx="1038">
                  <c:v>161</c:v>
                </c:pt>
                <c:pt idx="1039">
                  <c:v>161</c:v>
                </c:pt>
                <c:pt idx="1040">
                  <c:v>161</c:v>
                </c:pt>
                <c:pt idx="1041">
                  <c:v>161</c:v>
                </c:pt>
                <c:pt idx="1042">
                  <c:v>161</c:v>
                </c:pt>
                <c:pt idx="1043">
                  <c:v>161</c:v>
                </c:pt>
                <c:pt idx="1044">
                  <c:v>161</c:v>
                </c:pt>
                <c:pt idx="1045">
                  <c:v>161</c:v>
                </c:pt>
                <c:pt idx="1046">
                  <c:v>161</c:v>
                </c:pt>
                <c:pt idx="1047">
                  <c:v>161</c:v>
                </c:pt>
                <c:pt idx="1048">
                  <c:v>161</c:v>
                </c:pt>
                <c:pt idx="1049">
                  <c:v>161</c:v>
                </c:pt>
                <c:pt idx="1050">
                  <c:v>161</c:v>
                </c:pt>
                <c:pt idx="1051">
                  <c:v>161</c:v>
                </c:pt>
                <c:pt idx="1052">
                  <c:v>161</c:v>
                </c:pt>
                <c:pt idx="1053">
                  <c:v>161</c:v>
                </c:pt>
                <c:pt idx="1054">
                  <c:v>161</c:v>
                </c:pt>
                <c:pt idx="1055">
                  <c:v>161</c:v>
                </c:pt>
                <c:pt idx="1056">
                  <c:v>161</c:v>
                </c:pt>
                <c:pt idx="1057">
                  <c:v>161</c:v>
                </c:pt>
                <c:pt idx="1058">
                  <c:v>161</c:v>
                </c:pt>
                <c:pt idx="1059">
                  <c:v>161</c:v>
                </c:pt>
                <c:pt idx="1060">
                  <c:v>161</c:v>
                </c:pt>
                <c:pt idx="1061">
                  <c:v>161</c:v>
                </c:pt>
                <c:pt idx="1062">
                  <c:v>161</c:v>
                </c:pt>
                <c:pt idx="1063">
                  <c:v>161</c:v>
                </c:pt>
                <c:pt idx="1064">
                  <c:v>161</c:v>
                </c:pt>
                <c:pt idx="1065">
                  <c:v>161</c:v>
                </c:pt>
                <c:pt idx="1066">
                  <c:v>161</c:v>
                </c:pt>
                <c:pt idx="1067">
                  <c:v>161</c:v>
                </c:pt>
                <c:pt idx="1068">
                  <c:v>161</c:v>
                </c:pt>
                <c:pt idx="1069">
                  <c:v>161</c:v>
                </c:pt>
                <c:pt idx="1070">
                  <c:v>161</c:v>
                </c:pt>
                <c:pt idx="1071">
                  <c:v>161</c:v>
                </c:pt>
                <c:pt idx="1072">
                  <c:v>161</c:v>
                </c:pt>
                <c:pt idx="1073">
                  <c:v>161</c:v>
                </c:pt>
                <c:pt idx="1074">
                  <c:v>161</c:v>
                </c:pt>
                <c:pt idx="1075">
                  <c:v>161</c:v>
                </c:pt>
                <c:pt idx="1076">
                  <c:v>161</c:v>
                </c:pt>
                <c:pt idx="1077">
                  <c:v>161</c:v>
                </c:pt>
                <c:pt idx="1078">
                  <c:v>161</c:v>
                </c:pt>
                <c:pt idx="1079">
                  <c:v>161</c:v>
                </c:pt>
                <c:pt idx="1080">
                  <c:v>161</c:v>
                </c:pt>
                <c:pt idx="1081">
                  <c:v>161</c:v>
                </c:pt>
                <c:pt idx="1082">
                  <c:v>161</c:v>
                </c:pt>
                <c:pt idx="1083">
                  <c:v>161</c:v>
                </c:pt>
                <c:pt idx="1084">
                  <c:v>161</c:v>
                </c:pt>
                <c:pt idx="1085">
                  <c:v>161</c:v>
                </c:pt>
                <c:pt idx="1086">
                  <c:v>161</c:v>
                </c:pt>
                <c:pt idx="1087">
                  <c:v>161</c:v>
                </c:pt>
                <c:pt idx="1088">
                  <c:v>161</c:v>
                </c:pt>
                <c:pt idx="1089">
                  <c:v>161</c:v>
                </c:pt>
                <c:pt idx="1090">
                  <c:v>161</c:v>
                </c:pt>
                <c:pt idx="1091">
                  <c:v>161</c:v>
                </c:pt>
                <c:pt idx="1092">
                  <c:v>161</c:v>
                </c:pt>
                <c:pt idx="1093">
                  <c:v>161</c:v>
                </c:pt>
                <c:pt idx="1094">
                  <c:v>161</c:v>
                </c:pt>
                <c:pt idx="1095">
                  <c:v>161</c:v>
                </c:pt>
                <c:pt idx="1096">
                  <c:v>161</c:v>
                </c:pt>
                <c:pt idx="1097">
                  <c:v>161</c:v>
                </c:pt>
                <c:pt idx="1098">
                  <c:v>161</c:v>
                </c:pt>
                <c:pt idx="1099">
                  <c:v>161</c:v>
                </c:pt>
                <c:pt idx="1100">
                  <c:v>161</c:v>
                </c:pt>
                <c:pt idx="1101">
                  <c:v>161</c:v>
                </c:pt>
                <c:pt idx="1102">
                  <c:v>161</c:v>
                </c:pt>
                <c:pt idx="1103">
                  <c:v>161</c:v>
                </c:pt>
                <c:pt idx="1104">
                  <c:v>161</c:v>
                </c:pt>
                <c:pt idx="1105">
                  <c:v>161</c:v>
                </c:pt>
                <c:pt idx="1106">
                  <c:v>161</c:v>
                </c:pt>
                <c:pt idx="1107">
                  <c:v>161</c:v>
                </c:pt>
                <c:pt idx="1108">
                  <c:v>161</c:v>
                </c:pt>
                <c:pt idx="1109">
                  <c:v>161</c:v>
                </c:pt>
                <c:pt idx="1110">
                  <c:v>161</c:v>
                </c:pt>
                <c:pt idx="1111">
                  <c:v>161</c:v>
                </c:pt>
                <c:pt idx="1112">
                  <c:v>161</c:v>
                </c:pt>
                <c:pt idx="1113">
                  <c:v>161</c:v>
                </c:pt>
                <c:pt idx="1114">
                  <c:v>161</c:v>
                </c:pt>
                <c:pt idx="1115">
                  <c:v>161</c:v>
                </c:pt>
                <c:pt idx="1116">
                  <c:v>161</c:v>
                </c:pt>
                <c:pt idx="1117">
                  <c:v>161</c:v>
                </c:pt>
                <c:pt idx="1118">
                  <c:v>161</c:v>
                </c:pt>
                <c:pt idx="1119">
                  <c:v>161</c:v>
                </c:pt>
                <c:pt idx="1120">
                  <c:v>161</c:v>
                </c:pt>
                <c:pt idx="1121">
                  <c:v>161</c:v>
                </c:pt>
                <c:pt idx="1122">
                  <c:v>161</c:v>
                </c:pt>
                <c:pt idx="1123">
                  <c:v>161</c:v>
                </c:pt>
                <c:pt idx="1124">
                  <c:v>161</c:v>
                </c:pt>
                <c:pt idx="1125">
                  <c:v>161</c:v>
                </c:pt>
                <c:pt idx="1126">
                  <c:v>161</c:v>
                </c:pt>
                <c:pt idx="1127">
                  <c:v>161</c:v>
                </c:pt>
                <c:pt idx="1128">
                  <c:v>161</c:v>
                </c:pt>
                <c:pt idx="1129">
                  <c:v>161</c:v>
                </c:pt>
                <c:pt idx="1130">
                  <c:v>161</c:v>
                </c:pt>
                <c:pt idx="1131">
                  <c:v>161</c:v>
                </c:pt>
                <c:pt idx="1132">
                  <c:v>161</c:v>
                </c:pt>
                <c:pt idx="1133">
                  <c:v>161</c:v>
                </c:pt>
                <c:pt idx="1134">
                  <c:v>161</c:v>
                </c:pt>
                <c:pt idx="1135">
                  <c:v>161</c:v>
                </c:pt>
                <c:pt idx="1136">
                  <c:v>161</c:v>
                </c:pt>
                <c:pt idx="1137">
                  <c:v>161</c:v>
                </c:pt>
                <c:pt idx="1138">
                  <c:v>161</c:v>
                </c:pt>
                <c:pt idx="1139">
                  <c:v>161</c:v>
                </c:pt>
                <c:pt idx="1140">
                  <c:v>161</c:v>
                </c:pt>
                <c:pt idx="1141">
                  <c:v>161</c:v>
                </c:pt>
                <c:pt idx="1142">
                  <c:v>161</c:v>
                </c:pt>
                <c:pt idx="1143">
                  <c:v>161</c:v>
                </c:pt>
                <c:pt idx="1144">
                  <c:v>161</c:v>
                </c:pt>
                <c:pt idx="1145">
                  <c:v>161</c:v>
                </c:pt>
                <c:pt idx="1146">
                  <c:v>161</c:v>
                </c:pt>
                <c:pt idx="1147">
                  <c:v>161</c:v>
                </c:pt>
                <c:pt idx="1148">
                  <c:v>161</c:v>
                </c:pt>
                <c:pt idx="1149">
                  <c:v>161</c:v>
                </c:pt>
                <c:pt idx="1150">
                  <c:v>161</c:v>
                </c:pt>
                <c:pt idx="1151">
                  <c:v>161</c:v>
                </c:pt>
                <c:pt idx="1152">
                  <c:v>161</c:v>
                </c:pt>
                <c:pt idx="1153">
                  <c:v>161</c:v>
                </c:pt>
                <c:pt idx="1154">
                  <c:v>161</c:v>
                </c:pt>
                <c:pt idx="1155">
                  <c:v>161</c:v>
                </c:pt>
                <c:pt idx="1156">
                  <c:v>161</c:v>
                </c:pt>
                <c:pt idx="1157">
                  <c:v>161</c:v>
                </c:pt>
                <c:pt idx="1158">
                  <c:v>161</c:v>
                </c:pt>
                <c:pt idx="1159">
                  <c:v>161</c:v>
                </c:pt>
                <c:pt idx="1160">
                  <c:v>161</c:v>
                </c:pt>
                <c:pt idx="1161">
                  <c:v>161</c:v>
                </c:pt>
                <c:pt idx="1162">
                  <c:v>161</c:v>
                </c:pt>
                <c:pt idx="1163">
                  <c:v>161</c:v>
                </c:pt>
                <c:pt idx="1164">
                  <c:v>161</c:v>
                </c:pt>
                <c:pt idx="1165">
                  <c:v>161</c:v>
                </c:pt>
                <c:pt idx="1166">
                  <c:v>161</c:v>
                </c:pt>
                <c:pt idx="1167">
                  <c:v>161</c:v>
                </c:pt>
                <c:pt idx="1168">
                  <c:v>161</c:v>
                </c:pt>
                <c:pt idx="1169">
                  <c:v>161</c:v>
                </c:pt>
                <c:pt idx="1170">
                  <c:v>161</c:v>
                </c:pt>
                <c:pt idx="1171">
                  <c:v>161</c:v>
                </c:pt>
                <c:pt idx="1172">
                  <c:v>161</c:v>
                </c:pt>
                <c:pt idx="1173">
                  <c:v>161</c:v>
                </c:pt>
                <c:pt idx="1174">
                  <c:v>161</c:v>
                </c:pt>
                <c:pt idx="1175">
                  <c:v>161</c:v>
                </c:pt>
                <c:pt idx="1176">
                  <c:v>161</c:v>
                </c:pt>
                <c:pt idx="1177">
                  <c:v>161</c:v>
                </c:pt>
                <c:pt idx="1178">
                  <c:v>161</c:v>
                </c:pt>
                <c:pt idx="1179">
                  <c:v>161</c:v>
                </c:pt>
                <c:pt idx="1180">
                  <c:v>161</c:v>
                </c:pt>
                <c:pt idx="1181">
                  <c:v>161</c:v>
                </c:pt>
                <c:pt idx="1182">
                  <c:v>161</c:v>
                </c:pt>
                <c:pt idx="1183">
                  <c:v>161</c:v>
                </c:pt>
                <c:pt idx="1184">
                  <c:v>161</c:v>
                </c:pt>
                <c:pt idx="1185">
                  <c:v>161</c:v>
                </c:pt>
                <c:pt idx="1186">
                  <c:v>161</c:v>
                </c:pt>
                <c:pt idx="1187">
                  <c:v>161</c:v>
                </c:pt>
                <c:pt idx="1188">
                  <c:v>161</c:v>
                </c:pt>
                <c:pt idx="1189">
                  <c:v>161</c:v>
                </c:pt>
                <c:pt idx="1190">
                  <c:v>161</c:v>
                </c:pt>
                <c:pt idx="1191">
                  <c:v>161</c:v>
                </c:pt>
                <c:pt idx="1192">
                  <c:v>161</c:v>
                </c:pt>
                <c:pt idx="1193">
                  <c:v>161</c:v>
                </c:pt>
                <c:pt idx="1194">
                  <c:v>161</c:v>
                </c:pt>
                <c:pt idx="1195">
                  <c:v>161</c:v>
                </c:pt>
                <c:pt idx="1196">
                  <c:v>161</c:v>
                </c:pt>
                <c:pt idx="1197">
                  <c:v>161</c:v>
                </c:pt>
                <c:pt idx="1198">
                  <c:v>161</c:v>
                </c:pt>
                <c:pt idx="1199">
                  <c:v>161</c:v>
                </c:pt>
                <c:pt idx="1200">
                  <c:v>161</c:v>
                </c:pt>
                <c:pt idx="1201">
                  <c:v>161</c:v>
                </c:pt>
                <c:pt idx="1202">
                  <c:v>161</c:v>
                </c:pt>
                <c:pt idx="1203">
                  <c:v>161</c:v>
                </c:pt>
                <c:pt idx="1204">
                  <c:v>161</c:v>
                </c:pt>
                <c:pt idx="1205">
                  <c:v>161</c:v>
                </c:pt>
                <c:pt idx="1206">
                  <c:v>161</c:v>
                </c:pt>
                <c:pt idx="1207">
                  <c:v>161</c:v>
                </c:pt>
                <c:pt idx="1208">
                  <c:v>161</c:v>
                </c:pt>
                <c:pt idx="1209">
                  <c:v>161</c:v>
                </c:pt>
                <c:pt idx="1210">
                  <c:v>161</c:v>
                </c:pt>
                <c:pt idx="1211">
                  <c:v>161</c:v>
                </c:pt>
                <c:pt idx="1212">
                  <c:v>161</c:v>
                </c:pt>
                <c:pt idx="1213">
                  <c:v>161</c:v>
                </c:pt>
                <c:pt idx="1214">
                  <c:v>161</c:v>
                </c:pt>
                <c:pt idx="1215">
                  <c:v>161</c:v>
                </c:pt>
                <c:pt idx="1216">
                  <c:v>161</c:v>
                </c:pt>
                <c:pt idx="1217">
                  <c:v>161</c:v>
                </c:pt>
                <c:pt idx="1218">
                  <c:v>161</c:v>
                </c:pt>
                <c:pt idx="1219">
                  <c:v>161</c:v>
                </c:pt>
                <c:pt idx="1220">
                  <c:v>161</c:v>
                </c:pt>
                <c:pt idx="1221">
                  <c:v>161</c:v>
                </c:pt>
                <c:pt idx="1222">
                  <c:v>161</c:v>
                </c:pt>
                <c:pt idx="1223">
                  <c:v>161</c:v>
                </c:pt>
                <c:pt idx="1224">
                  <c:v>161</c:v>
                </c:pt>
                <c:pt idx="1225">
                  <c:v>161</c:v>
                </c:pt>
                <c:pt idx="1226">
                  <c:v>161</c:v>
                </c:pt>
                <c:pt idx="1227">
                  <c:v>161</c:v>
                </c:pt>
                <c:pt idx="1228">
                  <c:v>161</c:v>
                </c:pt>
                <c:pt idx="1229">
                  <c:v>161</c:v>
                </c:pt>
                <c:pt idx="1230">
                  <c:v>161</c:v>
                </c:pt>
                <c:pt idx="1231">
                  <c:v>161</c:v>
                </c:pt>
                <c:pt idx="1232">
                  <c:v>161</c:v>
                </c:pt>
                <c:pt idx="1233">
                  <c:v>161</c:v>
                </c:pt>
                <c:pt idx="1234">
                  <c:v>161</c:v>
                </c:pt>
                <c:pt idx="1235">
                  <c:v>161</c:v>
                </c:pt>
                <c:pt idx="1236">
                  <c:v>161</c:v>
                </c:pt>
                <c:pt idx="1237">
                  <c:v>161</c:v>
                </c:pt>
                <c:pt idx="1238">
                  <c:v>161</c:v>
                </c:pt>
                <c:pt idx="1239">
                  <c:v>161</c:v>
                </c:pt>
                <c:pt idx="1240">
                  <c:v>161</c:v>
                </c:pt>
                <c:pt idx="1241">
                  <c:v>161</c:v>
                </c:pt>
                <c:pt idx="1242">
                  <c:v>161</c:v>
                </c:pt>
                <c:pt idx="1243">
                  <c:v>161</c:v>
                </c:pt>
                <c:pt idx="1244">
                  <c:v>161</c:v>
                </c:pt>
                <c:pt idx="1245">
                  <c:v>161</c:v>
                </c:pt>
                <c:pt idx="1246">
                  <c:v>161</c:v>
                </c:pt>
                <c:pt idx="1247">
                  <c:v>161</c:v>
                </c:pt>
                <c:pt idx="1248">
                  <c:v>161</c:v>
                </c:pt>
                <c:pt idx="1249">
                  <c:v>161</c:v>
                </c:pt>
                <c:pt idx="1250">
                  <c:v>161</c:v>
                </c:pt>
                <c:pt idx="1251">
                  <c:v>161</c:v>
                </c:pt>
                <c:pt idx="1252">
                  <c:v>161</c:v>
                </c:pt>
                <c:pt idx="1253">
                  <c:v>161</c:v>
                </c:pt>
                <c:pt idx="1254">
                  <c:v>161</c:v>
                </c:pt>
                <c:pt idx="1255">
                  <c:v>161</c:v>
                </c:pt>
                <c:pt idx="1256">
                  <c:v>161</c:v>
                </c:pt>
                <c:pt idx="1257">
                  <c:v>161</c:v>
                </c:pt>
                <c:pt idx="1258">
                  <c:v>161</c:v>
                </c:pt>
                <c:pt idx="1259">
                  <c:v>161</c:v>
                </c:pt>
                <c:pt idx="1260">
                  <c:v>161</c:v>
                </c:pt>
                <c:pt idx="1261">
                  <c:v>161</c:v>
                </c:pt>
                <c:pt idx="1262">
                  <c:v>161</c:v>
                </c:pt>
                <c:pt idx="1263">
                  <c:v>161</c:v>
                </c:pt>
                <c:pt idx="1264">
                  <c:v>161</c:v>
                </c:pt>
                <c:pt idx="1265">
                  <c:v>161</c:v>
                </c:pt>
                <c:pt idx="1266">
                  <c:v>161</c:v>
                </c:pt>
                <c:pt idx="1267">
                  <c:v>161</c:v>
                </c:pt>
                <c:pt idx="1268">
                  <c:v>161</c:v>
                </c:pt>
                <c:pt idx="1269">
                  <c:v>161</c:v>
                </c:pt>
                <c:pt idx="1270">
                  <c:v>161</c:v>
                </c:pt>
                <c:pt idx="1271">
                  <c:v>161</c:v>
                </c:pt>
                <c:pt idx="1272">
                  <c:v>161</c:v>
                </c:pt>
                <c:pt idx="1273">
                  <c:v>161</c:v>
                </c:pt>
                <c:pt idx="1274">
                  <c:v>161</c:v>
                </c:pt>
                <c:pt idx="1275">
                  <c:v>161</c:v>
                </c:pt>
                <c:pt idx="1276">
                  <c:v>161</c:v>
                </c:pt>
                <c:pt idx="1277">
                  <c:v>161</c:v>
                </c:pt>
                <c:pt idx="1278">
                  <c:v>161</c:v>
                </c:pt>
                <c:pt idx="1279">
                  <c:v>161</c:v>
                </c:pt>
                <c:pt idx="1280">
                  <c:v>161</c:v>
                </c:pt>
                <c:pt idx="1281">
                  <c:v>161</c:v>
                </c:pt>
                <c:pt idx="1282">
                  <c:v>161</c:v>
                </c:pt>
                <c:pt idx="1283">
                  <c:v>161</c:v>
                </c:pt>
                <c:pt idx="1284">
                  <c:v>161</c:v>
                </c:pt>
                <c:pt idx="1285">
                  <c:v>161</c:v>
                </c:pt>
                <c:pt idx="1286">
                  <c:v>161</c:v>
                </c:pt>
                <c:pt idx="1287">
                  <c:v>161</c:v>
                </c:pt>
                <c:pt idx="1288">
                  <c:v>161</c:v>
                </c:pt>
                <c:pt idx="1289">
                  <c:v>161</c:v>
                </c:pt>
                <c:pt idx="1290">
                  <c:v>161</c:v>
                </c:pt>
                <c:pt idx="1291">
                  <c:v>161</c:v>
                </c:pt>
                <c:pt idx="1292">
                  <c:v>161</c:v>
                </c:pt>
                <c:pt idx="1293">
                  <c:v>161</c:v>
                </c:pt>
                <c:pt idx="1294">
                  <c:v>161</c:v>
                </c:pt>
                <c:pt idx="1295">
                  <c:v>161</c:v>
                </c:pt>
                <c:pt idx="1296">
                  <c:v>161</c:v>
                </c:pt>
                <c:pt idx="1297">
                  <c:v>161</c:v>
                </c:pt>
                <c:pt idx="1298">
                  <c:v>161</c:v>
                </c:pt>
                <c:pt idx="1299">
                  <c:v>161</c:v>
                </c:pt>
                <c:pt idx="1300">
                  <c:v>161</c:v>
                </c:pt>
                <c:pt idx="1301">
                  <c:v>161</c:v>
                </c:pt>
                <c:pt idx="1302">
                  <c:v>161</c:v>
                </c:pt>
                <c:pt idx="1303">
                  <c:v>161</c:v>
                </c:pt>
                <c:pt idx="1304">
                  <c:v>161</c:v>
                </c:pt>
                <c:pt idx="1305">
                  <c:v>161</c:v>
                </c:pt>
                <c:pt idx="1306">
                  <c:v>161</c:v>
                </c:pt>
                <c:pt idx="1307">
                  <c:v>161</c:v>
                </c:pt>
                <c:pt idx="1308">
                  <c:v>161</c:v>
                </c:pt>
                <c:pt idx="1309">
                  <c:v>161</c:v>
                </c:pt>
                <c:pt idx="1310">
                  <c:v>161</c:v>
                </c:pt>
                <c:pt idx="1311">
                  <c:v>161</c:v>
                </c:pt>
                <c:pt idx="1312">
                  <c:v>161</c:v>
                </c:pt>
                <c:pt idx="1313">
                  <c:v>161</c:v>
                </c:pt>
                <c:pt idx="1314">
                  <c:v>161</c:v>
                </c:pt>
                <c:pt idx="1315">
                  <c:v>161</c:v>
                </c:pt>
                <c:pt idx="1316">
                  <c:v>161</c:v>
                </c:pt>
                <c:pt idx="1317">
                  <c:v>161</c:v>
                </c:pt>
                <c:pt idx="1318">
                  <c:v>161</c:v>
                </c:pt>
                <c:pt idx="1319">
                  <c:v>161</c:v>
                </c:pt>
                <c:pt idx="1320">
                  <c:v>161</c:v>
                </c:pt>
                <c:pt idx="1321">
                  <c:v>161</c:v>
                </c:pt>
                <c:pt idx="1322">
                  <c:v>161</c:v>
                </c:pt>
                <c:pt idx="1323">
                  <c:v>161</c:v>
                </c:pt>
                <c:pt idx="1324">
                  <c:v>161</c:v>
                </c:pt>
                <c:pt idx="1325">
                  <c:v>161</c:v>
                </c:pt>
                <c:pt idx="1326">
                  <c:v>161</c:v>
                </c:pt>
                <c:pt idx="1327">
                  <c:v>161</c:v>
                </c:pt>
                <c:pt idx="1328">
                  <c:v>161</c:v>
                </c:pt>
                <c:pt idx="1329">
                  <c:v>161</c:v>
                </c:pt>
                <c:pt idx="1330">
                  <c:v>161</c:v>
                </c:pt>
                <c:pt idx="1331">
                  <c:v>161</c:v>
                </c:pt>
                <c:pt idx="1332">
                  <c:v>161</c:v>
                </c:pt>
                <c:pt idx="1333">
                  <c:v>161</c:v>
                </c:pt>
                <c:pt idx="1334">
                  <c:v>161</c:v>
                </c:pt>
                <c:pt idx="1335">
                  <c:v>161</c:v>
                </c:pt>
                <c:pt idx="1336">
                  <c:v>161</c:v>
                </c:pt>
                <c:pt idx="1337">
                  <c:v>161</c:v>
                </c:pt>
                <c:pt idx="1338">
                  <c:v>161</c:v>
                </c:pt>
                <c:pt idx="1339">
                  <c:v>161</c:v>
                </c:pt>
                <c:pt idx="1340">
                  <c:v>161</c:v>
                </c:pt>
                <c:pt idx="1341">
                  <c:v>161</c:v>
                </c:pt>
                <c:pt idx="1342">
                  <c:v>161</c:v>
                </c:pt>
                <c:pt idx="1343">
                  <c:v>161</c:v>
                </c:pt>
                <c:pt idx="1344">
                  <c:v>161</c:v>
                </c:pt>
                <c:pt idx="1345">
                  <c:v>161</c:v>
                </c:pt>
                <c:pt idx="1346">
                  <c:v>161</c:v>
                </c:pt>
                <c:pt idx="1347">
                  <c:v>161</c:v>
                </c:pt>
                <c:pt idx="1348">
                  <c:v>161</c:v>
                </c:pt>
                <c:pt idx="1349">
                  <c:v>161</c:v>
                </c:pt>
                <c:pt idx="1350">
                  <c:v>161</c:v>
                </c:pt>
                <c:pt idx="1351">
                  <c:v>161</c:v>
                </c:pt>
                <c:pt idx="1352">
                  <c:v>161</c:v>
                </c:pt>
                <c:pt idx="1353">
                  <c:v>161</c:v>
                </c:pt>
                <c:pt idx="1354">
                  <c:v>161</c:v>
                </c:pt>
                <c:pt idx="1355">
                  <c:v>161</c:v>
                </c:pt>
                <c:pt idx="1356">
                  <c:v>161</c:v>
                </c:pt>
                <c:pt idx="1357">
                  <c:v>161</c:v>
                </c:pt>
                <c:pt idx="1358">
                  <c:v>161</c:v>
                </c:pt>
                <c:pt idx="1359">
                  <c:v>161</c:v>
                </c:pt>
                <c:pt idx="1360">
                  <c:v>161</c:v>
                </c:pt>
                <c:pt idx="1361">
                  <c:v>161</c:v>
                </c:pt>
                <c:pt idx="1362">
                  <c:v>161</c:v>
                </c:pt>
                <c:pt idx="1363">
                  <c:v>161</c:v>
                </c:pt>
                <c:pt idx="1364">
                  <c:v>161</c:v>
                </c:pt>
                <c:pt idx="1365">
                  <c:v>161</c:v>
                </c:pt>
                <c:pt idx="1366">
                  <c:v>162</c:v>
                </c:pt>
                <c:pt idx="1367">
                  <c:v>162</c:v>
                </c:pt>
                <c:pt idx="1368">
                  <c:v>162</c:v>
                </c:pt>
                <c:pt idx="1369">
                  <c:v>162</c:v>
                </c:pt>
                <c:pt idx="1370">
                  <c:v>162</c:v>
                </c:pt>
                <c:pt idx="1371">
                  <c:v>162</c:v>
                </c:pt>
                <c:pt idx="1372">
                  <c:v>162</c:v>
                </c:pt>
                <c:pt idx="1373">
                  <c:v>162</c:v>
                </c:pt>
                <c:pt idx="1374">
                  <c:v>162</c:v>
                </c:pt>
                <c:pt idx="1375">
                  <c:v>162</c:v>
                </c:pt>
                <c:pt idx="1376">
                  <c:v>162</c:v>
                </c:pt>
                <c:pt idx="1377">
                  <c:v>162</c:v>
                </c:pt>
                <c:pt idx="1378">
                  <c:v>162</c:v>
                </c:pt>
                <c:pt idx="1379">
                  <c:v>162</c:v>
                </c:pt>
                <c:pt idx="1380">
                  <c:v>162</c:v>
                </c:pt>
                <c:pt idx="1381">
                  <c:v>162</c:v>
                </c:pt>
                <c:pt idx="1382">
                  <c:v>162</c:v>
                </c:pt>
                <c:pt idx="1383">
                  <c:v>162</c:v>
                </c:pt>
                <c:pt idx="1384">
                  <c:v>162</c:v>
                </c:pt>
                <c:pt idx="1385">
                  <c:v>162</c:v>
                </c:pt>
                <c:pt idx="1386">
                  <c:v>162</c:v>
                </c:pt>
                <c:pt idx="1387">
                  <c:v>162</c:v>
                </c:pt>
                <c:pt idx="1388">
                  <c:v>162</c:v>
                </c:pt>
                <c:pt idx="1389">
                  <c:v>162</c:v>
                </c:pt>
                <c:pt idx="1390">
                  <c:v>162</c:v>
                </c:pt>
                <c:pt idx="1391">
                  <c:v>162</c:v>
                </c:pt>
                <c:pt idx="1392">
                  <c:v>162</c:v>
                </c:pt>
                <c:pt idx="1393">
                  <c:v>162</c:v>
                </c:pt>
                <c:pt idx="1394">
                  <c:v>162</c:v>
                </c:pt>
                <c:pt idx="1395">
                  <c:v>162</c:v>
                </c:pt>
                <c:pt idx="1396">
                  <c:v>162</c:v>
                </c:pt>
                <c:pt idx="1397">
                  <c:v>162</c:v>
                </c:pt>
                <c:pt idx="1398">
                  <c:v>162</c:v>
                </c:pt>
                <c:pt idx="1399">
                  <c:v>162</c:v>
                </c:pt>
                <c:pt idx="1400">
                  <c:v>162</c:v>
                </c:pt>
                <c:pt idx="1401">
                  <c:v>162</c:v>
                </c:pt>
                <c:pt idx="1402">
                  <c:v>162</c:v>
                </c:pt>
                <c:pt idx="1403">
                  <c:v>162</c:v>
                </c:pt>
                <c:pt idx="1404">
                  <c:v>162</c:v>
                </c:pt>
                <c:pt idx="1405">
                  <c:v>162</c:v>
                </c:pt>
                <c:pt idx="1406">
                  <c:v>162</c:v>
                </c:pt>
                <c:pt idx="1407">
                  <c:v>162</c:v>
                </c:pt>
                <c:pt idx="1408">
                  <c:v>162</c:v>
                </c:pt>
                <c:pt idx="1409">
                  <c:v>162</c:v>
                </c:pt>
                <c:pt idx="1410">
                  <c:v>162</c:v>
                </c:pt>
                <c:pt idx="1411">
                  <c:v>162</c:v>
                </c:pt>
                <c:pt idx="1412">
                  <c:v>162</c:v>
                </c:pt>
                <c:pt idx="1413">
                  <c:v>162</c:v>
                </c:pt>
                <c:pt idx="1414">
                  <c:v>162</c:v>
                </c:pt>
                <c:pt idx="1415">
                  <c:v>162</c:v>
                </c:pt>
                <c:pt idx="1416">
                  <c:v>162</c:v>
                </c:pt>
                <c:pt idx="1417">
                  <c:v>162</c:v>
                </c:pt>
                <c:pt idx="1418">
                  <c:v>162</c:v>
                </c:pt>
                <c:pt idx="1419">
                  <c:v>162</c:v>
                </c:pt>
                <c:pt idx="1420">
                  <c:v>162</c:v>
                </c:pt>
                <c:pt idx="1421">
                  <c:v>162</c:v>
                </c:pt>
                <c:pt idx="1422">
                  <c:v>162</c:v>
                </c:pt>
                <c:pt idx="1423">
                  <c:v>162</c:v>
                </c:pt>
                <c:pt idx="1424">
                  <c:v>162</c:v>
                </c:pt>
                <c:pt idx="1425">
                  <c:v>162</c:v>
                </c:pt>
                <c:pt idx="1426">
                  <c:v>162</c:v>
                </c:pt>
                <c:pt idx="1427">
                  <c:v>162</c:v>
                </c:pt>
                <c:pt idx="1428">
                  <c:v>162</c:v>
                </c:pt>
                <c:pt idx="1429">
                  <c:v>162</c:v>
                </c:pt>
                <c:pt idx="1430">
                  <c:v>162</c:v>
                </c:pt>
                <c:pt idx="1431">
                  <c:v>162</c:v>
                </c:pt>
                <c:pt idx="1432">
                  <c:v>162</c:v>
                </c:pt>
                <c:pt idx="1433">
                  <c:v>162</c:v>
                </c:pt>
                <c:pt idx="1434">
                  <c:v>162</c:v>
                </c:pt>
                <c:pt idx="1435">
                  <c:v>162</c:v>
                </c:pt>
                <c:pt idx="1436">
                  <c:v>162</c:v>
                </c:pt>
                <c:pt idx="1437">
                  <c:v>162</c:v>
                </c:pt>
                <c:pt idx="1438">
                  <c:v>162</c:v>
                </c:pt>
                <c:pt idx="1439">
                  <c:v>162</c:v>
                </c:pt>
                <c:pt idx="1440">
                  <c:v>162</c:v>
                </c:pt>
                <c:pt idx="1441">
                  <c:v>162</c:v>
                </c:pt>
                <c:pt idx="1442">
                  <c:v>162</c:v>
                </c:pt>
                <c:pt idx="1443">
                  <c:v>162</c:v>
                </c:pt>
                <c:pt idx="1444">
                  <c:v>162</c:v>
                </c:pt>
                <c:pt idx="1445">
                  <c:v>162</c:v>
                </c:pt>
                <c:pt idx="1446">
                  <c:v>162</c:v>
                </c:pt>
                <c:pt idx="1447">
                  <c:v>162</c:v>
                </c:pt>
                <c:pt idx="1448">
                  <c:v>162</c:v>
                </c:pt>
                <c:pt idx="1449">
                  <c:v>162</c:v>
                </c:pt>
                <c:pt idx="1450">
                  <c:v>162</c:v>
                </c:pt>
                <c:pt idx="1451">
                  <c:v>162</c:v>
                </c:pt>
                <c:pt idx="1452">
                  <c:v>162</c:v>
                </c:pt>
                <c:pt idx="1453">
                  <c:v>162</c:v>
                </c:pt>
                <c:pt idx="1454">
                  <c:v>162</c:v>
                </c:pt>
                <c:pt idx="1455">
                  <c:v>162</c:v>
                </c:pt>
                <c:pt idx="1456">
                  <c:v>162</c:v>
                </c:pt>
                <c:pt idx="1457">
                  <c:v>162</c:v>
                </c:pt>
                <c:pt idx="1458">
                  <c:v>162</c:v>
                </c:pt>
                <c:pt idx="1459">
                  <c:v>162</c:v>
                </c:pt>
                <c:pt idx="1460">
                  <c:v>162</c:v>
                </c:pt>
                <c:pt idx="1461">
                  <c:v>162</c:v>
                </c:pt>
                <c:pt idx="1462">
                  <c:v>162</c:v>
                </c:pt>
                <c:pt idx="1463">
                  <c:v>162</c:v>
                </c:pt>
                <c:pt idx="1464">
                  <c:v>162</c:v>
                </c:pt>
                <c:pt idx="1465">
                  <c:v>162</c:v>
                </c:pt>
                <c:pt idx="1466">
                  <c:v>162</c:v>
                </c:pt>
                <c:pt idx="1467">
                  <c:v>162</c:v>
                </c:pt>
                <c:pt idx="1468">
                  <c:v>162</c:v>
                </c:pt>
                <c:pt idx="1469">
                  <c:v>162</c:v>
                </c:pt>
                <c:pt idx="1470">
                  <c:v>162</c:v>
                </c:pt>
                <c:pt idx="1471">
                  <c:v>162</c:v>
                </c:pt>
                <c:pt idx="1472">
                  <c:v>162</c:v>
                </c:pt>
                <c:pt idx="1473">
                  <c:v>162</c:v>
                </c:pt>
                <c:pt idx="1474">
                  <c:v>162</c:v>
                </c:pt>
                <c:pt idx="1475">
                  <c:v>162</c:v>
                </c:pt>
                <c:pt idx="1476">
                  <c:v>162</c:v>
                </c:pt>
                <c:pt idx="1477">
                  <c:v>162</c:v>
                </c:pt>
                <c:pt idx="1478">
                  <c:v>162</c:v>
                </c:pt>
                <c:pt idx="1479">
                  <c:v>162</c:v>
                </c:pt>
                <c:pt idx="1480">
                  <c:v>162</c:v>
                </c:pt>
                <c:pt idx="1481">
                  <c:v>162</c:v>
                </c:pt>
                <c:pt idx="1482">
                  <c:v>162</c:v>
                </c:pt>
                <c:pt idx="1483">
                  <c:v>162</c:v>
                </c:pt>
                <c:pt idx="1484">
                  <c:v>162</c:v>
                </c:pt>
                <c:pt idx="1485">
                  <c:v>162</c:v>
                </c:pt>
                <c:pt idx="1486">
                  <c:v>162</c:v>
                </c:pt>
                <c:pt idx="1487">
                  <c:v>162</c:v>
                </c:pt>
                <c:pt idx="1488">
                  <c:v>162</c:v>
                </c:pt>
                <c:pt idx="1489">
                  <c:v>162</c:v>
                </c:pt>
                <c:pt idx="1490">
                  <c:v>162</c:v>
                </c:pt>
                <c:pt idx="1491">
                  <c:v>162</c:v>
                </c:pt>
                <c:pt idx="1492">
                  <c:v>162</c:v>
                </c:pt>
                <c:pt idx="1493">
                  <c:v>162</c:v>
                </c:pt>
                <c:pt idx="1494">
                  <c:v>162</c:v>
                </c:pt>
                <c:pt idx="1495">
                  <c:v>162</c:v>
                </c:pt>
                <c:pt idx="1496">
                  <c:v>162</c:v>
                </c:pt>
                <c:pt idx="1497">
                  <c:v>162</c:v>
                </c:pt>
                <c:pt idx="1498">
                  <c:v>162</c:v>
                </c:pt>
                <c:pt idx="1499">
                  <c:v>162</c:v>
                </c:pt>
                <c:pt idx="1500">
                  <c:v>162</c:v>
                </c:pt>
                <c:pt idx="1501">
                  <c:v>162</c:v>
                </c:pt>
                <c:pt idx="1502">
                  <c:v>162</c:v>
                </c:pt>
                <c:pt idx="1503">
                  <c:v>162</c:v>
                </c:pt>
                <c:pt idx="1504">
                  <c:v>162</c:v>
                </c:pt>
                <c:pt idx="1505">
                  <c:v>162</c:v>
                </c:pt>
                <c:pt idx="1506">
                  <c:v>162</c:v>
                </c:pt>
                <c:pt idx="1507">
                  <c:v>162</c:v>
                </c:pt>
                <c:pt idx="1508">
                  <c:v>162</c:v>
                </c:pt>
                <c:pt idx="1509">
                  <c:v>162</c:v>
                </c:pt>
                <c:pt idx="1510">
                  <c:v>162</c:v>
                </c:pt>
                <c:pt idx="1511">
                  <c:v>162</c:v>
                </c:pt>
                <c:pt idx="1512">
                  <c:v>162</c:v>
                </c:pt>
                <c:pt idx="1513">
                  <c:v>162</c:v>
                </c:pt>
                <c:pt idx="1514">
                  <c:v>162</c:v>
                </c:pt>
                <c:pt idx="1515">
                  <c:v>162</c:v>
                </c:pt>
                <c:pt idx="1516">
                  <c:v>162</c:v>
                </c:pt>
                <c:pt idx="1517">
                  <c:v>162</c:v>
                </c:pt>
                <c:pt idx="1518">
                  <c:v>162</c:v>
                </c:pt>
                <c:pt idx="1519">
                  <c:v>162</c:v>
                </c:pt>
                <c:pt idx="1520">
                  <c:v>162</c:v>
                </c:pt>
                <c:pt idx="1521">
                  <c:v>162</c:v>
                </c:pt>
                <c:pt idx="1522">
                  <c:v>162</c:v>
                </c:pt>
                <c:pt idx="1523">
                  <c:v>162</c:v>
                </c:pt>
                <c:pt idx="1524">
                  <c:v>162</c:v>
                </c:pt>
                <c:pt idx="1525">
                  <c:v>162</c:v>
                </c:pt>
                <c:pt idx="1526">
                  <c:v>162</c:v>
                </c:pt>
                <c:pt idx="1527">
                  <c:v>162</c:v>
                </c:pt>
                <c:pt idx="1528">
                  <c:v>162</c:v>
                </c:pt>
                <c:pt idx="1529">
                  <c:v>162</c:v>
                </c:pt>
                <c:pt idx="1530">
                  <c:v>162</c:v>
                </c:pt>
                <c:pt idx="1531">
                  <c:v>162</c:v>
                </c:pt>
                <c:pt idx="1532">
                  <c:v>162</c:v>
                </c:pt>
                <c:pt idx="1533">
                  <c:v>162</c:v>
                </c:pt>
                <c:pt idx="1534">
                  <c:v>162</c:v>
                </c:pt>
                <c:pt idx="1535">
                  <c:v>162</c:v>
                </c:pt>
                <c:pt idx="1536">
                  <c:v>162</c:v>
                </c:pt>
                <c:pt idx="1537">
                  <c:v>162</c:v>
                </c:pt>
                <c:pt idx="1538">
                  <c:v>162</c:v>
                </c:pt>
                <c:pt idx="1539">
                  <c:v>162</c:v>
                </c:pt>
                <c:pt idx="1540">
                  <c:v>162</c:v>
                </c:pt>
                <c:pt idx="1541">
                  <c:v>162</c:v>
                </c:pt>
                <c:pt idx="1542">
                  <c:v>162</c:v>
                </c:pt>
                <c:pt idx="1543">
                  <c:v>162</c:v>
                </c:pt>
                <c:pt idx="1544">
                  <c:v>162</c:v>
                </c:pt>
                <c:pt idx="1545">
                  <c:v>162</c:v>
                </c:pt>
                <c:pt idx="1546">
                  <c:v>162</c:v>
                </c:pt>
                <c:pt idx="1547">
                  <c:v>162</c:v>
                </c:pt>
                <c:pt idx="1548">
                  <c:v>162</c:v>
                </c:pt>
                <c:pt idx="1549">
                  <c:v>162</c:v>
                </c:pt>
                <c:pt idx="1550">
                  <c:v>162</c:v>
                </c:pt>
                <c:pt idx="1551">
                  <c:v>162</c:v>
                </c:pt>
                <c:pt idx="1552">
                  <c:v>162</c:v>
                </c:pt>
                <c:pt idx="1553">
                  <c:v>162</c:v>
                </c:pt>
                <c:pt idx="1554">
                  <c:v>162</c:v>
                </c:pt>
                <c:pt idx="1555">
                  <c:v>162</c:v>
                </c:pt>
                <c:pt idx="1556">
                  <c:v>162</c:v>
                </c:pt>
                <c:pt idx="1557">
                  <c:v>162</c:v>
                </c:pt>
                <c:pt idx="1558">
                  <c:v>162</c:v>
                </c:pt>
                <c:pt idx="1559">
                  <c:v>162</c:v>
                </c:pt>
                <c:pt idx="1560">
                  <c:v>162</c:v>
                </c:pt>
                <c:pt idx="1561">
                  <c:v>162</c:v>
                </c:pt>
                <c:pt idx="1562">
                  <c:v>162</c:v>
                </c:pt>
                <c:pt idx="1563">
                  <c:v>162</c:v>
                </c:pt>
                <c:pt idx="1564">
                  <c:v>162</c:v>
                </c:pt>
                <c:pt idx="1565">
                  <c:v>162</c:v>
                </c:pt>
                <c:pt idx="1566">
                  <c:v>162</c:v>
                </c:pt>
                <c:pt idx="1567">
                  <c:v>162</c:v>
                </c:pt>
                <c:pt idx="1568">
                  <c:v>162</c:v>
                </c:pt>
                <c:pt idx="1569">
                  <c:v>162</c:v>
                </c:pt>
                <c:pt idx="1570">
                  <c:v>162</c:v>
                </c:pt>
                <c:pt idx="1571">
                  <c:v>162</c:v>
                </c:pt>
                <c:pt idx="1572">
                  <c:v>162</c:v>
                </c:pt>
                <c:pt idx="1573">
                  <c:v>162</c:v>
                </c:pt>
                <c:pt idx="1574">
                  <c:v>162</c:v>
                </c:pt>
                <c:pt idx="1575">
                  <c:v>162</c:v>
                </c:pt>
                <c:pt idx="1576">
                  <c:v>162</c:v>
                </c:pt>
                <c:pt idx="1577">
                  <c:v>162</c:v>
                </c:pt>
                <c:pt idx="1578">
                  <c:v>162</c:v>
                </c:pt>
                <c:pt idx="1579">
                  <c:v>162</c:v>
                </c:pt>
                <c:pt idx="1580">
                  <c:v>162</c:v>
                </c:pt>
                <c:pt idx="1581">
                  <c:v>162</c:v>
                </c:pt>
                <c:pt idx="1582">
                  <c:v>162</c:v>
                </c:pt>
                <c:pt idx="1583">
                  <c:v>162</c:v>
                </c:pt>
                <c:pt idx="1584">
                  <c:v>162</c:v>
                </c:pt>
                <c:pt idx="1585">
                  <c:v>162</c:v>
                </c:pt>
                <c:pt idx="1586">
                  <c:v>162</c:v>
                </c:pt>
                <c:pt idx="1587">
                  <c:v>162</c:v>
                </c:pt>
                <c:pt idx="1588">
                  <c:v>162</c:v>
                </c:pt>
                <c:pt idx="1589">
                  <c:v>162</c:v>
                </c:pt>
                <c:pt idx="1590">
                  <c:v>162</c:v>
                </c:pt>
                <c:pt idx="1591">
                  <c:v>162</c:v>
                </c:pt>
                <c:pt idx="1592">
                  <c:v>162</c:v>
                </c:pt>
                <c:pt idx="1593">
                  <c:v>162</c:v>
                </c:pt>
                <c:pt idx="1594">
                  <c:v>162</c:v>
                </c:pt>
                <c:pt idx="1595">
                  <c:v>162</c:v>
                </c:pt>
                <c:pt idx="1596">
                  <c:v>162</c:v>
                </c:pt>
                <c:pt idx="1597">
                  <c:v>162</c:v>
                </c:pt>
                <c:pt idx="1598">
                  <c:v>162</c:v>
                </c:pt>
                <c:pt idx="1599">
                  <c:v>162</c:v>
                </c:pt>
                <c:pt idx="1600">
                  <c:v>162</c:v>
                </c:pt>
                <c:pt idx="1601">
                  <c:v>162</c:v>
                </c:pt>
                <c:pt idx="1602">
                  <c:v>162</c:v>
                </c:pt>
                <c:pt idx="1603">
                  <c:v>162</c:v>
                </c:pt>
                <c:pt idx="1604">
                  <c:v>162</c:v>
                </c:pt>
                <c:pt idx="1605">
                  <c:v>162</c:v>
                </c:pt>
                <c:pt idx="1606">
                  <c:v>162</c:v>
                </c:pt>
                <c:pt idx="1607">
                  <c:v>162</c:v>
                </c:pt>
                <c:pt idx="1608">
                  <c:v>162</c:v>
                </c:pt>
                <c:pt idx="1609">
                  <c:v>162</c:v>
                </c:pt>
                <c:pt idx="1610">
                  <c:v>162</c:v>
                </c:pt>
                <c:pt idx="1611">
                  <c:v>162</c:v>
                </c:pt>
                <c:pt idx="1612">
                  <c:v>162</c:v>
                </c:pt>
                <c:pt idx="1613">
                  <c:v>162</c:v>
                </c:pt>
                <c:pt idx="1614">
                  <c:v>162</c:v>
                </c:pt>
                <c:pt idx="1615">
                  <c:v>162</c:v>
                </c:pt>
                <c:pt idx="1616">
                  <c:v>162</c:v>
                </c:pt>
                <c:pt idx="1617">
                  <c:v>162</c:v>
                </c:pt>
                <c:pt idx="1618">
                  <c:v>162</c:v>
                </c:pt>
                <c:pt idx="1619">
                  <c:v>162</c:v>
                </c:pt>
                <c:pt idx="1620">
                  <c:v>162</c:v>
                </c:pt>
                <c:pt idx="1621">
                  <c:v>162</c:v>
                </c:pt>
                <c:pt idx="1622">
                  <c:v>162</c:v>
                </c:pt>
                <c:pt idx="1623">
                  <c:v>162</c:v>
                </c:pt>
                <c:pt idx="1624">
                  <c:v>162</c:v>
                </c:pt>
                <c:pt idx="1625">
                  <c:v>162</c:v>
                </c:pt>
                <c:pt idx="1626">
                  <c:v>162</c:v>
                </c:pt>
                <c:pt idx="1627">
                  <c:v>162</c:v>
                </c:pt>
                <c:pt idx="1628">
                  <c:v>162</c:v>
                </c:pt>
                <c:pt idx="1629">
                  <c:v>162</c:v>
                </c:pt>
                <c:pt idx="1630">
                  <c:v>162</c:v>
                </c:pt>
                <c:pt idx="1631">
                  <c:v>162</c:v>
                </c:pt>
                <c:pt idx="1632">
                  <c:v>162</c:v>
                </c:pt>
                <c:pt idx="1633">
                  <c:v>162</c:v>
                </c:pt>
                <c:pt idx="1634">
                  <c:v>162</c:v>
                </c:pt>
                <c:pt idx="1635">
                  <c:v>162</c:v>
                </c:pt>
                <c:pt idx="1636">
                  <c:v>162</c:v>
                </c:pt>
                <c:pt idx="1637">
                  <c:v>162</c:v>
                </c:pt>
                <c:pt idx="1638">
                  <c:v>162</c:v>
                </c:pt>
                <c:pt idx="1639">
                  <c:v>162</c:v>
                </c:pt>
                <c:pt idx="1640">
                  <c:v>162</c:v>
                </c:pt>
                <c:pt idx="1641">
                  <c:v>162</c:v>
                </c:pt>
                <c:pt idx="1642">
                  <c:v>162</c:v>
                </c:pt>
                <c:pt idx="1643">
                  <c:v>162</c:v>
                </c:pt>
                <c:pt idx="1644">
                  <c:v>162</c:v>
                </c:pt>
                <c:pt idx="1645">
                  <c:v>162</c:v>
                </c:pt>
                <c:pt idx="1646">
                  <c:v>162</c:v>
                </c:pt>
                <c:pt idx="1647">
                  <c:v>162</c:v>
                </c:pt>
                <c:pt idx="1648">
                  <c:v>162</c:v>
                </c:pt>
                <c:pt idx="1649">
                  <c:v>162</c:v>
                </c:pt>
                <c:pt idx="1650">
                  <c:v>162</c:v>
                </c:pt>
                <c:pt idx="1651">
                  <c:v>162</c:v>
                </c:pt>
                <c:pt idx="1652">
                  <c:v>162</c:v>
                </c:pt>
                <c:pt idx="1653">
                  <c:v>162</c:v>
                </c:pt>
                <c:pt idx="1654">
                  <c:v>162</c:v>
                </c:pt>
                <c:pt idx="1655">
                  <c:v>162</c:v>
                </c:pt>
                <c:pt idx="1656">
                  <c:v>162</c:v>
                </c:pt>
                <c:pt idx="1657">
                  <c:v>162</c:v>
                </c:pt>
                <c:pt idx="1658">
                  <c:v>162</c:v>
                </c:pt>
                <c:pt idx="1659">
                  <c:v>162</c:v>
                </c:pt>
                <c:pt idx="1660">
                  <c:v>162</c:v>
                </c:pt>
                <c:pt idx="1661">
                  <c:v>162</c:v>
                </c:pt>
                <c:pt idx="1662">
                  <c:v>162</c:v>
                </c:pt>
                <c:pt idx="1663">
                  <c:v>162</c:v>
                </c:pt>
                <c:pt idx="1664">
                  <c:v>162</c:v>
                </c:pt>
                <c:pt idx="1665">
                  <c:v>162</c:v>
                </c:pt>
                <c:pt idx="1666">
                  <c:v>162</c:v>
                </c:pt>
                <c:pt idx="1667">
                  <c:v>162</c:v>
                </c:pt>
                <c:pt idx="1668">
                  <c:v>162</c:v>
                </c:pt>
                <c:pt idx="1669">
                  <c:v>162</c:v>
                </c:pt>
                <c:pt idx="1670">
                  <c:v>162</c:v>
                </c:pt>
                <c:pt idx="1671">
                  <c:v>162</c:v>
                </c:pt>
                <c:pt idx="1672">
                  <c:v>162</c:v>
                </c:pt>
                <c:pt idx="1673">
                  <c:v>162</c:v>
                </c:pt>
                <c:pt idx="1674">
                  <c:v>162</c:v>
                </c:pt>
                <c:pt idx="1675">
                  <c:v>162</c:v>
                </c:pt>
                <c:pt idx="1676">
                  <c:v>162</c:v>
                </c:pt>
                <c:pt idx="1677">
                  <c:v>162</c:v>
                </c:pt>
                <c:pt idx="1678">
                  <c:v>162</c:v>
                </c:pt>
                <c:pt idx="1679">
                  <c:v>162</c:v>
                </c:pt>
                <c:pt idx="1680">
                  <c:v>162</c:v>
                </c:pt>
                <c:pt idx="1681">
                  <c:v>162</c:v>
                </c:pt>
                <c:pt idx="1682">
                  <c:v>162</c:v>
                </c:pt>
                <c:pt idx="1683">
                  <c:v>162</c:v>
                </c:pt>
                <c:pt idx="1684">
                  <c:v>162</c:v>
                </c:pt>
                <c:pt idx="1685">
                  <c:v>162</c:v>
                </c:pt>
                <c:pt idx="1686">
                  <c:v>162</c:v>
                </c:pt>
                <c:pt idx="1687">
                  <c:v>162</c:v>
                </c:pt>
                <c:pt idx="1688">
                  <c:v>162</c:v>
                </c:pt>
                <c:pt idx="1689">
                  <c:v>162</c:v>
                </c:pt>
                <c:pt idx="1690">
                  <c:v>162</c:v>
                </c:pt>
                <c:pt idx="1691">
                  <c:v>162</c:v>
                </c:pt>
                <c:pt idx="1692">
                  <c:v>162</c:v>
                </c:pt>
                <c:pt idx="1693">
                  <c:v>162</c:v>
                </c:pt>
                <c:pt idx="1694">
                  <c:v>162</c:v>
                </c:pt>
                <c:pt idx="1695">
                  <c:v>162</c:v>
                </c:pt>
                <c:pt idx="1696">
                  <c:v>162</c:v>
                </c:pt>
                <c:pt idx="1697">
                  <c:v>162</c:v>
                </c:pt>
                <c:pt idx="1698">
                  <c:v>162</c:v>
                </c:pt>
                <c:pt idx="1699">
                  <c:v>162</c:v>
                </c:pt>
                <c:pt idx="1700">
                  <c:v>162</c:v>
                </c:pt>
                <c:pt idx="1701">
                  <c:v>162</c:v>
                </c:pt>
                <c:pt idx="1702">
                  <c:v>162</c:v>
                </c:pt>
                <c:pt idx="1703">
                  <c:v>162</c:v>
                </c:pt>
                <c:pt idx="1704">
                  <c:v>162</c:v>
                </c:pt>
                <c:pt idx="1705">
                  <c:v>162</c:v>
                </c:pt>
                <c:pt idx="1706">
                  <c:v>162</c:v>
                </c:pt>
                <c:pt idx="1707">
                  <c:v>162</c:v>
                </c:pt>
                <c:pt idx="1708">
                  <c:v>162</c:v>
                </c:pt>
                <c:pt idx="1709">
                  <c:v>162</c:v>
                </c:pt>
                <c:pt idx="1710">
                  <c:v>162</c:v>
                </c:pt>
                <c:pt idx="1711">
                  <c:v>162</c:v>
                </c:pt>
                <c:pt idx="1712">
                  <c:v>162</c:v>
                </c:pt>
                <c:pt idx="1713">
                  <c:v>162</c:v>
                </c:pt>
                <c:pt idx="1714">
                  <c:v>162</c:v>
                </c:pt>
                <c:pt idx="1715">
                  <c:v>162</c:v>
                </c:pt>
                <c:pt idx="1716">
                  <c:v>162</c:v>
                </c:pt>
                <c:pt idx="1717">
                  <c:v>162</c:v>
                </c:pt>
                <c:pt idx="1718">
                  <c:v>162</c:v>
                </c:pt>
                <c:pt idx="1719">
                  <c:v>162</c:v>
                </c:pt>
                <c:pt idx="1720">
                  <c:v>162</c:v>
                </c:pt>
                <c:pt idx="1721">
                  <c:v>162</c:v>
                </c:pt>
                <c:pt idx="1722">
                  <c:v>162</c:v>
                </c:pt>
                <c:pt idx="1723">
                  <c:v>162</c:v>
                </c:pt>
                <c:pt idx="1724">
                  <c:v>162</c:v>
                </c:pt>
                <c:pt idx="1725">
                  <c:v>162</c:v>
                </c:pt>
                <c:pt idx="1726">
                  <c:v>162</c:v>
                </c:pt>
                <c:pt idx="1727">
                  <c:v>162</c:v>
                </c:pt>
                <c:pt idx="1728">
                  <c:v>162</c:v>
                </c:pt>
                <c:pt idx="1729">
                  <c:v>162</c:v>
                </c:pt>
                <c:pt idx="1730">
                  <c:v>162</c:v>
                </c:pt>
                <c:pt idx="1731">
                  <c:v>163</c:v>
                </c:pt>
                <c:pt idx="1732">
                  <c:v>163</c:v>
                </c:pt>
                <c:pt idx="1733">
                  <c:v>163</c:v>
                </c:pt>
                <c:pt idx="1734">
                  <c:v>163</c:v>
                </c:pt>
                <c:pt idx="1735">
                  <c:v>163</c:v>
                </c:pt>
                <c:pt idx="1736">
                  <c:v>163</c:v>
                </c:pt>
                <c:pt idx="1737">
                  <c:v>163</c:v>
                </c:pt>
                <c:pt idx="1738">
                  <c:v>163</c:v>
                </c:pt>
                <c:pt idx="1739">
                  <c:v>163</c:v>
                </c:pt>
                <c:pt idx="1740">
                  <c:v>163</c:v>
                </c:pt>
                <c:pt idx="1741">
                  <c:v>163</c:v>
                </c:pt>
                <c:pt idx="1742">
                  <c:v>163</c:v>
                </c:pt>
                <c:pt idx="1743">
                  <c:v>163</c:v>
                </c:pt>
                <c:pt idx="1744">
                  <c:v>163</c:v>
                </c:pt>
                <c:pt idx="1745">
                  <c:v>163</c:v>
                </c:pt>
                <c:pt idx="1746">
                  <c:v>163</c:v>
                </c:pt>
                <c:pt idx="1747">
                  <c:v>163</c:v>
                </c:pt>
                <c:pt idx="1748">
                  <c:v>163</c:v>
                </c:pt>
                <c:pt idx="1749">
                  <c:v>163</c:v>
                </c:pt>
                <c:pt idx="1750">
                  <c:v>163</c:v>
                </c:pt>
                <c:pt idx="1751">
                  <c:v>163</c:v>
                </c:pt>
                <c:pt idx="1752">
                  <c:v>163</c:v>
                </c:pt>
                <c:pt idx="1753">
                  <c:v>163</c:v>
                </c:pt>
                <c:pt idx="1754">
                  <c:v>163</c:v>
                </c:pt>
                <c:pt idx="1755">
                  <c:v>163</c:v>
                </c:pt>
                <c:pt idx="1756">
                  <c:v>163</c:v>
                </c:pt>
                <c:pt idx="1757">
                  <c:v>163</c:v>
                </c:pt>
                <c:pt idx="1758">
                  <c:v>163</c:v>
                </c:pt>
                <c:pt idx="1759">
                  <c:v>163</c:v>
                </c:pt>
                <c:pt idx="1760">
                  <c:v>163</c:v>
                </c:pt>
                <c:pt idx="1761">
                  <c:v>163</c:v>
                </c:pt>
                <c:pt idx="1762">
                  <c:v>163</c:v>
                </c:pt>
                <c:pt idx="1763">
                  <c:v>163</c:v>
                </c:pt>
                <c:pt idx="1764">
                  <c:v>163</c:v>
                </c:pt>
                <c:pt idx="1765">
                  <c:v>163</c:v>
                </c:pt>
                <c:pt idx="1766">
                  <c:v>163</c:v>
                </c:pt>
                <c:pt idx="1767">
                  <c:v>163</c:v>
                </c:pt>
                <c:pt idx="1768">
                  <c:v>163</c:v>
                </c:pt>
                <c:pt idx="1769">
                  <c:v>163</c:v>
                </c:pt>
                <c:pt idx="1770">
                  <c:v>163</c:v>
                </c:pt>
                <c:pt idx="1771">
                  <c:v>163</c:v>
                </c:pt>
                <c:pt idx="1772">
                  <c:v>163</c:v>
                </c:pt>
                <c:pt idx="1773">
                  <c:v>163</c:v>
                </c:pt>
                <c:pt idx="1774">
                  <c:v>163</c:v>
                </c:pt>
                <c:pt idx="1775">
                  <c:v>163</c:v>
                </c:pt>
                <c:pt idx="1776">
                  <c:v>163</c:v>
                </c:pt>
                <c:pt idx="1777">
                  <c:v>163</c:v>
                </c:pt>
                <c:pt idx="1778">
                  <c:v>163</c:v>
                </c:pt>
                <c:pt idx="1779">
                  <c:v>163</c:v>
                </c:pt>
                <c:pt idx="1780">
                  <c:v>163</c:v>
                </c:pt>
                <c:pt idx="1781">
                  <c:v>163</c:v>
                </c:pt>
                <c:pt idx="1782">
                  <c:v>163</c:v>
                </c:pt>
                <c:pt idx="1783">
                  <c:v>163</c:v>
                </c:pt>
                <c:pt idx="1784">
                  <c:v>163</c:v>
                </c:pt>
                <c:pt idx="1785">
                  <c:v>163</c:v>
                </c:pt>
                <c:pt idx="1786">
                  <c:v>163</c:v>
                </c:pt>
                <c:pt idx="1787">
                  <c:v>163</c:v>
                </c:pt>
                <c:pt idx="1788">
                  <c:v>163</c:v>
                </c:pt>
                <c:pt idx="1789">
                  <c:v>163</c:v>
                </c:pt>
                <c:pt idx="1790">
                  <c:v>163</c:v>
                </c:pt>
                <c:pt idx="1791">
                  <c:v>163</c:v>
                </c:pt>
                <c:pt idx="1792">
                  <c:v>163</c:v>
                </c:pt>
                <c:pt idx="1793">
                  <c:v>163</c:v>
                </c:pt>
                <c:pt idx="1794">
                  <c:v>163</c:v>
                </c:pt>
                <c:pt idx="1795">
                  <c:v>163</c:v>
                </c:pt>
                <c:pt idx="1796">
                  <c:v>163</c:v>
                </c:pt>
                <c:pt idx="1797">
                  <c:v>163</c:v>
                </c:pt>
                <c:pt idx="1798">
                  <c:v>163</c:v>
                </c:pt>
                <c:pt idx="1799">
                  <c:v>163</c:v>
                </c:pt>
                <c:pt idx="1800">
                  <c:v>163</c:v>
                </c:pt>
                <c:pt idx="1801">
                  <c:v>163</c:v>
                </c:pt>
                <c:pt idx="1802">
                  <c:v>163</c:v>
                </c:pt>
                <c:pt idx="1803">
                  <c:v>163</c:v>
                </c:pt>
                <c:pt idx="1804">
                  <c:v>163</c:v>
                </c:pt>
                <c:pt idx="1805">
                  <c:v>163</c:v>
                </c:pt>
                <c:pt idx="1806">
                  <c:v>163</c:v>
                </c:pt>
                <c:pt idx="1807">
                  <c:v>163</c:v>
                </c:pt>
                <c:pt idx="1808">
                  <c:v>163</c:v>
                </c:pt>
                <c:pt idx="1809">
                  <c:v>163</c:v>
                </c:pt>
                <c:pt idx="1810">
                  <c:v>163</c:v>
                </c:pt>
                <c:pt idx="1811">
                  <c:v>163</c:v>
                </c:pt>
                <c:pt idx="1812">
                  <c:v>163</c:v>
                </c:pt>
                <c:pt idx="1813">
                  <c:v>163</c:v>
                </c:pt>
                <c:pt idx="1814">
                  <c:v>163</c:v>
                </c:pt>
                <c:pt idx="1815">
                  <c:v>163</c:v>
                </c:pt>
                <c:pt idx="1816">
                  <c:v>163</c:v>
                </c:pt>
                <c:pt idx="1817">
                  <c:v>163</c:v>
                </c:pt>
                <c:pt idx="1818">
                  <c:v>163</c:v>
                </c:pt>
                <c:pt idx="1819">
                  <c:v>163</c:v>
                </c:pt>
                <c:pt idx="1820">
                  <c:v>163</c:v>
                </c:pt>
                <c:pt idx="1821">
                  <c:v>163</c:v>
                </c:pt>
                <c:pt idx="1822">
                  <c:v>163</c:v>
                </c:pt>
                <c:pt idx="1823">
                  <c:v>163</c:v>
                </c:pt>
                <c:pt idx="1824">
                  <c:v>163</c:v>
                </c:pt>
                <c:pt idx="1825">
                  <c:v>163</c:v>
                </c:pt>
                <c:pt idx="1826">
                  <c:v>163</c:v>
                </c:pt>
                <c:pt idx="1827">
                  <c:v>163</c:v>
                </c:pt>
                <c:pt idx="1828">
                  <c:v>163</c:v>
                </c:pt>
                <c:pt idx="1829">
                  <c:v>163</c:v>
                </c:pt>
                <c:pt idx="1830">
                  <c:v>163</c:v>
                </c:pt>
                <c:pt idx="1831">
                  <c:v>163</c:v>
                </c:pt>
                <c:pt idx="1832">
                  <c:v>163</c:v>
                </c:pt>
                <c:pt idx="1833">
                  <c:v>163</c:v>
                </c:pt>
                <c:pt idx="1834">
                  <c:v>163</c:v>
                </c:pt>
                <c:pt idx="1835">
                  <c:v>163</c:v>
                </c:pt>
                <c:pt idx="1836">
                  <c:v>163</c:v>
                </c:pt>
                <c:pt idx="1837">
                  <c:v>163</c:v>
                </c:pt>
                <c:pt idx="1838">
                  <c:v>163</c:v>
                </c:pt>
                <c:pt idx="1839">
                  <c:v>163</c:v>
                </c:pt>
                <c:pt idx="1840">
                  <c:v>163</c:v>
                </c:pt>
                <c:pt idx="1841">
                  <c:v>163</c:v>
                </c:pt>
                <c:pt idx="1842">
                  <c:v>163</c:v>
                </c:pt>
                <c:pt idx="1843">
                  <c:v>163</c:v>
                </c:pt>
                <c:pt idx="1844">
                  <c:v>163</c:v>
                </c:pt>
                <c:pt idx="1845">
                  <c:v>163</c:v>
                </c:pt>
                <c:pt idx="1846">
                  <c:v>163</c:v>
                </c:pt>
                <c:pt idx="1847">
                  <c:v>163</c:v>
                </c:pt>
                <c:pt idx="1848">
                  <c:v>163</c:v>
                </c:pt>
                <c:pt idx="1849">
                  <c:v>163</c:v>
                </c:pt>
                <c:pt idx="1850">
                  <c:v>163</c:v>
                </c:pt>
                <c:pt idx="1851">
                  <c:v>163</c:v>
                </c:pt>
                <c:pt idx="1852">
                  <c:v>163</c:v>
                </c:pt>
                <c:pt idx="1853">
                  <c:v>163</c:v>
                </c:pt>
                <c:pt idx="1854">
                  <c:v>163</c:v>
                </c:pt>
                <c:pt idx="1855">
                  <c:v>163</c:v>
                </c:pt>
                <c:pt idx="1856">
                  <c:v>163</c:v>
                </c:pt>
                <c:pt idx="1857">
                  <c:v>163</c:v>
                </c:pt>
                <c:pt idx="1858">
                  <c:v>163</c:v>
                </c:pt>
                <c:pt idx="1859">
                  <c:v>163</c:v>
                </c:pt>
                <c:pt idx="1860">
                  <c:v>163</c:v>
                </c:pt>
                <c:pt idx="1861">
                  <c:v>163</c:v>
                </c:pt>
                <c:pt idx="1862">
                  <c:v>163</c:v>
                </c:pt>
                <c:pt idx="1863">
                  <c:v>163</c:v>
                </c:pt>
                <c:pt idx="1864">
                  <c:v>163</c:v>
                </c:pt>
                <c:pt idx="1865">
                  <c:v>163</c:v>
                </c:pt>
                <c:pt idx="1866">
                  <c:v>163</c:v>
                </c:pt>
                <c:pt idx="1867">
                  <c:v>163</c:v>
                </c:pt>
                <c:pt idx="1868">
                  <c:v>163</c:v>
                </c:pt>
                <c:pt idx="1869">
                  <c:v>163</c:v>
                </c:pt>
                <c:pt idx="1870">
                  <c:v>163</c:v>
                </c:pt>
                <c:pt idx="1871">
                  <c:v>163</c:v>
                </c:pt>
                <c:pt idx="1872">
                  <c:v>163</c:v>
                </c:pt>
                <c:pt idx="1873">
                  <c:v>163</c:v>
                </c:pt>
                <c:pt idx="1874">
                  <c:v>163</c:v>
                </c:pt>
                <c:pt idx="1875">
                  <c:v>163</c:v>
                </c:pt>
                <c:pt idx="1876">
                  <c:v>163</c:v>
                </c:pt>
                <c:pt idx="1877">
                  <c:v>163</c:v>
                </c:pt>
                <c:pt idx="1878">
                  <c:v>163</c:v>
                </c:pt>
                <c:pt idx="1879">
                  <c:v>163</c:v>
                </c:pt>
                <c:pt idx="1880">
                  <c:v>163</c:v>
                </c:pt>
                <c:pt idx="1881">
                  <c:v>163</c:v>
                </c:pt>
                <c:pt idx="1882">
                  <c:v>163</c:v>
                </c:pt>
                <c:pt idx="1883">
                  <c:v>163</c:v>
                </c:pt>
                <c:pt idx="1884">
                  <c:v>163</c:v>
                </c:pt>
                <c:pt idx="1885">
                  <c:v>163</c:v>
                </c:pt>
                <c:pt idx="1886">
                  <c:v>163</c:v>
                </c:pt>
                <c:pt idx="1887">
                  <c:v>163</c:v>
                </c:pt>
                <c:pt idx="1888">
                  <c:v>163</c:v>
                </c:pt>
                <c:pt idx="1889">
                  <c:v>163</c:v>
                </c:pt>
                <c:pt idx="1890">
                  <c:v>163</c:v>
                </c:pt>
                <c:pt idx="1891">
                  <c:v>163</c:v>
                </c:pt>
                <c:pt idx="1892">
                  <c:v>163</c:v>
                </c:pt>
                <c:pt idx="1893">
                  <c:v>163</c:v>
                </c:pt>
                <c:pt idx="1894">
                  <c:v>163</c:v>
                </c:pt>
                <c:pt idx="1895">
                  <c:v>163</c:v>
                </c:pt>
                <c:pt idx="1896">
                  <c:v>163</c:v>
                </c:pt>
                <c:pt idx="1897">
                  <c:v>163</c:v>
                </c:pt>
                <c:pt idx="1898">
                  <c:v>163</c:v>
                </c:pt>
                <c:pt idx="1899">
                  <c:v>163</c:v>
                </c:pt>
                <c:pt idx="1900">
                  <c:v>163</c:v>
                </c:pt>
                <c:pt idx="1901">
                  <c:v>163</c:v>
                </c:pt>
                <c:pt idx="1902">
                  <c:v>163</c:v>
                </c:pt>
                <c:pt idx="1903">
                  <c:v>163</c:v>
                </c:pt>
                <c:pt idx="1904">
                  <c:v>163</c:v>
                </c:pt>
                <c:pt idx="1905">
                  <c:v>163</c:v>
                </c:pt>
                <c:pt idx="1906">
                  <c:v>163</c:v>
                </c:pt>
                <c:pt idx="1907">
                  <c:v>163</c:v>
                </c:pt>
                <c:pt idx="1908">
                  <c:v>163</c:v>
                </c:pt>
                <c:pt idx="1909">
                  <c:v>163</c:v>
                </c:pt>
                <c:pt idx="1910">
                  <c:v>163</c:v>
                </c:pt>
                <c:pt idx="1911">
                  <c:v>163</c:v>
                </c:pt>
                <c:pt idx="1912">
                  <c:v>163</c:v>
                </c:pt>
                <c:pt idx="1913">
                  <c:v>163</c:v>
                </c:pt>
                <c:pt idx="1914">
                  <c:v>163</c:v>
                </c:pt>
                <c:pt idx="1915">
                  <c:v>163</c:v>
                </c:pt>
                <c:pt idx="1916">
                  <c:v>163</c:v>
                </c:pt>
                <c:pt idx="1917">
                  <c:v>163</c:v>
                </c:pt>
                <c:pt idx="1918">
                  <c:v>163</c:v>
                </c:pt>
                <c:pt idx="1919">
                  <c:v>163</c:v>
                </c:pt>
                <c:pt idx="1920">
                  <c:v>163</c:v>
                </c:pt>
                <c:pt idx="1921">
                  <c:v>163</c:v>
                </c:pt>
                <c:pt idx="1922">
                  <c:v>163</c:v>
                </c:pt>
                <c:pt idx="1923">
                  <c:v>163</c:v>
                </c:pt>
                <c:pt idx="1924">
                  <c:v>163</c:v>
                </c:pt>
                <c:pt idx="1925">
                  <c:v>163</c:v>
                </c:pt>
                <c:pt idx="1926">
                  <c:v>163</c:v>
                </c:pt>
                <c:pt idx="1927">
                  <c:v>163</c:v>
                </c:pt>
                <c:pt idx="1928">
                  <c:v>163</c:v>
                </c:pt>
                <c:pt idx="1929">
                  <c:v>163</c:v>
                </c:pt>
                <c:pt idx="1930">
                  <c:v>163</c:v>
                </c:pt>
                <c:pt idx="1931">
                  <c:v>163</c:v>
                </c:pt>
                <c:pt idx="1932">
                  <c:v>163</c:v>
                </c:pt>
                <c:pt idx="1933">
                  <c:v>163</c:v>
                </c:pt>
                <c:pt idx="1934">
                  <c:v>163</c:v>
                </c:pt>
                <c:pt idx="1935">
                  <c:v>163</c:v>
                </c:pt>
                <c:pt idx="1936">
                  <c:v>163</c:v>
                </c:pt>
                <c:pt idx="1937">
                  <c:v>163</c:v>
                </c:pt>
                <c:pt idx="1938">
                  <c:v>163</c:v>
                </c:pt>
                <c:pt idx="1939">
                  <c:v>163</c:v>
                </c:pt>
                <c:pt idx="1940">
                  <c:v>163</c:v>
                </c:pt>
                <c:pt idx="1941">
                  <c:v>163</c:v>
                </c:pt>
                <c:pt idx="1942">
                  <c:v>163</c:v>
                </c:pt>
                <c:pt idx="1943">
                  <c:v>163</c:v>
                </c:pt>
                <c:pt idx="1944">
                  <c:v>163</c:v>
                </c:pt>
                <c:pt idx="1945">
                  <c:v>163</c:v>
                </c:pt>
                <c:pt idx="1946">
                  <c:v>163</c:v>
                </c:pt>
                <c:pt idx="1947">
                  <c:v>163</c:v>
                </c:pt>
                <c:pt idx="1948">
                  <c:v>163</c:v>
                </c:pt>
                <c:pt idx="1949">
                  <c:v>163</c:v>
                </c:pt>
                <c:pt idx="1950">
                  <c:v>163</c:v>
                </c:pt>
                <c:pt idx="1951">
                  <c:v>163</c:v>
                </c:pt>
                <c:pt idx="1952">
                  <c:v>163</c:v>
                </c:pt>
                <c:pt idx="1953">
                  <c:v>163</c:v>
                </c:pt>
                <c:pt idx="1954">
                  <c:v>163</c:v>
                </c:pt>
                <c:pt idx="1955">
                  <c:v>163</c:v>
                </c:pt>
                <c:pt idx="1956">
                  <c:v>163</c:v>
                </c:pt>
                <c:pt idx="1957">
                  <c:v>163</c:v>
                </c:pt>
                <c:pt idx="1958">
                  <c:v>163</c:v>
                </c:pt>
                <c:pt idx="1959">
                  <c:v>163</c:v>
                </c:pt>
                <c:pt idx="1960">
                  <c:v>163</c:v>
                </c:pt>
                <c:pt idx="1961">
                  <c:v>163</c:v>
                </c:pt>
                <c:pt idx="1962">
                  <c:v>163</c:v>
                </c:pt>
                <c:pt idx="1963">
                  <c:v>163</c:v>
                </c:pt>
                <c:pt idx="1964">
                  <c:v>163</c:v>
                </c:pt>
                <c:pt idx="1965">
                  <c:v>163</c:v>
                </c:pt>
                <c:pt idx="1966">
                  <c:v>163</c:v>
                </c:pt>
                <c:pt idx="1967">
                  <c:v>163</c:v>
                </c:pt>
                <c:pt idx="1968">
                  <c:v>163</c:v>
                </c:pt>
                <c:pt idx="1969">
                  <c:v>163</c:v>
                </c:pt>
                <c:pt idx="1970">
                  <c:v>163</c:v>
                </c:pt>
                <c:pt idx="1971">
                  <c:v>163</c:v>
                </c:pt>
                <c:pt idx="1972">
                  <c:v>163</c:v>
                </c:pt>
                <c:pt idx="1973">
                  <c:v>163</c:v>
                </c:pt>
                <c:pt idx="1974">
                  <c:v>163</c:v>
                </c:pt>
                <c:pt idx="1975">
                  <c:v>163</c:v>
                </c:pt>
                <c:pt idx="1976">
                  <c:v>163</c:v>
                </c:pt>
                <c:pt idx="1977">
                  <c:v>163</c:v>
                </c:pt>
                <c:pt idx="1978">
                  <c:v>163</c:v>
                </c:pt>
                <c:pt idx="1979">
                  <c:v>163</c:v>
                </c:pt>
                <c:pt idx="1980">
                  <c:v>163</c:v>
                </c:pt>
                <c:pt idx="1981">
                  <c:v>163</c:v>
                </c:pt>
                <c:pt idx="1982">
                  <c:v>163</c:v>
                </c:pt>
                <c:pt idx="1983">
                  <c:v>163</c:v>
                </c:pt>
                <c:pt idx="1984">
                  <c:v>163</c:v>
                </c:pt>
                <c:pt idx="1985">
                  <c:v>163</c:v>
                </c:pt>
                <c:pt idx="1986">
                  <c:v>163</c:v>
                </c:pt>
                <c:pt idx="1987">
                  <c:v>163</c:v>
                </c:pt>
                <c:pt idx="1988">
                  <c:v>163</c:v>
                </c:pt>
                <c:pt idx="1989">
                  <c:v>163</c:v>
                </c:pt>
                <c:pt idx="1990">
                  <c:v>163</c:v>
                </c:pt>
                <c:pt idx="1991">
                  <c:v>163</c:v>
                </c:pt>
                <c:pt idx="1992">
                  <c:v>163</c:v>
                </c:pt>
                <c:pt idx="1993">
                  <c:v>163</c:v>
                </c:pt>
                <c:pt idx="1994">
                  <c:v>163</c:v>
                </c:pt>
                <c:pt idx="1995">
                  <c:v>163</c:v>
                </c:pt>
                <c:pt idx="1996">
                  <c:v>163</c:v>
                </c:pt>
                <c:pt idx="1997">
                  <c:v>163</c:v>
                </c:pt>
                <c:pt idx="1998">
                  <c:v>163</c:v>
                </c:pt>
                <c:pt idx="1999">
                  <c:v>163</c:v>
                </c:pt>
                <c:pt idx="2000">
                  <c:v>163</c:v>
                </c:pt>
                <c:pt idx="2001">
                  <c:v>163</c:v>
                </c:pt>
                <c:pt idx="2002">
                  <c:v>163</c:v>
                </c:pt>
                <c:pt idx="2003">
                  <c:v>163</c:v>
                </c:pt>
                <c:pt idx="2004">
                  <c:v>163</c:v>
                </c:pt>
                <c:pt idx="2005">
                  <c:v>163</c:v>
                </c:pt>
                <c:pt idx="2006">
                  <c:v>163</c:v>
                </c:pt>
                <c:pt idx="2007">
                  <c:v>163</c:v>
                </c:pt>
                <c:pt idx="2008">
                  <c:v>163</c:v>
                </c:pt>
                <c:pt idx="2009">
                  <c:v>163</c:v>
                </c:pt>
                <c:pt idx="2010">
                  <c:v>163</c:v>
                </c:pt>
                <c:pt idx="2011">
                  <c:v>163</c:v>
                </c:pt>
                <c:pt idx="2012">
                  <c:v>163</c:v>
                </c:pt>
                <c:pt idx="2013">
                  <c:v>163</c:v>
                </c:pt>
                <c:pt idx="2014">
                  <c:v>163</c:v>
                </c:pt>
                <c:pt idx="2015">
                  <c:v>163</c:v>
                </c:pt>
                <c:pt idx="2016">
                  <c:v>163</c:v>
                </c:pt>
                <c:pt idx="2017">
                  <c:v>163</c:v>
                </c:pt>
                <c:pt idx="2018">
                  <c:v>163</c:v>
                </c:pt>
                <c:pt idx="2019">
                  <c:v>163</c:v>
                </c:pt>
                <c:pt idx="2020">
                  <c:v>163</c:v>
                </c:pt>
                <c:pt idx="2021">
                  <c:v>163</c:v>
                </c:pt>
                <c:pt idx="2022">
                  <c:v>163</c:v>
                </c:pt>
                <c:pt idx="2023">
                  <c:v>163</c:v>
                </c:pt>
                <c:pt idx="2024">
                  <c:v>163</c:v>
                </c:pt>
                <c:pt idx="2025">
                  <c:v>163</c:v>
                </c:pt>
                <c:pt idx="2026">
                  <c:v>163</c:v>
                </c:pt>
                <c:pt idx="2027">
                  <c:v>163</c:v>
                </c:pt>
                <c:pt idx="2028">
                  <c:v>163</c:v>
                </c:pt>
                <c:pt idx="2029">
                  <c:v>163</c:v>
                </c:pt>
                <c:pt idx="2030">
                  <c:v>163</c:v>
                </c:pt>
                <c:pt idx="2031">
                  <c:v>163</c:v>
                </c:pt>
                <c:pt idx="2032">
                  <c:v>163</c:v>
                </c:pt>
                <c:pt idx="2033">
                  <c:v>163</c:v>
                </c:pt>
                <c:pt idx="2034">
                  <c:v>163</c:v>
                </c:pt>
                <c:pt idx="2035">
                  <c:v>163</c:v>
                </c:pt>
                <c:pt idx="2036">
                  <c:v>163</c:v>
                </c:pt>
                <c:pt idx="2037">
                  <c:v>163</c:v>
                </c:pt>
                <c:pt idx="2038">
                  <c:v>163</c:v>
                </c:pt>
                <c:pt idx="2039">
                  <c:v>163</c:v>
                </c:pt>
                <c:pt idx="2040">
                  <c:v>163</c:v>
                </c:pt>
                <c:pt idx="2041">
                  <c:v>163</c:v>
                </c:pt>
                <c:pt idx="2042">
                  <c:v>163</c:v>
                </c:pt>
                <c:pt idx="2043">
                  <c:v>163</c:v>
                </c:pt>
                <c:pt idx="2044">
                  <c:v>163</c:v>
                </c:pt>
                <c:pt idx="2045">
                  <c:v>163</c:v>
                </c:pt>
                <c:pt idx="2046">
                  <c:v>163</c:v>
                </c:pt>
                <c:pt idx="2047">
                  <c:v>163</c:v>
                </c:pt>
                <c:pt idx="2048">
                  <c:v>163</c:v>
                </c:pt>
                <c:pt idx="2049">
                  <c:v>163</c:v>
                </c:pt>
                <c:pt idx="2050">
                  <c:v>163</c:v>
                </c:pt>
                <c:pt idx="2051">
                  <c:v>163</c:v>
                </c:pt>
                <c:pt idx="2052">
                  <c:v>163</c:v>
                </c:pt>
                <c:pt idx="2053">
                  <c:v>163</c:v>
                </c:pt>
                <c:pt idx="2054">
                  <c:v>163</c:v>
                </c:pt>
                <c:pt idx="2055">
                  <c:v>163</c:v>
                </c:pt>
                <c:pt idx="2056">
                  <c:v>163</c:v>
                </c:pt>
                <c:pt idx="2057">
                  <c:v>163</c:v>
                </c:pt>
                <c:pt idx="2058">
                  <c:v>163</c:v>
                </c:pt>
                <c:pt idx="2059">
                  <c:v>163</c:v>
                </c:pt>
                <c:pt idx="2060">
                  <c:v>163</c:v>
                </c:pt>
                <c:pt idx="2061">
                  <c:v>163</c:v>
                </c:pt>
                <c:pt idx="2062">
                  <c:v>163</c:v>
                </c:pt>
                <c:pt idx="2063">
                  <c:v>163</c:v>
                </c:pt>
                <c:pt idx="2064">
                  <c:v>163</c:v>
                </c:pt>
                <c:pt idx="2065">
                  <c:v>163</c:v>
                </c:pt>
                <c:pt idx="2066">
                  <c:v>163</c:v>
                </c:pt>
                <c:pt idx="2067">
                  <c:v>163</c:v>
                </c:pt>
                <c:pt idx="2068">
                  <c:v>163</c:v>
                </c:pt>
                <c:pt idx="2069">
                  <c:v>163</c:v>
                </c:pt>
                <c:pt idx="2070">
                  <c:v>163</c:v>
                </c:pt>
                <c:pt idx="2071">
                  <c:v>163</c:v>
                </c:pt>
                <c:pt idx="2072">
                  <c:v>163</c:v>
                </c:pt>
                <c:pt idx="2073">
                  <c:v>163</c:v>
                </c:pt>
                <c:pt idx="2074">
                  <c:v>163</c:v>
                </c:pt>
                <c:pt idx="2075">
                  <c:v>163</c:v>
                </c:pt>
                <c:pt idx="2076">
                  <c:v>163</c:v>
                </c:pt>
                <c:pt idx="2077">
                  <c:v>163</c:v>
                </c:pt>
                <c:pt idx="2078">
                  <c:v>163</c:v>
                </c:pt>
                <c:pt idx="2079">
                  <c:v>163</c:v>
                </c:pt>
                <c:pt idx="2080">
                  <c:v>163</c:v>
                </c:pt>
                <c:pt idx="2081">
                  <c:v>163</c:v>
                </c:pt>
                <c:pt idx="2082">
                  <c:v>163</c:v>
                </c:pt>
                <c:pt idx="2083">
                  <c:v>163</c:v>
                </c:pt>
                <c:pt idx="2084">
                  <c:v>163</c:v>
                </c:pt>
                <c:pt idx="2085">
                  <c:v>163</c:v>
                </c:pt>
                <c:pt idx="2086">
                  <c:v>163</c:v>
                </c:pt>
                <c:pt idx="2087">
                  <c:v>163</c:v>
                </c:pt>
                <c:pt idx="2088">
                  <c:v>163</c:v>
                </c:pt>
                <c:pt idx="2089">
                  <c:v>163</c:v>
                </c:pt>
                <c:pt idx="2090">
                  <c:v>163</c:v>
                </c:pt>
                <c:pt idx="2091">
                  <c:v>163</c:v>
                </c:pt>
                <c:pt idx="2092">
                  <c:v>163</c:v>
                </c:pt>
                <c:pt idx="2093">
                  <c:v>163</c:v>
                </c:pt>
                <c:pt idx="2094">
                  <c:v>163</c:v>
                </c:pt>
                <c:pt idx="2095">
                  <c:v>163</c:v>
                </c:pt>
                <c:pt idx="2096">
                  <c:v>164</c:v>
                </c:pt>
                <c:pt idx="2097">
                  <c:v>164</c:v>
                </c:pt>
                <c:pt idx="2098">
                  <c:v>164</c:v>
                </c:pt>
                <c:pt idx="2099">
                  <c:v>164</c:v>
                </c:pt>
                <c:pt idx="2100">
                  <c:v>164</c:v>
                </c:pt>
                <c:pt idx="2101">
                  <c:v>164</c:v>
                </c:pt>
                <c:pt idx="2102">
                  <c:v>164</c:v>
                </c:pt>
                <c:pt idx="2103">
                  <c:v>164</c:v>
                </c:pt>
                <c:pt idx="2104">
                  <c:v>164</c:v>
                </c:pt>
                <c:pt idx="2105">
                  <c:v>164</c:v>
                </c:pt>
                <c:pt idx="2106">
                  <c:v>164</c:v>
                </c:pt>
                <c:pt idx="2107">
                  <c:v>164</c:v>
                </c:pt>
                <c:pt idx="2108">
                  <c:v>164</c:v>
                </c:pt>
                <c:pt idx="2109">
                  <c:v>164</c:v>
                </c:pt>
                <c:pt idx="2110">
                  <c:v>164</c:v>
                </c:pt>
                <c:pt idx="2111">
                  <c:v>164</c:v>
                </c:pt>
                <c:pt idx="2112">
                  <c:v>164</c:v>
                </c:pt>
                <c:pt idx="2113">
                  <c:v>164</c:v>
                </c:pt>
                <c:pt idx="2114">
                  <c:v>164</c:v>
                </c:pt>
                <c:pt idx="2115">
                  <c:v>164</c:v>
                </c:pt>
                <c:pt idx="2116">
                  <c:v>164</c:v>
                </c:pt>
                <c:pt idx="2117">
                  <c:v>164</c:v>
                </c:pt>
                <c:pt idx="2118">
                  <c:v>164</c:v>
                </c:pt>
                <c:pt idx="2119">
                  <c:v>164</c:v>
                </c:pt>
                <c:pt idx="2120">
                  <c:v>164</c:v>
                </c:pt>
                <c:pt idx="2121">
                  <c:v>164</c:v>
                </c:pt>
                <c:pt idx="2122">
                  <c:v>164</c:v>
                </c:pt>
                <c:pt idx="2123">
                  <c:v>164</c:v>
                </c:pt>
                <c:pt idx="2124">
                  <c:v>164</c:v>
                </c:pt>
                <c:pt idx="2125">
                  <c:v>164</c:v>
                </c:pt>
                <c:pt idx="2126">
                  <c:v>164</c:v>
                </c:pt>
                <c:pt idx="2127">
                  <c:v>164</c:v>
                </c:pt>
                <c:pt idx="2128">
                  <c:v>164</c:v>
                </c:pt>
                <c:pt idx="2129">
                  <c:v>164</c:v>
                </c:pt>
                <c:pt idx="2130">
                  <c:v>164</c:v>
                </c:pt>
                <c:pt idx="2131">
                  <c:v>164</c:v>
                </c:pt>
                <c:pt idx="2132">
                  <c:v>164</c:v>
                </c:pt>
                <c:pt idx="2133">
                  <c:v>164</c:v>
                </c:pt>
                <c:pt idx="2134">
                  <c:v>164</c:v>
                </c:pt>
                <c:pt idx="2135">
                  <c:v>164</c:v>
                </c:pt>
                <c:pt idx="2136">
                  <c:v>164</c:v>
                </c:pt>
                <c:pt idx="2137">
                  <c:v>164</c:v>
                </c:pt>
                <c:pt idx="2138">
                  <c:v>164</c:v>
                </c:pt>
                <c:pt idx="2139">
                  <c:v>164</c:v>
                </c:pt>
                <c:pt idx="2140">
                  <c:v>164</c:v>
                </c:pt>
                <c:pt idx="2141">
                  <c:v>164</c:v>
                </c:pt>
                <c:pt idx="2142">
                  <c:v>164</c:v>
                </c:pt>
                <c:pt idx="2143">
                  <c:v>164</c:v>
                </c:pt>
                <c:pt idx="2144">
                  <c:v>164</c:v>
                </c:pt>
                <c:pt idx="2145">
                  <c:v>164</c:v>
                </c:pt>
                <c:pt idx="2146">
                  <c:v>164</c:v>
                </c:pt>
                <c:pt idx="2147">
                  <c:v>164</c:v>
                </c:pt>
                <c:pt idx="2148">
                  <c:v>164</c:v>
                </c:pt>
                <c:pt idx="2149">
                  <c:v>164</c:v>
                </c:pt>
                <c:pt idx="2150">
                  <c:v>164</c:v>
                </c:pt>
                <c:pt idx="2151">
                  <c:v>164</c:v>
                </c:pt>
                <c:pt idx="2152">
                  <c:v>164</c:v>
                </c:pt>
                <c:pt idx="2153">
                  <c:v>164</c:v>
                </c:pt>
                <c:pt idx="2154">
                  <c:v>164</c:v>
                </c:pt>
                <c:pt idx="2155">
                  <c:v>164</c:v>
                </c:pt>
                <c:pt idx="2156">
                  <c:v>164</c:v>
                </c:pt>
                <c:pt idx="2157">
                  <c:v>164</c:v>
                </c:pt>
                <c:pt idx="2158">
                  <c:v>164</c:v>
                </c:pt>
                <c:pt idx="2159">
                  <c:v>164</c:v>
                </c:pt>
                <c:pt idx="2160">
                  <c:v>164</c:v>
                </c:pt>
                <c:pt idx="2161">
                  <c:v>164</c:v>
                </c:pt>
                <c:pt idx="2162">
                  <c:v>164</c:v>
                </c:pt>
                <c:pt idx="2163">
                  <c:v>164</c:v>
                </c:pt>
                <c:pt idx="2164">
                  <c:v>164</c:v>
                </c:pt>
                <c:pt idx="2165">
                  <c:v>164</c:v>
                </c:pt>
                <c:pt idx="2166">
                  <c:v>164</c:v>
                </c:pt>
                <c:pt idx="2167">
                  <c:v>164</c:v>
                </c:pt>
                <c:pt idx="2168">
                  <c:v>164</c:v>
                </c:pt>
                <c:pt idx="2169">
                  <c:v>164</c:v>
                </c:pt>
                <c:pt idx="2170">
                  <c:v>164</c:v>
                </c:pt>
                <c:pt idx="2171">
                  <c:v>164</c:v>
                </c:pt>
                <c:pt idx="2172">
                  <c:v>164</c:v>
                </c:pt>
                <c:pt idx="2173">
                  <c:v>164</c:v>
                </c:pt>
                <c:pt idx="2174">
                  <c:v>164</c:v>
                </c:pt>
                <c:pt idx="2175">
                  <c:v>164</c:v>
                </c:pt>
                <c:pt idx="2176">
                  <c:v>164</c:v>
                </c:pt>
                <c:pt idx="2177">
                  <c:v>164</c:v>
                </c:pt>
                <c:pt idx="2178">
                  <c:v>164</c:v>
                </c:pt>
                <c:pt idx="2179">
                  <c:v>164</c:v>
                </c:pt>
                <c:pt idx="2180">
                  <c:v>164</c:v>
                </c:pt>
                <c:pt idx="2181">
                  <c:v>164</c:v>
                </c:pt>
                <c:pt idx="2182">
                  <c:v>164</c:v>
                </c:pt>
                <c:pt idx="2183">
                  <c:v>164</c:v>
                </c:pt>
                <c:pt idx="2184">
                  <c:v>164</c:v>
                </c:pt>
                <c:pt idx="2185">
                  <c:v>164</c:v>
                </c:pt>
                <c:pt idx="2186">
                  <c:v>164</c:v>
                </c:pt>
                <c:pt idx="2187">
                  <c:v>164</c:v>
                </c:pt>
                <c:pt idx="2188">
                  <c:v>164</c:v>
                </c:pt>
                <c:pt idx="2189">
                  <c:v>164</c:v>
                </c:pt>
                <c:pt idx="2190">
                  <c:v>164</c:v>
                </c:pt>
                <c:pt idx="2191">
                  <c:v>164</c:v>
                </c:pt>
                <c:pt idx="2192">
                  <c:v>164</c:v>
                </c:pt>
                <c:pt idx="2193">
                  <c:v>164</c:v>
                </c:pt>
                <c:pt idx="2194">
                  <c:v>164</c:v>
                </c:pt>
                <c:pt idx="2195">
                  <c:v>164</c:v>
                </c:pt>
                <c:pt idx="2196">
                  <c:v>164</c:v>
                </c:pt>
                <c:pt idx="2197">
                  <c:v>164</c:v>
                </c:pt>
                <c:pt idx="2198">
                  <c:v>164</c:v>
                </c:pt>
                <c:pt idx="2199">
                  <c:v>164</c:v>
                </c:pt>
                <c:pt idx="2200">
                  <c:v>164</c:v>
                </c:pt>
                <c:pt idx="2201">
                  <c:v>164</c:v>
                </c:pt>
                <c:pt idx="2202">
                  <c:v>164</c:v>
                </c:pt>
                <c:pt idx="2203">
                  <c:v>164</c:v>
                </c:pt>
                <c:pt idx="2204">
                  <c:v>164</c:v>
                </c:pt>
                <c:pt idx="2205">
                  <c:v>164</c:v>
                </c:pt>
                <c:pt idx="2206">
                  <c:v>164</c:v>
                </c:pt>
                <c:pt idx="2207">
                  <c:v>164</c:v>
                </c:pt>
                <c:pt idx="2208">
                  <c:v>164</c:v>
                </c:pt>
                <c:pt idx="2209">
                  <c:v>164</c:v>
                </c:pt>
                <c:pt idx="2210">
                  <c:v>164</c:v>
                </c:pt>
                <c:pt idx="2211">
                  <c:v>164</c:v>
                </c:pt>
                <c:pt idx="2212">
                  <c:v>164</c:v>
                </c:pt>
                <c:pt idx="2213">
                  <c:v>164</c:v>
                </c:pt>
                <c:pt idx="2214">
                  <c:v>164</c:v>
                </c:pt>
                <c:pt idx="2215">
                  <c:v>164</c:v>
                </c:pt>
                <c:pt idx="2216">
                  <c:v>164</c:v>
                </c:pt>
                <c:pt idx="2217">
                  <c:v>164</c:v>
                </c:pt>
                <c:pt idx="2218">
                  <c:v>164</c:v>
                </c:pt>
                <c:pt idx="2219">
                  <c:v>164</c:v>
                </c:pt>
                <c:pt idx="2220">
                  <c:v>164</c:v>
                </c:pt>
                <c:pt idx="2221">
                  <c:v>164</c:v>
                </c:pt>
                <c:pt idx="2222">
                  <c:v>164</c:v>
                </c:pt>
                <c:pt idx="2223">
                  <c:v>164</c:v>
                </c:pt>
                <c:pt idx="2224">
                  <c:v>164</c:v>
                </c:pt>
                <c:pt idx="2225">
                  <c:v>164</c:v>
                </c:pt>
                <c:pt idx="2226">
                  <c:v>164</c:v>
                </c:pt>
                <c:pt idx="2227">
                  <c:v>164</c:v>
                </c:pt>
                <c:pt idx="2228">
                  <c:v>164</c:v>
                </c:pt>
                <c:pt idx="2229">
                  <c:v>164</c:v>
                </c:pt>
                <c:pt idx="2230">
                  <c:v>164</c:v>
                </c:pt>
                <c:pt idx="2231">
                  <c:v>164</c:v>
                </c:pt>
                <c:pt idx="2232">
                  <c:v>164</c:v>
                </c:pt>
                <c:pt idx="2233">
                  <c:v>164</c:v>
                </c:pt>
                <c:pt idx="2234">
                  <c:v>164</c:v>
                </c:pt>
                <c:pt idx="2235">
                  <c:v>164</c:v>
                </c:pt>
                <c:pt idx="2236">
                  <c:v>164</c:v>
                </c:pt>
                <c:pt idx="2237">
                  <c:v>164</c:v>
                </c:pt>
                <c:pt idx="2238">
                  <c:v>164</c:v>
                </c:pt>
                <c:pt idx="2239">
                  <c:v>164</c:v>
                </c:pt>
                <c:pt idx="2240">
                  <c:v>164</c:v>
                </c:pt>
                <c:pt idx="2241">
                  <c:v>164</c:v>
                </c:pt>
                <c:pt idx="2242">
                  <c:v>164</c:v>
                </c:pt>
                <c:pt idx="2243">
                  <c:v>164</c:v>
                </c:pt>
                <c:pt idx="2244">
                  <c:v>164</c:v>
                </c:pt>
                <c:pt idx="2245">
                  <c:v>164</c:v>
                </c:pt>
                <c:pt idx="2246">
                  <c:v>164</c:v>
                </c:pt>
                <c:pt idx="2247">
                  <c:v>164</c:v>
                </c:pt>
                <c:pt idx="2248">
                  <c:v>164</c:v>
                </c:pt>
                <c:pt idx="2249">
                  <c:v>164</c:v>
                </c:pt>
                <c:pt idx="2250">
                  <c:v>164</c:v>
                </c:pt>
                <c:pt idx="2251">
                  <c:v>164</c:v>
                </c:pt>
                <c:pt idx="2252">
                  <c:v>164</c:v>
                </c:pt>
                <c:pt idx="2253">
                  <c:v>164</c:v>
                </c:pt>
                <c:pt idx="2254">
                  <c:v>164</c:v>
                </c:pt>
                <c:pt idx="2255">
                  <c:v>164</c:v>
                </c:pt>
                <c:pt idx="2256">
                  <c:v>164</c:v>
                </c:pt>
                <c:pt idx="2257">
                  <c:v>164</c:v>
                </c:pt>
                <c:pt idx="2258">
                  <c:v>164</c:v>
                </c:pt>
                <c:pt idx="2259">
                  <c:v>164</c:v>
                </c:pt>
                <c:pt idx="2260">
                  <c:v>164</c:v>
                </c:pt>
                <c:pt idx="2261">
                  <c:v>164</c:v>
                </c:pt>
                <c:pt idx="2262">
                  <c:v>164</c:v>
                </c:pt>
                <c:pt idx="2263">
                  <c:v>164</c:v>
                </c:pt>
                <c:pt idx="2264">
                  <c:v>164</c:v>
                </c:pt>
                <c:pt idx="2265">
                  <c:v>164</c:v>
                </c:pt>
                <c:pt idx="2266">
                  <c:v>164</c:v>
                </c:pt>
                <c:pt idx="2267">
                  <c:v>164</c:v>
                </c:pt>
                <c:pt idx="2268">
                  <c:v>164</c:v>
                </c:pt>
                <c:pt idx="2269">
                  <c:v>164</c:v>
                </c:pt>
                <c:pt idx="2270">
                  <c:v>164</c:v>
                </c:pt>
                <c:pt idx="2271">
                  <c:v>164</c:v>
                </c:pt>
                <c:pt idx="2272">
                  <c:v>164</c:v>
                </c:pt>
                <c:pt idx="2273">
                  <c:v>164</c:v>
                </c:pt>
                <c:pt idx="2274">
                  <c:v>164</c:v>
                </c:pt>
                <c:pt idx="2275">
                  <c:v>164</c:v>
                </c:pt>
                <c:pt idx="2276">
                  <c:v>164</c:v>
                </c:pt>
                <c:pt idx="2277">
                  <c:v>164</c:v>
                </c:pt>
                <c:pt idx="2278">
                  <c:v>164</c:v>
                </c:pt>
                <c:pt idx="2279">
                  <c:v>164</c:v>
                </c:pt>
                <c:pt idx="2280">
                  <c:v>164</c:v>
                </c:pt>
                <c:pt idx="2281">
                  <c:v>164</c:v>
                </c:pt>
                <c:pt idx="2282">
                  <c:v>164</c:v>
                </c:pt>
                <c:pt idx="2283">
                  <c:v>164</c:v>
                </c:pt>
                <c:pt idx="2284">
                  <c:v>164</c:v>
                </c:pt>
                <c:pt idx="2285">
                  <c:v>164</c:v>
                </c:pt>
                <c:pt idx="2286">
                  <c:v>164</c:v>
                </c:pt>
                <c:pt idx="2287">
                  <c:v>164</c:v>
                </c:pt>
                <c:pt idx="2288">
                  <c:v>164</c:v>
                </c:pt>
                <c:pt idx="2289">
                  <c:v>164</c:v>
                </c:pt>
                <c:pt idx="2290">
                  <c:v>164</c:v>
                </c:pt>
                <c:pt idx="2291">
                  <c:v>164</c:v>
                </c:pt>
                <c:pt idx="2292">
                  <c:v>164</c:v>
                </c:pt>
                <c:pt idx="2293">
                  <c:v>164</c:v>
                </c:pt>
                <c:pt idx="2294">
                  <c:v>164</c:v>
                </c:pt>
                <c:pt idx="2295">
                  <c:v>164</c:v>
                </c:pt>
                <c:pt idx="2296">
                  <c:v>164</c:v>
                </c:pt>
                <c:pt idx="2297">
                  <c:v>164</c:v>
                </c:pt>
                <c:pt idx="2298">
                  <c:v>164</c:v>
                </c:pt>
                <c:pt idx="2299">
                  <c:v>164</c:v>
                </c:pt>
                <c:pt idx="2300">
                  <c:v>164</c:v>
                </c:pt>
                <c:pt idx="2301">
                  <c:v>164</c:v>
                </c:pt>
                <c:pt idx="2302">
                  <c:v>164</c:v>
                </c:pt>
                <c:pt idx="2303">
                  <c:v>164</c:v>
                </c:pt>
                <c:pt idx="2304">
                  <c:v>164</c:v>
                </c:pt>
                <c:pt idx="2305">
                  <c:v>164</c:v>
                </c:pt>
                <c:pt idx="2306">
                  <c:v>164</c:v>
                </c:pt>
                <c:pt idx="2307">
                  <c:v>164</c:v>
                </c:pt>
                <c:pt idx="2308">
                  <c:v>164</c:v>
                </c:pt>
                <c:pt idx="2309">
                  <c:v>164</c:v>
                </c:pt>
                <c:pt idx="2310">
                  <c:v>164</c:v>
                </c:pt>
                <c:pt idx="2311">
                  <c:v>164</c:v>
                </c:pt>
                <c:pt idx="2312">
                  <c:v>164</c:v>
                </c:pt>
                <c:pt idx="2313">
                  <c:v>164</c:v>
                </c:pt>
                <c:pt idx="2314">
                  <c:v>164</c:v>
                </c:pt>
                <c:pt idx="2315">
                  <c:v>164</c:v>
                </c:pt>
                <c:pt idx="2316">
                  <c:v>164</c:v>
                </c:pt>
                <c:pt idx="2317">
                  <c:v>164</c:v>
                </c:pt>
                <c:pt idx="2318">
                  <c:v>164</c:v>
                </c:pt>
                <c:pt idx="2319">
                  <c:v>164</c:v>
                </c:pt>
                <c:pt idx="2320">
                  <c:v>164</c:v>
                </c:pt>
                <c:pt idx="2321">
                  <c:v>164</c:v>
                </c:pt>
                <c:pt idx="2322">
                  <c:v>164</c:v>
                </c:pt>
                <c:pt idx="2323">
                  <c:v>164</c:v>
                </c:pt>
                <c:pt idx="2324">
                  <c:v>164</c:v>
                </c:pt>
                <c:pt idx="2325">
                  <c:v>164</c:v>
                </c:pt>
                <c:pt idx="2326">
                  <c:v>164</c:v>
                </c:pt>
                <c:pt idx="2327">
                  <c:v>164</c:v>
                </c:pt>
                <c:pt idx="2328">
                  <c:v>164</c:v>
                </c:pt>
                <c:pt idx="2329">
                  <c:v>164</c:v>
                </c:pt>
                <c:pt idx="2330">
                  <c:v>164</c:v>
                </c:pt>
                <c:pt idx="2331">
                  <c:v>164</c:v>
                </c:pt>
                <c:pt idx="2332">
                  <c:v>164</c:v>
                </c:pt>
                <c:pt idx="2333">
                  <c:v>164</c:v>
                </c:pt>
                <c:pt idx="2334">
                  <c:v>164</c:v>
                </c:pt>
                <c:pt idx="2335">
                  <c:v>164</c:v>
                </c:pt>
                <c:pt idx="2336">
                  <c:v>164</c:v>
                </c:pt>
                <c:pt idx="2337">
                  <c:v>164</c:v>
                </c:pt>
                <c:pt idx="2338">
                  <c:v>164</c:v>
                </c:pt>
                <c:pt idx="2339">
                  <c:v>164</c:v>
                </c:pt>
                <c:pt idx="2340">
                  <c:v>164</c:v>
                </c:pt>
                <c:pt idx="2341">
                  <c:v>164</c:v>
                </c:pt>
                <c:pt idx="2342">
                  <c:v>164</c:v>
                </c:pt>
                <c:pt idx="2343">
                  <c:v>164</c:v>
                </c:pt>
                <c:pt idx="2344">
                  <c:v>164</c:v>
                </c:pt>
                <c:pt idx="2345">
                  <c:v>164</c:v>
                </c:pt>
                <c:pt idx="2346">
                  <c:v>164</c:v>
                </c:pt>
                <c:pt idx="2347">
                  <c:v>164</c:v>
                </c:pt>
                <c:pt idx="2348">
                  <c:v>164</c:v>
                </c:pt>
                <c:pt idx="2349">
                  <c:v>164</c:v>
                </c:pt>
                <c:pt idx="2350">
                  <c:v>164</c:v>
                </c:pt>
                <c:pt idx="2351">
                  <c:v>164</c:v>
                </c:pt>
                <c:pt idx="2352">
                  <c:v>164</c:v>
                </c:pt>
                <c:pt idx="2353">
                  <c:v>164</c:v>
                </c:pt>
                <c:pt idx="2354">
                  <c:v>164</c:v>
                </c:pt>
                <c:pt idx="2355">
                  <c:v>164</c:v>
                </c:pt>
                <c:pt idx="2356">
                  <c:v>164</c:v>
                </c:pt>
                <c:pt idx="2357">
                  <c:v>164</c:v>
                </c:pt>
                <c:pt idx="2358">
                  <c:v>164</c:v>
                </c:pt>
                <c:pt idx="2359">
                  <c:v>164</c:v>
                </c:pt>
                <c:pt idx="2360">
                  <c:v>164</c:v>
                </c:pt>
                <c:pt idx="2361">
                  <c:v>164</c:v>
                </c:pt>
                <c:pt idx="2362">
                  <c:v>164</c:v>
                </c:pt>
                <c:pt idx="2363">
                  <c:v>164</c:v>
                </c:pt>
                <c:pt idx="2364">
                  <c:v>164</c:v>
                </c:pt>
                <c:pt idx="2365">
                  <c:v>164</c:v>
                </c:pt>
                <c:pt idx="2366">
                  <c:v>164</c:v>
                </c:pt>
                <c:pt idx="2367">
                  <c:v>164</c:v>
                </c:pt>
                <c:pt idx="2368">
                  <c:v>164</c:v>
                </c:pt>
                <c:pt idx="2369">
                  <c:v>164</c:v>
                </c:pt>
                <c:pt idx="2370">
                  <c:v>164</c:v>
                </c:pt>
                <c:pt idx="2371">
                  <c:v>164</c:v>
                </c:pt>
                <c:pt idx="2372">
                  <c:v>164</c:v>
                </c:pt>
                <c:pt idx="2373">
                  <c:v>164</c:v>
                </c:pt>
                <c:pt idx="2374">
                  <c:v>164</c:v>
                </c:pt>
                <c:pt idx="2375">
                  <c:v>164</c:v>
                </c:pt>
                <c:pt idx="2376">
                  <c:v>164</c:v>
                </c:pt>
                <c:pt idx="2377">
                  <c:v>164</c:v>
                </c:pt>
                <c:pt idx="2378">
                  <c:v>164</c:v>
                </c:pt>
                <c:pt idx="2379">
                  <c:v>164</c:v>
                </c:pt>
                <c:pt idx="2380">
                  <c:v>164</c:v>
                </c:pt>
                <c:pt idx="2381">
                  <c:v>164</c:v>
                </c:pt>
                <c:pt idx="2382">
                  <c:v>164</c:v>
                </c:pt>
                <c:pt idx="2383">
                  <c:v>164</c:v>
                </c:pt>
                <c:pt idx="2384">
                  <c:v>164</c:v>
                </c:pt>
                <c:pt idx="2385">
                  <c:v>164</c:v>
                </c:pt>
                <c:pt idx="2386">
                  <c:v>164</c:v>
                </c:pt>
                <c:pt idx="2387">
                  <c:v>164</c:v>
                </c:pt>
                <c:pt idx="2388">
                  <c:v>164</c:v>
                </c:pt>
                <c:pt idx="2389">
                  <c:v>164</c:v>
                </c:pt>
                <c:pt idx="2390">
                  <c:v>164</c:v>
                </c:pt>
                <c:pt idx="2391">
                  <c:v>164</c:v>
                </c:pt>
                <c:pt idx="2392">
                  <c:v>164</c:v>
                </c:pt>
                <c:pt idx="2393">
                  <c:v>164</c:v>
                </c:pt>
                <c:pt idx="2394">
                  <c:v>164</c:v>
                </c:pt>
                <c:pt idx="2395">
                  <c:v>164</c:v>
                </c:pt>
                <c:pt idx="2396">
                  <c:v>164</c:v>
                </c:pt>
                <c:pt idx="2397">
                  <c:v>164</c:v>
                </c:pt>
                <c:pt idx="2398">
                  <c:v>164</c:v>
                </c:pt>
                <c:pt idx="2399">
                  <c:v>164</c:v>
                </c:pt>
                <c:pt idx="2400">
                  <c:v>164</c:v>
                </c:pt>
                <c:pt idx="2401">
                  <c:v>164</c:v>
                </c:pt>
                <c:pt idx="2402">
                  <c:v>164</c:v>
                </c:pt>
                <c:pt idx="2403">
                  <c:v>164</c:v>
                </c:pt>
                <c:pt idx="2404">
                  <c:v>164</c:v>
                </c:pt>
                <c:pt idx="2405">
                  <c:v>164</c:v>
                </c:pt>
                <c:pt idx="2406">
                  <c:v>164</c:v>
                </c:pt>
                <c:pt idx="2407">
                  <c:v>164</c:v>
                </c:pt>
                <c:pt idx="2408">
                  <c:v>164</c:v>
                </c:pt>
                <c:pt idx="2409">
                  <c:v>164</c:v>
                </c:pt>
                <c:pt idx="2410">
                  <c:v>164</c:v>
                </c:pt>
                <c:pt idx="2411">
                  <c:v>164</c:v>
                </c:pt>
                <c:pt idx="2412">
                  <c:v>164</c:v>
                </c:pt>
                <c:pt idx="2413">
                  <c:v>164</c:v>
                </c:pt>
                <c:pt idx="2414">
                  <c:v>164</c:v>
                </c:pt>
                <c:pt idx="2415">
                  <c:v>164</c:v>
                </c:pt>
                <c:pt idx="2416">
                  <c:v>164</c:v>
                </c:pt>
                <c:pt idx="2417">
                  <c:v>164</c:v>
                </c:pt>
                <c:pt idx="2418">
                  <c:v>164</c:v>
                </c:pt>
                <c:pt idx="2419">
                  <c:v>164</c:v>
                </c:pt>
                <c:pt idx="2420">
                  <c:v>164</c:v>
                </c:pt>
                <c:pt idx="2421">
                  <c:v>164</c:v>
                </c:pt>
                <c:pt idx="2422">
                  <c:v>164</c:v>
                </c:pt>
                <c:pt idx="2423">
                  <c:v>164</c:v>
                </c:pt>
                <c:pt idx="2424">
                  <c:v>164</c:v>
                </c:pt>
                <c:pt idx="2425">
                  <c:v>164</c:v>
                </c:pt>
                <c:pt idx="2426">
                  <c:v>164</c:v>
                </c:pt>
                <c:pt idx="2427">
                  <c:v>164</c:v>
                </c:pt>
                <c:pt idx="2428">
                  <c:v>164</c:v>
                </c:pt>
                <c:pt idx="2429">
                  <c:v>164</c:v>
                </c:pt>
                <c:pt idx="2430">
                  <c:v>164</c:v>
                </c:pt>
                <c:pt idx="2431">
                  <c:v>164</c:v>
                </c:pt>
                <c:pt idx="2432">
                  <c:v>164</c:v>
                </c:pt>
                <c:pt idx="2433">
                  <c:v>164</c:v>
                </c:pt>
                <c:pt idx="2434">
                  <c:v>164</c:v>
                </c:pt>
                <c:pt idx="2435">
                  <c:v>164</c:v>
                </c:pt>
                <c:pt idx="2436">
                  <c:v>164</c:v>
                </c:pt>
                <c:pt idx="2437">
                  <c:v>164</c:v>
                </c:pt>
                <c:pt idx="2438">
                  <c:v>164</c:v>
                </c:pt>
                <c:pt idx="2439">
                  <c:v>164</c:v>
                </c:pt>
                <c:pt idx="2440">
                  <c:v>164</c:v>
                </c:pt>
                <c:pt idx="2441">
                  <c:v>164</c:v>
                </c:pt>
                <c:pt idx="2442">
                  <c:v>164</c:v>
                </c:pt>
                <c:pt idx="2443">
                  <c:v>164</c:v>
                </c:pt>
                <c:pt idx="2444">
                  <c:v>164</c:v>
                </c:pt>
                <c:pt idx="2445">
                  <c:v>164</c:v>
                </c:pt>
                <c:pt idx="2446">
                  <c:v>164</c:v>
                </c:pt>
                <c:pt idx="2447">
                  <c:v>164</c:v>
                </c:pt>
                <c:pt idx="2448">
                  <c:v>164</c:v>
                </c:pt>
                <c:pt idx="2449">
                  <c:v>164</c:v>
                </c:pt>
                <c:pt idx="2450">
                  <c:v>164</c:v>
                </c:pt>
                <c:pt idx="2451">
                  <c:v>164</c:v>
                </c:pt>
                <c:pt idx="2452">
                  <c:v>164</c:v>
                </c:pt>
                <c:pt idx="2453">
                  <c:v>164</c:v>
                </c:pt>
                <c:pt idx="2454">
                  <c:v>164</c:v>
                </c:pt>
                <c:pt idx="2455">
                  <c:v>164</c:v>
                </c:pt>
                <c:pt idx="2456">
                  <c:v>164</c:v>
                </c:pt>
                <c:pt idx="2457">
                  <c:v>164</c:v>
                </c:pt>
                <c:pt idx="2458">
                  <c:v>164</c:v>
                </c:pt>
                <c:pt idx="2459">
                  <c:v>164</c:v>
                </c:pt>
                <c:pt idx="2460">
                  <c:v>164</c:v>
                </c:pt>
                <c:pt idx="2461">
                  <c:v>164</c:v>
                </c:pt>
                <c:pt idx="2462">
                  <c:v>165</c:v>
                </c:pt>
                <c:pt idx="2463">
                  <c:v>165</c:v>
                </c:pt>
                <c:pt idx="2464">
                  <c:v>165</c:v>
                </c:pt>
                <c:pt idx="2465">
                  <c:v>165</c:v>
                </c:pt>
                <c:pt idx="2466">
                  <c:v>165</c:v>
                </c:pt>
                <c:pt idx="2467">
                  <c:v>165</c:v>
                </c:pt>
                <c:pt idx="2468">
                  <c:v>165</c:v>
                </c:pt>
                <c:pt idx="2469">
                  <c:v>165</c:v>
                </c:pt>
                <c:pt idx="2470">
                  <c:v>165</c:v>
                </c:pt>
                <c:pt idx="2471">
                  <c:v>165</c:v>
                </c:pt>
                <c:pt idx="2472">
                  <c:v>165</c:v>
                </c:pt>
                <c:pt idx="2473">
                  <c:v>165</c:v>
                </c:pt>
                <c:pt idx="2474">
                  <c:v>165</c:v>
                </c:pt>
                <c:pt idx="2475">
                  <c:v>165</c:v>
                </c:pt>
                <c:pt idx="2476">
                  <c:v>165</c:v>
                </c:pt>
                <c:pt idx="2477">
                  <c:v>165</c:v>
                </c:pt>
                <c:pt idx="2478">
                  <c:v>165</c:v>
                </c:pt>
                <c:pt idx="2479">
                  <c:v>165</c:v>
                </c:pt>
                <c:pt idx="2480">
                  <c:v>165</c:v>
                </c:pt>
                <c:pt idx="2481">
                  <c:v>165</c:v>
                </c:pt>
                <c:pt idx="2482">
                  <c:v>165</c:v>
                </c:pt>
                <c:pt idx="2483">
                  <c:v>165</c:v>
                </c:pt>
                <c:pt idx="2484">
                  <c:v>165</c:v>
                </c:pt>
                <c:pt idx="2485">
                  <c:v>165</c:v>
                </c:pt>
                <c:pt idx="2486">
                  <c:v>165</c:v>
                </c:pt>
                <c:pt idx="2487">
                  <c:v>165</c:v>
                </c:pt>
                <c:pt idx="2488">
                  <c:v>165</c:v>
                </c:pt>
                <c:pt idx="2489">
                  <c:v>165</c:v>
                </c:pt>
                <c:pt idx="2490">
                  <c:v>165</c:v>
                </c:pt>
                <c:pt idx="2491">
                  <c:v>165</c:v>
                </c:pt>
                <c:pt idx="2492">
                  <c:v>165</c:v>
                </c:pt>
                <c:pt idx="2493">
                  <c:v>165</c:v>
                </c:pt>
                <c:pt idx="2494">
                  <c:v>165</c:v>
                </c:pt>
                <c:pt idx="2495">
                  <c:v>165</c:v>
                </c:pt>
                <c:pt idx="2496">
                  <c:v>165</c:v>
                </c:pt>
                <c:pt idx="2497">
                  <c:v>165</c:v>
                </c:pt>
                <c:pt idx="2498">
                  <c:v>165</c:v>
                </c:pt>
                <c:pt idx="2499">
                  <c:v>165</c:v>
                </c:pt>
                <c:pt idx="2500">
                  <c:v>165</c:v>
                </c:pt>
                <c:pt idx="2501">
                  <c:v>165</c:v>
                </c:pt>
                <c:pt idx="2502">
                  <c:v>165</c:v>
                </c:pt>
                <c:pt idx="2503">
                  <c:v>165</c:v>
                </c:pt>
                <c:pt idx="2504">
                  <c:v>165</c:v>
                </c:pt>
                <c:pt idx="2505">
                  <c:v>165</c:v>
                </c:pt>
                <c:pt idx="2506">
                  <c:v>165</c:v>
                </c:pt>
                <c:pt idx="2507">
                  <c:v>165</c:v>
                </c:pt>
                <c:pt idx="2508">
                  <c:v>165</c:v>
                </c:pt>
                <c:pt idx="2509">
                  <c:v>165</c:v>
                </c:pt>
                <c:pt idx="2510">
                  <c:v>165</c:v>
                </c:pt>
                <c:pt idx="2511">
                  <c:v>165</c:v>
                </c:pt>
                <c:pt idx="2512">
                  <c:v>165</c:v>
                </c:pt>
                <c:pt idx="2513">
                  <c:v>165</c:v>
                </c:pt>
                <c:pt idx="2514">
                  <c:v>165</c:v>
                </c:pt>
                <c:pt idx="2515">
                  <c:v>165</c:v>
                </c:pt>
                <c:pt idx="2516">
                  <c:v>165</c:v>
                </c:pt>
                <c:pt idx="2517">
                  <c:v>165</c:v>
                </c:pt>
                <c:pt idx="2518">
                  <c:v>165</c:v>
                </c:pt>
                <c:pt idx="2519">
                  <c:v>165</c:v>
                </c:pt>
                <c:pt idx="2520">
                  <c:v>165</c:v>
                </c:pt>
                <c:pt idx="2521">
                  <c:v>165</c:v>
                </c:pt>
                <c:pt idx="2522">
                  <c:v>165</c:v>
                </c:pt>
                <c:pt idx="2523">
                  <c:v>165</c:v>
                </c:pt>
                <c:pt idx="2524">
                  <c:v>165</c:v>
                </c:pt>
                <c:pt idx="2525">
                  <c:v>165</c:v>
                </c:pt>
                <c:pt idx="2526">
                  <c:v>165</c:v>
                </c:pt>
                <c:pt idx="2527">
                  <c:v>165</c:v>
                </c:pt>
                <c:pt idx="2528">
                  <c:v>165</c:v>
                </c:pt>
                <c:pt idx="2529">
                  <c:v>165</c:v>
                </c:pt>
                <c:pt idx="2530">
                  <c:v>165</c:v>
                </c:pt>
                <c:pt idx="2531">
                  <c:v>165</c:v>
                </c:pt>
                <c:pt idx="2532">
                  <c:v>165</c:v>
                </c:pt>
                <c:pt idx="2533">
                  <c:v>165</c:v>
                </c:pt>
                <c:pt idx="2534">
                  <c:v>165</c:v>
                </c:pt>
                <c:pt idx="2535">
                  <c:v>165</c:v>
                </c:pt>
                <c:pt idx="2536">
                  <c:v>165</c:v>
                </c:pt>
                <c:pt idx="2537">
                  <c:v>165</c:v>
                </c:pt>
                <c:pt idx="2538">
                  <c:v>165</c:v>
                </c:pt>
                <c:pt idx="2539">
                  <c:v>165</c:v>
                </c:pt>
                <c:pt idx="2540">
                  <c:v>165</c:v>
                </c:pt>
                <c:pt idx="2541">
                  <c:v>165</c:v>
                </c:pt>
                <c:pt idx="2542">
                  <c:v>165</c:v>
                </c:pt>
                <c:pt idx="2543">
                  <c:v>165</c:v>
                </c:pt>
                <c:pt idx="2544">
                  <c:v>165</c:v>
                </c:pt>
                <c:pt idx="2545">
                  <c:v>165</c:v>
                </c:pt>
                <c:pt idx="2546">
                  <c:v>165</c:v>
                </c:pt>
                <c:pt idx="2547">
                  <c:v>165</c:v>
                </c:pt>
                <c:pt idx="2548">
                  <c:v>165</c:v>
                </c:pt>
                <c:pt idx="2549">
                  <c:v>165</c:v>
                </c:pt>
                <c:pt idx="2550">
                  <c:v>165</c:v>
                </c:pt>
                <c:pt idx="2551">
                  <c:v>165</c:v>
                </c:pt>
                <c:pt idx="2552">
                  <c:v>165</c:v>
                </c:pt>
                <c:pt idx="2553">
                  <c:v>165</c:v>
                </c:pt>
                <c:pt idx="2554">
                  <c:v>165</c:v>
                </c:pt>
                <c:pt idx="2555">
                  <c:v>165</c:v>
                </c:pt>
                <c:pt idx="2556">
                  <c:v>165</c:v>
                </c:pt>
                <c:pt idx="2557">
                  <c:v>165</c:v>
                </c:pt>
                <c:pt idx="2558">
                  <c:v>165</c:v>
                </c:pt>
                <c:pt idx="2559">
                  <c:v>165</c:v>
                </c:pt>
                <c:pt idx="2560">
                  <c:v>165</c:v>
                </c:pt>
                <c:pt idx="2561">
                  <c:v>165</c:v>
                </c:pt>
                <c:pt idx="2562">
                  <c:v>165</c:v>
                </c:pt>
                <c:pt idx="2563">
                  <c:v>165</c:v>
                </c:pt>
                <c:pt idx="2564">
                  <c:v>165</c:v>
                </c:pt>
                <c:pt idx="2565">
                  <c:v>165</c:v>
                </c:pt>
                <c:pt idx="2566">
                  <c:v>165</c:v>
                </c:pt>
                <c:pt idx="2567">
                  <c:v>165</c:v>
                </c:pt>
                <c:pt idx="2568">
                  <c:v>165</c:v>
                </c:pt>
                <c:pt idx="2569">
                  <c:v>165</c:v>
                </c:pt>
                <c:pt idx="2570">
                  <c:v>165</c:v>
                </c:pt>
                <c:pt idx="2571">
                  <c:v>165</c:v>
                </c:pt>
                <c:pt idx="2572">
                  <c:v>165</c:v>
                </c:pt>
                <c:pt idx="2573">
                  <c:v>165</c:v>
                </c:pt>
                <c:pt idx="2574">
                  <c:v>165</c:v>
                </c:pt>
                <c:pt idx="2575">
                  <c:v>165</c:v>
                </c:pt>
                <c:pt idx="2576">
                  <c:v>165</c:v>
                </c:pt>
                <c:pt idx="2577">
                  <c:v>165</c:v>
                </c:pt>
                <c:pt idx="2578">
                  <c:v>165</c:v>
                </c:pt>
                <c:pt idx="2579">
                  <c:v>165</c:v>
                </c:pt>
                <c:pt idx="2580">
                  <c:v>165</c:v>
                </c:pt>
                <c:pt idx="2581">
                  <c:v>165</c:v>
                </c:pt>
                <c:pt idx="2582">
                  <c:v>165</c:v>
                </c:pt>
                <c:pt idx="2583">
                  <c:v>165</c:v>
                </c:pt>
                <c:pt idx="2584">
                  <c:v>165</c:v>
                </c:pt>
                <c:pt idx="2585">
                  <c:v>165</c:v>
                </c:pt>
                <c:pt idx="2586">
                  <c:v>165</c:v>
                </c:pt>
                <c:pt idx="2587">
                  <c:v>165</c:v>
                </c:pt>
                <c:pt idx="2588">
                  <c:v>165</c:v>
                </c:pt>
                <c:pt idx="2589">
                  <c:v>165</c:v>
                </c:pt>
                <c:pt idx="2590">
                  <c:v>165</c:v>
                </c:pt>
                <c:pt idx="2591">
                  <c:v>165</c:v>
                </c:pt>
                <c:pt idx="2592">
                  <c:v>165</c:v>
                </c:pt>
                <c:pt idx="2593">
                  <c:v>165</c:v>
                </c:pt>
                <c:pt idx="2594">
                  <c:v>165</c:v>
                </c:pt>
                <c:pt idx="2595">
                  <c:v>165</c:v>
                </c:pt>
                <c:pt idx="2596">
                  <c:v>165</c:v>
                </c:pt>
                <c:pt idx="2597">
                  <c:v>165</c:v>
                </c:pt>
                <c:pt idx="2598">
                  <c:v>165</c:v>
                </c:pt>
                <c:pt idx="2599">
                  <c:v>165</c:v>
                </c:pt>
                <c:pt idx="2600">
                  <c:v>165</c:v>
                </c:pt>
                <c:pt idx="2601">
                  <c:v>165</c:v>
                </c:pt>
                <c:pt idx="2602">
                  <c:v>165</c:v>
                </c:pt>
                <c:pt idx="2603">
                  <c:v>165</c:v>
                </c:pt>
                <c:pt idx="2604">
                  <c:v>165</c:v>
                </c:pt>
                <c:pt idx="2605">
                  <c:v>165</c:v>
                </c:pt>
                <c:pt idx="2606">
                  <c:v>165</c:v>
                </c:pt>
                <c:pt idx="2607">
                  <c:v>165</c:v>
                </c:pt>
                <c:pt idx="2608">
                  <c:v>165</c:v>
                </c:pt>
                <c:pt idx="2609">
                  <c:v>165</c:v>
                </c:pt>
                <c:pt idx="2610">
                  <c:v>165</c:v>
                </c:pt>
                <c:pt idx="2611">
                  <c:v>165</c:v>
                </c:pt>
                <c:pt idx="2612">
                  <c:v>165</c:v>
                </c:pt>
                <c:pt idx="2613">
                  <c:v>165</c:v>
                </c:pt>
                <c:pt idx="2614">
                  <c:v>165</c:v>
                </c:pt>
                <c:pt idx="2615">
                  <c:v>165</c:v>
                </c:pt>
                <c:pt idx="2616">
                  <c:v>165</c:v>
                </c:pt>
                <c:pt idx="2617">
                  <c:v>165</c:v>
                </c:pt>
                <c:pt idx="2618">
                  <c:v>165</c:v>
                </c:pt>
                <c:pt idx="2619">
                  <c:v>165</c:v>
                </c:pt>
                <c:pt idx="2620">
                  <c:v>165</c:v>
                </c:pt>
                <c:pt idx="2621">
                  <c:v>165</c:v>
                </c:pt>
                <c:pt idx="2622">
                  <c:v>165</c:v>
                </c:pt>
                <c:pt idx="2623">
                  <c:v>165</c:v>
                </c:pt>
                <c:pt idx="2624">
                  <c:v>165</c:v>
                </c:pt>
                <c:pt idx="2625">
                  <c:v>165</c:v>
                </c:pt>
                <c:pt idx="2626">
                  <c:v>165</c:v>
                </c:pt>
                <c:pt idx="2627">
                  <c:v>165</c:v>
                </c:pt>
                <c:pt idx="2628">
                  <c:v>165</c:v>
                </c:pt>
                <c:pt idx="2629">
                  <c:v>165</c:v>
                </c:pt>
                <c:pt idx="2630">
                  <c:v>165</c:v>
                </c:pt>
                <c:pt idx="2631">
                  <c:v>165</c:v>
                </c:pt>
                <c:pt idx="2632">
                  <c:v>165</c:v>
                </c:pt>
                <c:pt idx="2633">
                  <c:v>165</c:v>
                </c:pt>
                <c:pt idx="2634">
                  <c:v>165</c:v>
                </c:pt>
                <c:pt idx="2635">
                  <c:v>165</c:v>
                </c:pt>
                <c:pt idx="2636">
                  <c:v>165</c:v>
                </c:pt>
                <c:pt idx="2637">
                  <c:v>165</c:v>
                </c:pt>
                <c:pt idx="2638">
                  <c:v>165</c:v>
                </c:pt>
                <c:pt idx="2639">
                  <c:v>165</c:v>
                </c:pt>
                <c:pt idx="2640">
                  <c:v>165</c:v>
                </c:pt>
                <c:pt idx="2641">
                  <c:v>165</c:v>
                </c:pt>
                <c:pt idx="2642">
                  <c:v>165</c:v>
                </c:pt>
                <c:pt idx="2643">
                  <c:v>165</c:v>
                </c:pt>
                <c:pt idx="2644">
                  <c:v>165</c:v>
                </c:pt>
                <c:pt idx="2645">
                  <c:v>165</c:v>
                </c:pt>
                <c:pt idx="2646">
                  <c:v>165</c:v>
                </c:pt>
                <c:pt idx="2647">
                  <c:v>165</c:v>
                </c:pt>
                <c:pt idx="2648">
                  <c:v>165</c:v>
                </c:pt>
                <c:pt idx="2649">
                  <c:v>165</c:v>
                </c:pt>
                <c:pt idx="2650">
                  <c:v>165</c:v>
                </c:pt>
                <c:pt idx="2651">
                  <c:v>165</c:v>
                </c:pt>
                <c:pt idx="2652">
                  <c:v>165</c:v>
                </c:pt>
                <c:pt idx="2653">
                  <c:v>165</c:v>
                </c:pt>
                <c:pt idx="2654">
                  <c:v>165</c:v>
                </c:pt>
                <c:pt idx="2655">
                  <c:v>165</c:v>
                </c:pt>
                <c:pt idx="2656">
                  <c:v>165</c:v>
                </c:pt>
                <c:pt idx="2657">
                  <c:v>165</c:v>
                </c:pt>
                <c:pt idx="2658">
                  <c:v>165</c:v>
                </c:pt>
                <c:pt idx="2659">
                  <c:v>165</c:v>
                </c:pt>
                <c:pt idx="2660">
                  <c:v>165</c:v>
                </c:pt>
                <c:pt idx="2661">
                  <c:v>165</c:v>
                </c:pt>
                <c:pt idx="2662">
                  <c:v>165</c:v>
                </c:pt>
                <c:pt idx="2663">
                  <c:v>165</c:v>
                </c:pt>
                <c:pt idx="2664">
                  <c:v>165</c:v>
                </c:pt>
                <c:pt idx="2665">
                  <c:v>165</c:v>
                </c:pt>
                <c:pt idx="2666">
                  <c:v>165</c:v>
                </c:pt>
                <c:pt idx="2667">
                  <c:v>165</c:v>
                </c:pt>
                <c:pt idx="2668">
                  <c:v>165</c:v>
                </c:pt>
                <c:pt idx="2669">
                  <c:v>165</c:v>
                </c:pt>
                <c:pt idx="2670">
                  <c:v>165</c:v>
                </c:pt>
                <c:pt idx="2671">
                  <c:v>165</c:v>
                </c:pt>
                <c:pt idx="2672">
                  <c:v>165</c:v>
                </c:pt>
                <c:pt idx="2673">
                  <c:v>165</c:v>
                </c:pt>
                <c:pt idx="2674">
                  <c:v>165</c:v>
                </c:pt>
                <c:pt idx="2675">
                  <c:v>165</c:v>
                </c:pt>
                <c:pt idx="2676">
                  <c:v>165</c:v>
                </c:pt>
                <c:pt idx="2677">
                  <c:v>165</c:v>
                </c:pt>
                <c:pt idx="2678">
                  <c:v>165</c:v>
                </c:pt>
                <c:pt idx="2679">
                  <c:v>165</c:v>
                </c:pt>
                <c:pt idx="2680">
                  <c:v>165</c:v>
                </c:pt>
                <c:pt idx="2681">
                  <c:v>165</c:v>
                </c:pt>
                <c:pt idx="2682">
                  <c:v>165</c:v>
                </c:pt>
                <c:pt idx="2683">
                  <c:v>165</c:v>
                </c:pt>
                <c:pt idx="2684">
                  <c:v>165</c:v>
                </c:pt>
                <c:pt idx="2685">
                  <c:v>165</c:v>
                </c:pt>
                <c:pt idx="2686">
                  <c:v>165</c:v>
                </c:pt>
                <c:pt idx="2687">
                  <c:v>165</c:v>
                </c:pt>
                <c:pt idx="2688">
                  <c:v>165</c:v>
                </c:pt>
                <c:pt idx="2689">
                  <c:v>165</c:v>
                </c:pt>
                <c:pt idx="2690">
                  <c:v>165</c:v>
                </c:pt>
                <c:pt idx="2691">
                  <c:v>165</c:v>
                </c:pt>
                <c:pt idx="2692">
                  <c:v>165</c:v>
                </c:pt>
                <c:pt idx="2693">
                  <c:v>165</c:v>
                </c:pt>
                <c:pt idx="2694">
                  <c:v>165</c:v>
                </c:pt>
                <c:pt idx="2695">
                  <c:v>165</c:v>
                </c:pt>
                <c:pt idx="2696">
                  <c:v>165</c:v>
                </c:pt>
                <c:pt idx="2697">
                  <c:v>165</c:v>
                </c:pt>
                <c:pt idx="2698">
                  <c:v>165</c:v>
                </c:pt>
                <c:pt idx="2699">
                  <c:v>165</c:v>
                </c:pt>
                <c:pt idx="2700">
                  <c:v>165</c:v>
                </c:pt>
                <c:pt idx="2701">
                  <c:v>165</c:v>
                </c:pt>
                <c:pt idx="2702">
                  <c:v>165</c:v>
                </c:pt>
                <c:pt idx="2703">
                  <c:v>165</c:v>
                </c:pt>
                <c:pt idx="2704">
                  <c:v>165</c:v>
                </c:pt>
                <c:pt idx="2705">
                  <c:v>165</c:v>
                </c:pt>
                <c:pt idx="2706">
                  <c:v>165</c:v>
                </c:pt>
                <c:pt idx="2707">
                  <c:v>165</c:v>
                </c:pt>
                <c:pt idx="2708">
                  <c:v>165</c:v>
                </c:pt>
                <c:pt idx="2709">
                  <c:v>165</c:v>
                </c:pt>
                <c:pt idx="2710">
                  <c:v>165</c:v>
                </c:pt>
                <c:pt idx="2711">
                  <c:v>165</c:v>
                </c:pt>
                <c:pt idx="2712">
                  <c:v>165</c:v>
                </c:pt>
                <c:pt idx="2713">
                  <c:v>165</c:v>
                </c:pt>
                <c:pt idx="2714">
                  <c:v>165</c:v>
                </c:pt>
                <c:pt idx="2715">
                  <c:v>165</c:v>
                </c:pt>
                <c:pt idx="2716">
                  <c:v>165</c:v>
                </c:pt>
                <c:pt idx="2717">
                  <c:v>165</c:v>
                </c:pt>
                <c:pt idx="2718">
                  <c:v>165</c:v>
                </c:pt>
                <c:pt idx="2719">
                  <c:v>165</c:v>
                </c:pt>
                <c:pt idx="2720">
                  <c:v>165</c:v>
                </c:pt>
                <c:pt idx="2721">
                  <c:v>165</c:v>
                </c:pt>
                <c:pt idx="2722">
                  <c:v>165</c:v>
                </c:pt>
                <c:pt idx="2723">
                  <c:v>165</c:v>
                </c:pt>
                <c:pt idx="2724">
                  <c:v>165</c:v>
                </c:pt>
                <c:pt idx="2725">
                  <c:v>165</c:v>
                </c:pt>
                <c:pt idx="2726">
                  <c:v>165</c:v>
                </c:pt>
                <c:pt idx="2727">
                  <c:v>165</c:v>
                </c:pt>
                <c:pt idx="2728">
                  <c:v>165</c:v>
                </c:pt>
                <c:pt idx="2729">
                  <c:v>165</c:v>
                </c:pt>
                <c:pt idx="2730">
                  <c:v>165</c:v>
                </c:pt>
                <c:pt idx="2731">
                  <c:v>165</c:v>
                </c:pt>
                <c:pt idx="2732">
                  <c:v>165</c:v>
                </c:pt>
                <c:pt idx="2733">
                  <c:v>165</c:v>
                </c:pt>
                <c:pt idx="2734">
                  <c:v>165</c:v>
                </c:pt>
                <c:pt idx="2735">
                  <c:v>165</c:v>
                </c:pt>
                <c:pt idx="2736">
                  <c:v>165</c:v>
                </c:pt>
                <c:pt idx="2737">
                  <c:v>165</c:v>
                </c:pt>
                <c:pt idx="2738">
                  <c:v>165</c:v>
                </c:pt>
                <c:pt idx="2739">
                  <c:v>165</c:v>
                </c:pt>
                <c:pt idx="2740">
                  <c:v>165</c:v>
                </c:pt>
                <c:pt idx="2741">
                  <c:v>165</c:v>
                </c:pt>
                <c:pt idx="2742">
                  <c:v>165</c:v>
                </c:pt>
                <c:pt idx="2743">
                  <c:v>165</c:v>
                </c:pt>
                <c:pt idx="2744">
                  <c:v>165</c:v>
                </c:pt>
                <c:pt idx="2745">
                  <c:v>165</c:v>
                </c:pt>
                <c:pt idx="2746">
                  <c:v>165</c:v>
                </c:pt>
                <c:pt idx="2747">
                  <c:v>165</c:v>
                </c:pt>
                <c:pt idx="2748">
                  <c:v>165</c:v>
                </c:pt>
                <c:pt idx="2749">
                  <c:v>165</c:v>
                </c:pt>
                <c:pt idx="2750">
                  <c:v>165</c:v>
                </c:pt>
                <c:pt idx="2751">
                  <c:v>165</c:v>
                </c:pt>
                <c:pt idx="2752">
                  <c:v>165</c:v>
                </c:pt>
                <c:pt idx="2753">
                  <c:v>165</c:v>
                </c:pt>
                <c:pt idx="2754">
                  <c:v>165</c:v>
                </c:pt>
                <c:pt idx="2755">
                  <c:v>165</c:v>
                </c:pt>
                <c:pt idx="2756">
                  <c:v>165</c:v>
                </c:pt>
                <c:pt idx="2757">
                  <c:v>165</c:v>
                </c:pt>
                <c:pt idx="2758">
                  <c:v>165</c:v>
                </c:pt>
                <c:pt idx="2759">
                  <c:v>165</c:v>
                </c:pt>
                <c:pt idx="2760">
                  <c:v>165</c:v>
                </c:pt>
                <c:pt idx="2761">
                  <c:v>165</c:v>
                </c:pt>
                <c:pt idx="2762">
                  <c:v>165</c:v>
                </c:pt>
                <c:pt idx="2763">
                  <c:v>165</c:v>
                </c:pt>
                <c:pt idx="2764">
                  <c:v>165</c:v>
                </c:pt>
                <c:pt idx="2765">
                  <c:v>165</c:v>
                </c:pt>
                <c:pt idx="2766">
                  <c:v>165</c:v>
                </c:pt>
                <c:pt idx="2767">
                  <c:v>165</c:v>
                </c:pt>
                <c:pt idx="2768">
                  <c:v>165</c:v>
                </c:pt>
                <c:pt idx="2769">
                  <c:v>165</c:v>
                </c:pt>
                <c:pt idx="2770">
                  <c:v>165</c:v>
                </c:pt>
                <c:pt idx="2771">
                  <c:v>165</c:v>
                </c:pt>
                <c:pt idx="2772">
                  <c:v>165</c:v>
                </c:pt>
                <c:pt idx="2773">
                  <c:v>165</c:v>
                </c:pt>
                <c:pt idx="2774">
                  <c:v>165</c:v>
                </c:pt>
                <c:pt idx="2775">
                  <c:v>165</c:v>
                </c:pt>
                <c:pt idx="2776">
                  <c:v>165</c:v>
                </c:pt>
                <c:pt idx="2777">
                  <c:v>165</c:v>
                </c:pt>
                <c:pt idx="2778">
                  <c:v>165</c:v>
                </c:pt>
                <c:pt idx="2779">
                  <c:v>165</c:v>
                </c:pt>
                <c:pt idx="2780">
                  <c:v>165</c:v>
                </c:pt>
                <c:pt idx="2781">
                  <c:v>165</c:v>
                </c:pt>
                <c:pt idx="2782">
                  <c:v>165</c:v>
                </c:pt>
                <c:pt idx="2783">
                  <c:v>165</c:v>
                </c:pt>
                <c:pt idx="2784">
                  <c:v>165</c:v>
                </c:pt>
                <c:pt idx="2785">
                  <c:v>165</c:v>
                </c:pt>
                <c:pt idx="2786">
                  <c:v>165</c:v>
                </c:pt>
                <c:pt idx="2787">
                  <c:v>165</c:v>
                </c:pt>
                <c:pt idx="2788">
                  <c:v>165</c:v>
                </c:pt>
                <c:pt idx="2789">
                  <c:v>165</c:v>
                </c:pt>
                <c:pt idx="2790">
                  <c:v>165</c:v>
                </c:pt>
                <c:pt idx="2791">
                  <c:v>165</c:v>
                </c:pt>
                <c:pt idx="2792">
                  <c:v>165</c:v>
                </c:pt>
                <c:pt idx="2793">
                  <c:v>165</c:v>
                </c:pt>
                <c:pt idx="2794">
                  <c:v>165</c:v>
                </c:pt>
                <c:pt idx="2795">
                  <c:v>165</c:v>
                </c:pt>
                <c:pt idx="2796">
                  <c:v>165</c:v>
                </c:pt>
                <c:pt idx="2797">
                  <c:v>165</c:v>
                </c:pt>
                <c:pt idx="2798">
                  <c:v>165</c:v>
                </c:pt>
                <c:pt idx="2799">
                  <c:v>165</c:v>
                </c:pt>
                <c:pt idx="2800">
                  <c:v>165</c:v>
                </c:pt>
                <c:pt idx="2801">
                  <c:v>165</c:v>
                </c:pt>
                <c:pt idx="2802">
                  <c:v>165</c:v>
                </c:pt>
                <c:pt idx="2803">
                  <c:v>165</c:v>
                </c:pt>
                <c:pt idx="2804">
                  <c:v>165</c:v>
                </c:pt>
                <c:pt idx="2805">
                  <c:v>165</c:v>
                </c:pt>
                <c:pt idx="2806">
                  <c:v>165</c:v>
                </c:pt>
                <c:pt idx="2807">
                  <c:v>165</c:v>
                </c:pt>
                <c:pt idx="2808">
                  <c:v>165</c:v>
                </c:pt>
                <c:pt idx="2809">
                  <c:v>165</c:v>
                </c:pt>
                <c:pt idx="2810">
                  <c:v>165</c:v>
                </c:pt>
                <c:pt idx="2811">
                  <c:v>165</c:v>
                </c:pt>
                <c:pt idx="2812">
                  <c:v>165</c:v>
                </c:pt>
                <c:pt idx="2813">
                  <c:v>165</c:v>
                </c:pt>
                <c:pt idx="2814">
                  <c:v>165</c:v>
                </c:pt>
                <c:pt idx="2815">
                  <c:v>165</c:v>
                </c:pt>
                <c:pt idx="2816">
                  <c:v>165</c:v>
                </c:pt>
                <c:pt idx="2817">
                  <c:v>165</c:v>
                </c:pt>
                <c:pt idx="2818">
                  <c:v>165</c:v>
                </c:pt>
                <c:pt idx="2819">
                  <c:v>165</c:v>
                </c:pt>
                <c:pt idx="2820">
                  <c:v>165</c:v>
                </c:pt>
                <c:pt idx="2821">
                  <c:v>165</c:v>
                </c:pt>
                <c:pt idx="2822">
                  <c:v>165</c:v>
                </c:pt>
                <c:pt idx="2823">
                  <c:v>165</c:v>
                </c:pt>
                <c:pt idx="2824">
                  <c:v>165</c:v>
                </c:pt>
                <c:pt idx="2825">
                  <c:v>165</c:v>
                </c:pt>
                <c:pt idx="2826">
                  <c:v>165</c:v>
                </c:pt>
                <c:pt idx="2827">
                  <c:v>165</c:v>
                </c:pt>
                <c:pt idx="2828">
                  <c:v>165</c:v>
                </c:pt>
                <c:pt idx="2829">
                  <c:v>165</c:v>
                </c:pt>
                <c:pt idx="2830">
                  <c:v>165</c:v>
                </c:pt>
                <c:pt idx="2831">
                  <c:v>165</c:v>
                </c:pt>
                <c:pt idx="2832">
                  <c:v>165</c:v>
                </c:pt>
                <c:pt idx="2833">
                  <c:v>165</c:v>
                </c:pt>
                <c:pt idx="2834">
                  <c:v>165</c:v>
                </c:pt>
                <c:pt idx="2835">
                  <c:v>165</c:v>
                </c:pt>
                <c:pt idx="2836">
                  <c:v>165</c:v>
                </c:pt>
                <c:pt idx="2837">
                  <c:v>165</c:v>
                </c:pt>
                <c:pt idx="2838">
                  <c:v>165</c:v>
                </c:pt>
                <c:pt idx="2839">
                  <c:v>165</c:v>
                </c:pt>
                <c:pt idx="2840">
                  <c:v>165</c:v>
                </c:pt>
                <c:pt idx="2841">
                  <c:v>165</c:v>
                </c:pt>
                <c:pt idx="2842">
                  <c:v>165</c:v>
                </c:pt>
                <c:pt idx="2843">
                  <c:v>165</c:v>
                </c:pt>
                <c:pt idx="2844">
                  <c:v>165</c:v>
                </c:pt>
                <c:pt idx="2845">
                  <c:v>165</c:v>
                </c:pt>
                <c:pt idx="2846">
                  <c:v>165</c:v>
                </c:pt>
                <c:pt idx="2847">
                  <c:v>165</c:v>
                </c:pt>
                <c:pt idx="2848">
                  <c:v>165</c:v>
                </c:pt>
                <c:pt idx="2849">
                  <c:v>165</c:v>
                </c:pt>
                <c:pt idx="2850">
                  <c:v>165</c:v>
                </c:pt>
                <c:pt idx="2851">
                  <c:v>165</c:v>
                </c:pt>
                <c:pt idx="2852">
                  <c:v>165</c:v>
                </c:pt>
                <c:pt idx="2853">
                  <c:v>165</c:v>
                </c:pt>
                <c:pt idx="2854">
                  <c:v>165</c:v>
                </c:pt>
                <c:pt idx="2855">
                  <c:v>165</c:v>
                </c:pt>
                <c:pt idx="2856">
                  <c:v>165</c:v>
                </c:pt>
                <c:pt idx="2857">
                  <c:v>165</c:v>
                </c:pt>
                <c:pt idx="2858">
                  <c:v>165</c:v>
                </c:pt>
                <c:pt idx="2859">
                  <c:v>165</c:v>
                </c:pt>
                <c:pt idx="2860">
                  <c:v>165</c:v>
                </c:pt>
                <c:pt idx="2861">
                  <c:v>165</c:v>
                </c:pt>
                <c:pt idx="2862">
                  <c:v>165</c:v>
                </c:pt>
                <c:pt idx="2863">
                  <c:v>165</c:v>
                </c:pt>
                <c:pt idx="2864">
                  <c:v>165</c:v>
                </c:pt>
                <c:pt idx="2865">
                  <c:v>165</c:v>
                </c:pt>
                <c:pt idx="2866">
                  <c:v>165</c:v>
                </c:pt>
                <c:pt idx="2867">
                  <c:v>165</c:v>
                </c:pt>
                <c:pt idx="2868">
                  <c:v>165</c:v>
                </c:pt>
                <c:pt idx="2869">
                  <c:v>165</c:v>
                </c:pt>
                <c:pt idx="2870">
                  <c:v>165</c:v>
                </c:pt>
                <c:pt idx="2871">
                  <c:v>165</c:v>
                </c:pt>
                <c:pt idx="2872">
                  <c:v>165</c:v>
                </c:pt>
                <c:pt idx="2873">
                  <c:v>165</c:v>
                </c:pt>
                <c:pt idx="2874">
                  <c:v>165</c:v>
                </c:pt>
                <c:pt idx="2875">
                  <c:v>165</c:v>
                </c:pt>
                <c:pt idx="2876">
                  <c:v>165</c:v>
                </c:pt>
                <c:pt idx="2877">
                  <c:v>165</c:v>
                </c:pt>
                <c:pt idx="2878">
                  <c:v>165</c:v>
                </c:pt>
                <c:pt idx="2879">
                  <c:v>165</c:v>
                </c:pt>
                <c:pt idx="2880">
                  <c:v>165</c:v>
                </c:pt>
                <c:pt idx="2881">
                  <c:v>165</c:v>
                </c:pt>
                <c:pt idx="2882">
                  <c:v>165</c:v>
                </c:pt>
                <c:pt idx="2883">
                  <c:v>165</c:v>
                </c:pt>
                <c:pt idx="2884">
                  <c:v>165</c:v>
                </c:pt>
                <c:pt idx="2885">
                  <c:v>165</c:v>
                </c:pt>
                <c:pt idx="2886">
                  <c:v>165</c:v>
                </c:pt>
                <c:pt idx="2887">
                  <c:v>165</c:v>
                </c:pt>
                <c:pt idx="2888">
                  <c:v>165</c:v>
                </c:pt>
                <c:pt idx="2889">
                  <c:v>165</c:v>
                </c:pt>
                <c:pt idx="2890">
                  <c:v>165</c:v>
                </c:pt>
                <c:pt idx="2891">
                  <c:v>165</c:v>
                </c:pt>
                <c:pt idx="2892">
                  <c:v>165</c:v>
                </c:pt>
                <c:pt idx="2893">
                  <c:v>165</c:v>
                </c:pt>
                <c:pt idx="2894">
                  <c:v>165</c:v>
                </c:pt>
                <c:pt idx="2895">
                  <c:v>165</c:v>
                </c:pt>
                <c:pt idx="2896">
                  <c:v>165</c:v>
                </c:pt>
                <c:pt idx="2897">
                  <c:v>165</c:v>
                </c:pt>
                <c:pt idx="2898">
                  <c:v>165</c:v>
                </c:pt>
                <c:pt idx="2899">
                  <c:v>165</c:v>
                </c:pt>
                <c:pt idx="2900">
                  <c:v>165</c:v>
                </c:pt>
                <c:pt idx="2901">
                  <c:v>165</c:v>
                </c:pt>
                <c:pt idx="2902">
                  <c:v>165</c:v>
                </c:pt>
                <c:pt idx="2903">
                  <c:v>165</c:v>
                </c:pt>
                <c:pt idx="2904">
                  <c:v>165</c:v>
                </c:pt>
                <c:pt idx="2905">
                  <c:v>165</c:v>
                </c:pt>
                <c:pt idx="2906">
                  <c:v>165</c:v>
                </c:pt>
                <c:pt idx="2907">
                  <c:v>165</c:v>
                </c:pt>
                <c:pt idx="2908">
                  <c:v>165</c:v>
                </c:pt>
                <c:pt idx="2909">
                  <c:v>165</c:v>
                </c:pt>
                <c:pt idx="2910">
                  <c:v>165</c:v>
                </c:pt>
                <c:pt idx="2911">
                  <c:v>165</c:v>
                </c:pt>
                <c:pt idx="2912">
                  <c:v>165</c:v>
                </c:pt>
                <c:pt idx="2913">
                  <c:v>165</c:v>
                </c:pt>
                <c:pt idx="2914">
                  <c:v>165</c:v>
                </c:pt>
                <c:pt idx="2915">
                  <c:v>165</c:v>
                </c:pt>
                <c:pt idx="2916">
                  <c:v>165</c:v>
                </c:pt>
                <c:pt idx="2917">
                  <c:v>165</c:v>
                </c:pt>
                <c:pt idx="2918">
                  <c:v>165</c:v>
                </c:pt>
                <c:pt idx="2919">
                  <c:v>165</c:v>
                </c:pt>
                <c:pt idx="2920">
                  <c:v>165</c:v>
                </c:pt>
                <c:pt idx="2921">
                  <c:v>165</c:v>
                </c:pt>
                <c:pt idx="2922">
                  <c:v>165</c:v>
                </c:pt>
                <c:pt idx="2923">
                  <c:v>165</c:v>
                </c:pt>
                <c:pt idx="2924">
                  <c:v>165</c:v>
                </c:pt>
                <c:pt idx="2925">
                  <c:v>165</c:v>
                </c:pt>
                <c:pt idx="2926">
                  <c:v>165</c:v>
                </c:pt>
                <c:pt idx="2927">
                  <c:v>165</c:v>
                </c:pt>
                <c:pt idx="2928">
                  <c:v>165</c:v>
                </c:pt>
                <c:pt idx="2929">
                  <c:v>165</c:v>
                </c:pt>
                <c:pt idx="2930">
                  <c:v>165</c:v>
                </c:pt>
                <c:pt idx="2931">
                  <c:v>165</c:v>
                </c:pt>
                <c:pt idx="2932">
                  <c:v>165</c:v>
                </c:pt>
                <c:pt idx="2933">
                  <c:v>165</c:v>
                </c:pt>
                <c:pt idx="2934">
                  <c:v>165</c:v>
                </c:pt>
                <c:pt idx="2935">
                  <c:v>165</c:v>
                </c:pt>
                <c:pt idx="2936">
                  <c:v>165</c:v>
                </c:pt>
                <c:pt idx="2937">
                  <c:v>165</c:v>
                </c:pt>
                <c:pt idx="2938">
                  <c:v>165</c:v>
                </c:pt>
                <c:pt idx="2939">
                  <c:v>165</c:v>
                </c:pt>
                <c:pt idx="2940">
                  <c:v>165</c:v>
                </c:pt>
                <c:pt idx="2941">
                  <c:v>165</c:v>
                </c:pt>
                <c:pt idx="2942">
                  <c:v>165</c:v>
                </c:pt>
                <c:pt idx="2943">
                  <c:v>165</c:v>
                </c:pt>
                <c:pt idx="2944">
                  <c:v>165</c:v>
                </c:pt>
                <c:pt idx="2945">
                  <c:v>165</c:v>
                </c:pt>
                <c:pt idx="2946">
                  <c:v>165</c:v>
                </c:pt>
                <c:pt idx="2947">
                  <c:v>165</c:v>
                </c:pt>
                <c:pt idx="2948">
                  <c:v>165</c:v>
                </c:pt>
                <c:pt idx="2949">
                  <c:v>165</c:v>
                </c:pt>
                <c:pt idx="2950">
                  <c:v>165</c:v>
                </c:pt>
                <c:pt idx="2951">
                  <c:v>165</c:v>
                </c:pt>
                <c:pt idx="2952">
                  <c:v>165</c:v>
                </c:pt>
                <c:pt idx="2953">
                  <c:v>165</c:v>
                </c:pt>
                <c:pt idx="2954">
                  <c:v>165</c:v>
                </c:pt>
                <c:pt idx="2955">
                  <c:v>165</c:v>
                </c:pt>
                <c:pt idx="2956">
                  <c:v>165</c:v>
                </c:pt>
                <c:pt idx="2957">
                  <c:v>165</c:v>
                </c:pt>
                <c:pt idx="2958">
                  <c:v>165</c:v>
                </c:pt>
                <c:pt idx="2959">
                  <c:v>165</c:v>
                </c:pt>
                <c:pt idx="2960">
                  <c:v>165</c:v>
                </c:pt>
                <c:pt idx="2961">
                  <c:v>165</c:v>
                </c:pt>
                <c:pt idx="2962">
                  <c:v>165</c:v>
                </c:pt>
                <c:pt idx="2963">
                  <c:v>165</c:v>
                </c:pt>
                <c:pt idx="2964">
                  <c:v>165</c:v>
                </c:pt>
                <c:pt idx="2965">
                  <c:v>165</c:v>
                </c:pt>
                <c:pt idx="2966">
                  <c:v>165</c:v>
                </c:pt>
                <c:pt idx="2967">
                  <c:v>165</c:v>
                </c:pt>
                <c:pt idx="2968">
                  <c:v>165</c:v>
                </c:pt>
                <c:pt idx="2969">
                  <c:v>165</c:v>
                </c:pt>
                <c:pt idx="2970">
                  <c:v>165</c:v>
                </c:pt>
                <c:pt idx="2971">
                  <c:v>165</c:v>
                </c:pt>
                <c:pt idx="2972">
                  <c:v>165</c:v>
                </c:pt>
                <c:pt idx="2973">
                  <c:v>165</c:v>
                </c:pt>
                <c:pt idx="2974">
                  <c:v>165</c:v>
                </c:pt>
                <c:pt idx="2975">
                  <c:v>165</c:v>
                </c:pt>
                <c:pt idx="2976">
                  <c:v>165</c:v>
                </c:pt>
                <c:pt idx="2977">
                  <c:v>165</c:v>
                </c:pt>
                <c:pt idx="2978">
                  <c:v>165</c:v>
                </c:pt>
                <c:pt idx="2979">
                  <c:v>165</c:v>
                </c:pt>
                <c:pt idx="2980">
                  <c:v>165</c:v>
                </c:pt>
                <c:pt idx="2981">
                  <c:v>165</c:v>
                </c:pt>
                <c:pt idx="2982">
                  <c:v>165</c:v>
                </c:pt>
                <c:pt idx="2983">
                  <c:v>165</c:v>
                </c:pt>
                <c:pt idx="2984">
                  <c:v>165</c:v>
                </c:pt>
                <c:pt idx="2985">
                  <c:v>165</c:v>
                </c:pt>
                <c:pt idx="2986">
                  <c:v>165</c:v>
                </c:pt>
                <c:pt idx="2987">
                  <c:v>165</c:v>
                </c:pt>
                <c:pt idx="2988">
                  <c:v>165</c:v>
                </c:pt>
                <c:pt idx="2989">
                  <c:v>165</c:v>
                </c:pt>
                <c:pt idx="2990">
                  <c:v>165</c:v>
                </c:pt>
                <c:pt idx="2991">
                  <c:v>165</c:v>
                </c:pt>
                <c:pt idx="2992">
                  <c:v>165</c:v>
                </c:pt>
                <c:pt idx="2993">
                  <c:v>165</c:v>
                </c:pt>
                <c:pt idx="2994">
                  <c:v>165</c:v>
                </c:pt>
                <c:pt idx="2995">
                  <c:v>165</c:v>
                </c:pt>
                <c:pt idx="2996">
                  <c:v>165</c:v>
                </c:pt>
                <c:pt idx="2997">
                  <c:v>165</c:v>
                </c:pt>
                <c:pt idx="2998">
                  <c:v>165</c:v>
                </c:pt>
                <c:pt idx="2999">
                  <c:v>165</c:v>
                </c:pt>
                <c:pt idx="3000">
                  <c:v>165</c:v>
                </c:pt>
                <c:pt idx="3001">
                  <c:v>165</c:v>
                </c:pt>
                <c:pt idx="3002">
                  <c:v>165</c:v>
                </c:pt>
                <c:pt idx="3003">
                  <c:v>165</c:v>
                </c:pt>
                <c:pt idx="3004">
                  <c:v>165</c:v>
                </c:pt>
                <c:pt idx="3005">
                  <c:v>165</c:v>
                </c:pt>
                <c:pt idx="3006">
                  <c:v>165</c:v>
                </c:pt>
                <c:pt idx="3007">
                  <c:v>165</c:v>
                </c:pt>
                <c:pt idx="3008">
                  <c:v>165</c:v>
                </c:pt>
                <c:pt idx="3009">
                  <c:v>165</c:v>
                </c:pt>
                <c:pt idx="3010">
                  <c:v>165</c:v>
                </c:pt>
                <c:pt idx="3011">
                  <c:v>165</c:v>
                </c:pt>
                <c:pt idx="3012">
                  <c:v>165</c:v>
                </c:pt>
                <c:pt idx="3013">
                  <c:v>165</c:v>
                </c:pt>
                <c:pt idx="3014">
                  <c:v>165</c:v>
                </c:pt>
                <c:pt idx="3015">
                  <c:v>165</c:v>
                </c:pt>
                <c:pt idx="3016">
                  <c:v>165</c:v>
                </c:pt>
                <c:pt idx="3017">
                  <c:v>165</c:v>
                </c:pt>
                <c:pt idx="3018">
                  <c:v>165</c:v>
                </c:pt>
                <c:pt idx="3019">
                  <c:v>165</c:v>
                </c:pt>
                <c:pt idx="3020">
                  <c:v>165</c:v>
                </c:pt>
                <c:pt idx="3021">
                  <c:v>165</c:v>
                </c:pt>
                <c:pt idx="3022">
                  <c:v>165</c:v>
                </c:pt>
                <c:pt idx="3023">
                  <c:v>165</c:v>
                </c:pt>
                <c:pt idx="3024">
                  <c:v>165</c:v>
                </c:pt>
                <c:pt idx="3025">
                  <c:v>165</c:v>
                </c:pt>
                <c:pt idx="3026">
                  <c:v>165</c:v>
                </c:pt>
                <c:pt idx="3027">
                  <c:v>165</c:v>
                </c:pt>
                <c:pt idx="3028">
                  <c:v>165</c:v>
                </c:pt>
                <c:pt idx="3029">
                  <c:v>165</c:v>
                </c:pt>
                <c:pt idx="3030">
                  <c:v>165</c:v>
                </c:pt>
                <c:pt idx="3031">
                  <c:v>165</c:v>
                </c:pt>
                <c:pt idx="3032">
                  <c:v>165</c:v>
                </c:pt>
                <c:pt idx="3033">
                  <c:v>165</c:v>
                </c:pt>
                <c:pt idx="3034">
                  <c:v>165</c:v>
                </c:pt>
                <c:pt idx="3035">
                  <c:v>165</c:v>
                </c:pt>
                <c:pt idx="3036">
                  <c:v>165</c:v>
                </c:pt>
                <c:pt idx="3037">
                  <c:v>165</c:v>
                </c:pt>
                <c:pt idx="3038">
                  <c:v>165</c:v>
                </c:pt>
                <c:pt idx="3039">
                  <c:v>165</c:v>
                </c:pt>
                <c:pt idx="3040">
                  <c:v>165</c:v>
                </c:pt>
                <c:pt idx="3041">
                  <c:v>165</c:v>
                </c:pt>
                <c:pt idx="3042">
                  <c:v>165</c:v>
                </c:pt>
                <c:pt idx="3043">
                  <c:v>165</c:v>
                </c:pt>
                <c:pt idx="3044">
                  <c:v>165</c:v>
                </c:pt>
                <c:pt idx="3045">
                  <c:v>165</c:v>
                </c:pt>
                <c:pt idx="3046">
                  <c:v>165</c:v>
                </c:pt>
                <c:pt idx="3047">
                  <c:v>165</c:v>
                </c:pt>
                <c:pt idx="3048">
                  <c:v>165</c:v>
                </c:pt>
                <c:pt idx="3049">
                  <c:v>165</c:v>
                </c:pt>
                <c:pt idx="3050">
                  <c:v>165</c:v>
                </c:pt>
                <c:pt idx="3051">
                  <c:v>165</c:v>
                </c:pt>
                <c:pt idx="3052">
                  <c:v>165</c:v>
                </c:pt>
                <c:pt idx="3053">
                  <c:v>165</c:v>
                </c:pt>
                <c:pt idx="3054">
                  <c:v>165</c:v>
                </c:pt>
                <c:pt idx="3055">
                  <c:v>165</c:v>
                </c:pt>
                <c:pt idx="3056">
                  <c:v>165</c:v>
                </c:pt>
                <c:pt idx="3057">
                  <c:v>165</c:v>
                </c:pt>
                <c:pt idx="3058">
                  <c:v>165</c:v>
                </c:pt>
                <c:pt idx="3059">
                  <c:v>165</c:v>
                </c:pt>
                <c:pt idx="3060">
                  <c:v>165</c:v>
                </c:pt>
                <c:pt idx="3061">
                  <c:v>165</c:v>
                </c:pt>
                <c:pt idx="3062">
                  <c:v>165</c:v>
                </c:pt>
                <c:pt idx="3063">
                  <c:v>165</c:v>
                </c:pt>
                <c:pt idx="3064">
                  <c:v>165</c:v>
                </c:pt>
                <c:pt idx="3065">
                  <c:v>165</c:v>
                </c:pt>
                <c:pt idx="3066">
                  <c:v>165</c:v>
                </c:pt>
                <c:pt idx="3067">
                  <c:v>165</c:v>
                </c:pt>
                <c:pt idx="3068">
                  <c:v>165</c:v>
                </c:pt>
                <c:pt idx="3069">
                  <c:v>165</c:v>
                </c:pt>
                <c:pt idx="3070">
                  <c:v>165</c:v>
                </c:pt>
                <c:pt idx="3071">
                  <c:v>165</c:v>
                </c:pt>
                <c:pt idx="3072">
                  <c:v>165</c:v>
                </c:pt>
                <c:pt idx="3073">
                  <c:v>165</c:v>
                </c:pt>
                <c:pt idx="3074">
                  <c:v>165</c:v>
                </c:pt>
                <c:pt idx="3075">
                  <c:v>165</c:v>
                </c:pt>
                <c:pt idx="3076">
                  <c:v>165</c:v>
                </c:pt>
                <c:pt idx="3077">
                  <c:v>165</c:v>
                </c:pt>
                <c:pt idx="3078">
                  <c:v>165</c:v>
                </c:pt>
                <c:pt idx="3079">
                  <c:v>165</c:v>
                </c:pt>
                <c:pt idx="3080">
                  <c:v>165</c:v>
                </c:pt>
                <c:pt idx="3081">
                  <c:v>165</c:v>
                </c:pt>
                <c:pt idx="3082">
                  <c:v>165</c:v>
                </c:pt>
                <c:pt idx="3083">
                  <c:v>165</c:v>
                </c:pt>
                <c:pt idx="3084">
                  <c:v>165</c:v>
                </c:pt>
                <c:pt idx="3085">
                  <c:v>165</c:v>
                </c:pt>
                <c:pt idx="3086">
                  <c:v>165</c:v>
                </c:pt>
                <c:pt idx="3087">
                  <c:v>165</c:v>
                </c:pt>
                <c:pt idx="3088">
                  <c:v>165</c:v>
                </c:pt>
                <c:pt idx="3089">
                  <c:v>165</c:v>
                </c:pt>
                <c:pt idx="3090">
                  <c:v>165</c:v>
                </c:pt>
                <c:pt idx="3091">
                  <c:v>165</c:v>
                </c:pt>
                <c:pt idx="3092">
                  <c:v>165</c:v>
                </c:pt>
                <c:pt idx="3093">
                  <c:v>165</c:v>
                </c:pt>
                <c:pt idx="3094">
                  <c:v>165</c:v>
                </c:pt>
                <c:pt idx="3095">
                  <c:v>165</c:v>
                </c:pt>
                <c:pt idx="3096">
                  <c:v>165</c:v>
                </c:pt>
                <c:pt idx="3097">
                  <c:v>165</c:v>
                </c:pt>
                <c:pt idx="3098">
                  <c:v>165</c:v>
                </c:pt>
                <c:pt idx="3099">
                  <c:v>165</c:v>
                </c:pt>
                <c:pt idx="3100">
                  <c:v>165</c:v>
                </c:pt>
                <c:pt idx="3101">
                  <c:v>165</c:v>
                </c:pt>
                <c:pt idx="3102">
                  <c:v>165</c:v>
                </c:pt>
                <c:pt idx="3103">
                  <c:v>165</c:v>
                </c:pt>
                <c:pt idx="3104">
                  <c:v>165</c:v>
                </c:pt>
                <c:pt idx="3105">
                  <c:v>165</c:v>
                </c:pt>
                <c:pt idx="3106">
                  <c:v>165</c:v>
                </c:pt>
                <c:pt idx="3107">
                  <c:v>165</c:v>
                </c:pt>
                <c:pt idx="3108">
                  <c:v>165</c:v>
                </c:pt>
                <c:pt idx="3109">
                  <c:v>165</c:v>
                </c:pt>
                <c:pt idx="3110">
                  <c:v>165</c:v>
                </c:pt>
                <c:pt idx="3111">
                  <c:v>165</c:v>
                </c:pt>
                <c:pt idx="3112">
                  <c:v>165</c:v>
                </c:pt>
                <c:pt idx="3113">
                  <c:v>165</c:v>
                </c:pt>
                <c:pt idx="3114">
                  <c:v>165</c:v>
                </c:pt>
                <c:pt idx="3115">
                  <c:v>165</c:v>
                </c:pt>
                <c:pt idx="3116">
                  <c:v>165</c:v>
                </c:pt>
                <c:pt idx="3117">
                  <c:v>165</c:v>
                </c:pt>
                <c:pt idx="3118">
                  <c:v>165</c:v>
                </c:pt>
                <c:pt idx="3119">
                  <c:v>165</c:v>
                </c:pt>
                <c:pt idx="3120">
                  <c:v>165</c:v>
                </c:pt>
                <c:pt idx="3121">
                  <c:v>165</c:v>
                </c:pt>
                <c:pt idx="3122">
                  <c:v>165</c:v>
                </c:pt>
                <c:pt idx="3123">
                  <c:v>165</c:v>
                </c:pt>
                <c:pt idx="3124">
                  <c:v>165</c:v>
                </c:pt>
                <c:pt idx="3125">
                  <c:v>165</c:v>
                </c:pt>
                <c:pt idx="3126">
                  <c:v>165</c:v>
                </c:pt>
                <c:pt idx="3127">
                  <c:v>165</c:v>
                </c:pt>
                <c:pt idx="3128">
                  <c:v>165</c:v>
                </c:pt>
                <c:pt idx="3129">
                  <c:v>165</c:v>
                </c:pt>
                <c:pt idx="3130">
                  <c:v>165</c:v>
                </c:pt>
                <c:pt idx="3131">
                  <c:v>165</c:v>
                </c:pt>
                <c:pt idx="3132">
                  <c:v>165</c:v>
                </c:pt>
                <c:pt idx="3133">
                  <c:v>165</c:v>
                </c:pt>
                <c:pt idx="3134">
                  <c:v>165</c:v>
                </c:pt>
                <c:pt idx="3135">
                  <c:v>165</c:v>
                </c:pt>
                <c:pt idx="3136">
                  <c:v>165</c:v>
                </c:pt>
                <c:pt idx="3137">
                  <c:v>165</c:v>
                </c:pt>
                <c:pt idx="3138">
                  <c:v>165</c:v>
                </c:pt>
                <c:pt idx="3139">
                  <c:v>165</c:v>
                </c:pt>
                <c:pt idx="3140">
                  <c:v>165</c:v>
                </c:pt>
                <c:pt idx="3141">
                  <c:v>165</c:v>
                </c:pt>
                <c:pt idx="3142">
                  <c:v>165</c:v>
                </c:pt>
                <c:pt idx="3143">
                  <c:v>165</c:v>
                </c:pt>
                <c:pt idx="3144">
                  <c:v>165</c:v>
                </c:pt>
                <c:pt idx="3145">
                  <c:v>165</c:v>
                </c:pt>
                <c:pt idx="3146">
                  <c:v>165</c:v>
                </c:pt>
                <c:pt idx="3147">
                  <c:v>165</c:v>
                </c:pt>
                <c:pt idx="3148">
                  <c:v>165</c:v>
                </c:pt>
                <c:pt idx="3149">
                  <c:v>165</c:v>
                </c:pt>
                <c:pt idx="3150">
                  <c:v>165</c:v>
                </c:pt>
                <c:pt idx="3151">
                  <c:v>165</c:v>
                </c:pt>
                <c:pt idx="3152">
                  <c:v>165</c:v>
                </c:pt>
                <c:pt idx="3153">
                  <c:v>165</c:v>
                </c:pt>
                <c:pt idx="3154">
                  <c:v>165</c:v>
                </c:pt>
                <c:pt idx="3155">
                  <c:v>165</c:v>
                </c:pt>
                <c:pt idx="3156">
                  <c:v>165</c:v>
                </c:pt>
                <c:pt idx="3157">
                  <c:v>165</c:v>
                </c:pt>
                <c:pt idx="3158">
                  <c:v>165</c:v>
                </c:pt>
                <c:pt idx="3159">
                  <c:v>165</c:v>
                </c:pt>
                <c:pt idx="3160">
                  <c:v>165</c:v>
                </c:pt>
                <c:pt idx="3161">
                  <c:v>165</c:v>
                </c:pt>
                <c:pt idx="3162">
                  <c:v>165</c:v>
                </c:pt>
                <c:pt idx="3163">
                  <c:v>165</c:v>
                </c:pt>
                <c:pt idx="3164">
                  <c:v>165</c:v>
                </c:pt>
                <c:pt idx="3165">
                  <c:v>165</c:v>
                </c:pt>
                <c:pt idx="3166">
                  <c:v>165</c:v>
                </c:pt>
                <c:pt idx="3167">
                  <c:v>165</c:v>
                </c:pt>
                <c:pt idx="3168">
                  <c:v>165</c:v>
                </c:pt>
                <c:pt idx="3169">
                  <c:v>165</c:v>
                </c:pt>
                <c:pt idx="3170">
                  <c:v>165</c:v>
                </c:pt>
                <c:pt idx="3171">
                  <c:v>165</c:v>
                </c:pt>
                <c:pt idx="3172">
                  <c:v>165</c:v>
                </c:pt>
                <c:pt idx="3173">
                  <c:v>165</c:v>
                </c:pt>
                <c:pt idx="3174">
                  <c:v>165</c:v>
                </c:pt>
                <c:pt idx="3175">
                  <c:v>165</c:v>
                </c:pt>
                <c:pt idx="3176">
                  <c:v>165</c:v>
                </c:pt>
                <c:pt idx="3177">
                  <c:v>165</c:v>
                </c:pt>
                <c:pt idx="3178">
                  <c:v>165</c:v>
                </c:pt>
                <c:pt idx="3179">
                  <c:v>165</c:v>
                </c:pt>
                <c:pt idx="3180">
                  <c:v>165</c:v>
                </c:pt>
                <c:pt idx="3181">
                  <c:v>165</c:v>
                </c:pt>
                <c:pt idx="3182">
                  <c:v>165</c:v>
                </c:pt>
                <c:pt idx="3183">
                  <c:v>165</c:v>
                </c:pt>
                <c:pt idx="3184">
                  <c:v>165</c:v>
                </c:pt>
                <c:pt idx="3185">
                  <c:v>165</c:v>
                </c:pt>
                <c:pt idx="3186">
                  <c:v>165</c:v>
                </c:pt>
                <c:pt idx="3187">
                  <c:v>165</c:v>
                </c:pt>
                <c:pt idx="3188">
                  <c:v>165</c:v>
                </c:pt>
                <c:pt idx="3189">
                  <c:v>165</c:v>
                </c:pt>
                <c:pt idx="3190">
                  <c:v>165</c:v>
                </c:pt>
                <c:pt idx="3191">
                  <c:v>165</c:v>
                </c:pt>
                <c:pt idx="3192">
                  <c:v>166</c:v>
                </c:pt>
                <c:pt idx="3193">
                  <c:v>166</c:v>
                </c:pt>
                <c:pt idx="3194">
                  <c:v>166</c:v>
                </c:pt>
                <c:pt idx="3195">
                  <c:v>166</c:v>
                </c:pt>
                <c:pt idx="3196">
                  <c:v>166</c:v>
                </c:pt>
                <c:pt idx="3197">
                  <c:v>166</c:v>
                </c:pt>
                <c:pt idx="3198">
                  <c:v>166</c:v>
                </c:pt>
                <c:pt idx="3199">
                  <c:v>166</c:v>
                </c:pt>
                <c:pt idx="3200">
                  <c:v>166</c:v>
                </c:pt>
                <c:pt idx="3201">
                  <c:v>166</c:v>
                </c:pt>
                <c:pt idx="3202">
                  <c:v>166</c:v>
                </c:pt>
                <c:pt idx="3203">
                  <c:v>166</c:v>
                </c:pt>
                <c:pt idx="3204">
                  <c:v>166</c:v>
                </c:pt>
                <c:pt idx="3205">
                  <c:v>166</c:v>
                </c:pt>
                <c:pt idx="3206">
                  <c:v>166</c:v>
                </c:pt>
                <c:pt idx="3207">
                  <c:v>166</c:v>
                </c:pt>
                <c:pt idx="3208">
                  <c:v>166</c:v>
                </c:pt>
                <c:pt idx="3209">
                  <c:v>166</c:v>
                </c:pt>
                <c:pt idx="3210">
                  <c:v>166</c:v>
                </c:pt>
                <c:pt idx="3211">
                  <c:v>166</c:v>
                </c:pt>
                <c:pt idx="3212">
                  <c:v>166</c:v>
                </c:pt>
                <c:pt idx="3213">
                  <c:v>166</c:v>
                </c:pt>
                <c:pt idx="3214">
                  <c:v>166</c:v>
                </c:pt>
                <c:pt idx="3215">
                  <c:v>166</c:v>
                </c:pt>
                <c:pt idx="3216">
                  <c:v>166</c:v>
                </c:pt>
                <c:pt idx="3217">
                  <c:v>166</c:v>
                </c:pt>
                <c:pt idx="3218">
                  <c:v>166</c:v>
                </c:pt>
                <c:pt idx="3219">
                  <c:v>166</c:v>
                </c:pt>
                <c:pt idx="3220">
                  <c:v>166</c:v>
                </c:pt>
                <c:pt idx="3221">
                  <c:v>166</c:v>
                </c:pt>
                <c:pt idx="3222">
                  <c:v>166</c:v>
                </c:pt>
                <c:pt idx="3223">
                  <c:v>166</c:v>
                </c:pt>
                <c:pt idx="3224">
                  <c:v>166</c:v>
                </c:pt>
                <c:pt idx="3225">
                  <c:v>166</c:v>
                </c:pt>
                <c:pt idx="3226">
                  <c:v>166</c:v>
                </c:pt>
                <c:pt idx="3227">
                  <c:v>166</c:v>
                </c:pt>
                <c:pt idx="3228">
                  <c:v>166</c:v>
                </c:pt>
                <c:pt idx="3229">
                  <c:v>166</c:v>
                </c:pt>
                <c:pt idx="3230">
                  <c:v>166</c:v>
                </c:pt>
                <c:pt idx="3231">
                  <c:v>166</c:v>
                </c:pt>
                <c:pt idx="3232">
                  <c:v>166</c:v>
                </c:pt>
                <c:pt idx="3233">
                  <c:v>166</c:v>
                </c:pt>
                <c:pt idx="3234">
                  <c:v>166</c:v>
                </c:pt>
                <c:pt idx="3235">
                  <c:v>166</c:v>
                </c:pt>
                <c:pt idx="3236">
                  <c:v>166</c:v>
                </c:pt>
                <c:pt idx="3237">
                  <c:v>166</c:v>
                </c:pt>
                <c:pt idx="3238">
                  <c:v>166</c:v>
                </c:pt>
                <c:pt idx="3239">
                  <c:v>166</c:v>
                </c:pt>
                <c:pt idx="3240">
                  <c:v>166</c:v>
                </c:pt>
                <c:pt idx="3241">
                  <c:v>166</c:v>
                </c:pt>
                <c:pt idx="3242">
                  <c:v>166</c:v>
                </c:pt>
                <c:pt idx="3243">
                  <c:v>166</c:v>
                </c:pt>
                <c:pt idx="3244">
                  <c:v>166</c:v>
                </c:pt>
                <c:pt idx="3245">
                  <c:v>166</c:v>
                </c:pt>
                <c:pt idx="3246">
                  <c:v>166</c:v>
                </c:pt>
                <c:pt idx="3247">
                  <c:v>166</c:v>
                </c:pt>
                <c:pt idx="3248">
                  <c:v>166</c:v>
                </c:pt>
                <c:pt idx="3249">
                  <c:v>166</c:v>
                </c:pt>
                <c:pt idx="3250">
                  <c:v>166</c:v>
                </c:pt>
                <c:pt idx="3251">
                  <c:v>166</c:v>
                </c:pt>
                <c:pt idx="3252">
                  <c:v>166</c:v>
                </c:pt>
                <c:pt idx="3253">
                  <c:v>166</c:v>
                </c:pt>
                <c:pt idx="3254">
                  <c:v>166</c:v>
                </c:pt>
                <c:pt idx="3255">
                  <c:v>166</c:v>
                </c:pt>
                <c:pt idx="3256">
                  <c:v>166</c:v>
                </c:pt>
                <c:pt idx="3257">
                  <c:v>166</c:v>
                </c:pt>
                <c:pt idx="3258">
                  <c:v>166</c:v>
                </c:pt>
                <c:pt idx="3259">
                  <c:v>166</c:v>
                </c:pt>
                <c:pt idx="3260">
                  <c:v>166</c:v>
                </c:pt>
                <c:pt idx="3261">
                  <c:v>166</c:v>
                </c:pt>
                <c:pt idx="3262">
                  <c:v>166</c:v>
                </c:pt>
                <c:pt idx="3263">
                  <c:v>166</c:v>
                </c:pt>
                <c:pt idx="3264">
                  <c:v>166</c:v>
                </c:pt>
                <c:pt idx="3265">
                  <c:v>166</c:v>
                </c:pt>
                <c:pt idx="3266">
                  <c:v>166</c:v>
                </c:pt>
                <c:pt idx="3267">
                  <c:v>166</c:v>
                </c:pt>
                <c:pt idx="3268">
                  <c:v>166</c:v>
                </c:pt>
                <c:pt idx="3269">
                  <c:v>166</c:v>
                </c:pt>
                <c:pt idx="3270">
                  <c:v>166</c:v>
                </c:pt>
                <c:pt idx="3271">
                  <c:v>166</c:v>
                </c:pt>
                <c:pt idx="3272">
                  <c:v>166</c:v>
                </c:pt>
                <c:pt idx="3273">
                  <c:v>166</c:v>
                </c:pt>
                <c:pt idx="3274">
                  <c:v>166</c:v>
                </c:pt>
                <c:pt idx="3275">
                  <c:v>166</c:v>
                </c:pt>
                <c:pt idx="3276">
                  <c:v>166</c:v>
                </c:pt>
                <c:pt idx="3277">
                  <c:v>166</c:v>
                </c:pt>
                <c:pt idx="3278">
                  <c:v>166</c:v>
                </c:pt>
                <c:pt idx="3279">
                  <c:v>166</c:v>
                </c:pt>
                <c:pt idx="3280">
                  <c:v>166</c:v>
                </c:pt>
                <c:pt idx="3281">
                  <c:v>166</c:v>
                </c:pt>
                <c:pt idx="3282">
                  <c:v>166</c:v>
                </c:pt>
                <c:pt idx="3283">
                  <c:v>166</c:v>
                </c:pt>
                <c:pt idx="3284">
                  <c:v>166</c:v>
                </c:pt>
                <c:pt idx="3285">
                  <c:v>166</c:v>
                </c:pt>
                <c:pt idx="3286">
                  <c:v>166</c:v>
                </c:pt>
                <c:pt idx="3287">
                  <c:v>166</c:v>
                </c:pt>
                <c:pt idx="3288">
                  <c:v>166</c:v>
                </c:pt>
                <c:pt idx="3289">
                  <c:v>166</c:v>
                </c:pt>
                <c:pt idx="3290">
                  <c:v>166</c:v>
                </c:pt>
                <c:pt idx="3291">
                  <c:v>166</c:v>
                </c:pt>
                <c:pt idx="3292">
                  <c:v>166</c:v>
                </c:pt>
                <c:pt idx="3293">
                  <c:v>166</c:v>
                </c:pt>
                <c:pt idx="3294">
                  <c:v>166</c:v>
                </c:pt>
                <c:pt idx="3295">
                  <c:v>166</c:v>
                </c:pt>
                <c:pt idx="3296">
                  <c:v>166</c:v>
                </c:pt>
                <c:pt idx="3297">
                  <c:v>166</c:v>
                </c:pt>
                <c:pt idx="3298">
                  <c:v>166</c:v>
                </c:pt>
                <c:pt idx="3299">
                  <c:v>166</c:v>
                </c:pt>
                <c:pt idx="3300">
                  <c:v>166</c:v>
                </c:pt>
                <c:pt idx="3301">
                  <c:v>166</c:v>
                </c:pt>
                <c:pt idx="3302">
                  <c:v>166</c:v>
                </c:pt>
                <c:pt idx="3303">
                  <c:v>166</c:v>
                </c:pt>
                <c:pt idx="3304">
                  <c:v>166</c:v>
                </c:pt>
                <c:pt idx="3305">
                  <c:v>166</c:v>
                </c:pt>
                <c:pt idx="3306">
                  <c:v>166</c:v>
                </c:pt>
                <c:pt idx="3307">
                  <c:v>166</c:v>
                </c:pt>
                <c:pt idx="3308">
                  <c:v>166</c:v>
                </c:pt>
                <c:pt idx="3309">
                  <c:v>166</c:v>
                </c:pt>
                <c:pt idx="3310">
                  <c:v>166</c:v>
                </c:pt>
                <c:pt idx="3311">
                  <c:v>166</c:v>
                </c:pt>
                <c:pt idx="3312">
                  <c:v>166</c:v>
                </c:pt>
                <c:pt idx="3313">
                  <c:v>166</c:v>
                </c:pt>
                <c:pt idx="3314">
                  <c:v>166</c:v>
                </c:pt>
                <c:pt idx="3315">
                  <c:v>166</c:v>
                </c:pt>
                <c:pt idx="3316">
                  <c:v>166</c:v>
                </c:pt>
                <c:pt idx="3317">
                  <c:v>166</c:v>
                </c:pt>
                <c:pt idx="3318">
                  <c:v>166</c:v>
                </c:pt>
                <c:pt idx="3319">
                  <c:v>166</c:v>
                </c:pt>
                <c:pt idx="3320">
                  <c:v>166</c:v>
                </c:pt>
                <c:pt idx="3321">
                  <c:v>166</c:v>
                </c:pt>
                <c:pt idx="3322">
                  <c:v>166</c:v>
                </c:pt>
                <c:pt idx="3323">
                  <c:v>166</c:v>
                </c:pt>
                <c:pt idx="3324">
                  <c:v>166</c:v>
                </c:pt>
                <c:pt idx="3325">
                  <c:v>166</c:v>
                </c:pt>
                <c:pt idx="3326">
                  <c:v>166</c:v>
                </c:pt>
                <c:pt idx="3327">
                  <c:v>166</c:v>
                </c:pt>
                <c:pt idx="3328">
                  <c:v>166</c:v>
                </c:pt>
                <c:pt idx="3329">
                  <c:v>166</c:v>
                </c:pt>
                <c:pt idx="3330">
                  <c:v>166</c:v>
                </c:pt>
                <c:pt idx="3331">
                  <c:v>166</c:v>
                </c:pt>
                <c:pt idx="3332">
                  <c:v>166</c:v>
                </c:pt>
                <c:pt idx="3333">
                  <c:v>166</c:v>
                </c:pt>
                <c:pt idx="3334">
                  <c:v>166</c:v>
                </c:pt>
                <c:pt idx="3335">
                  <c:v>166</c:v>
                </c:pt>
                <c:pt idx="3336">
                  <c:v>166</c:v>
                </c:pt>
                <c:pt idx="3337">
                  <c:v>166</c:v>
                </c:pt>
                <c:pt idx="3338">
                  <c:v>166</c:v>
                </c:pt>
                <c:pt idx="3339">
                  <c:v>166</c:v>
                </c:pt>
                <c:pt idx="3340">
                  <c:v>166</c:v>
                </c:pt>
                <c:pt idx="3341">
                  <c:v>166</c:v>
                </c:pt>
                <c:pt idx="3342">
                  <c:v>166</c:v>
                </c:pt>
                <c:pt idx="3343">
                  <c:v>166</c:v>
                </c:pt>
                <c:pt idx="3344">
                  <c:v>166</c:v>
                </c:pt>
                <c:pt idx="3345">
                  <c:v>166</c:v>
                </c:pt>
                <c:pt idx="3346">
                  <c:v>166</c:v>
                </c:pt>
                <c:pt idx="3347">
                  <c:v>166</c:v>
                </c:pt>
                <c:pt idx="3348">
                  <c:v>166</c:v>
                </c:pt>
                <c:pt idx="3349">
                  <c:v>166</c:v>
                </c:pt>
                <c:pt idx="3350">
                  <c:v>166</c:v>
                </c:pt>
                <c:pt idx="3351">
                  <c:v>166</c:v>
                </c:pt>
                <c:pt idx="3352">
                  <c:v>166</c:v>
                </c:pt>
                <c:pt idx="3353">
                  <c:v>166</c:v>
                </c:pt>
                <c:pt idx="3354">
                  <c:v>166</c:v>
                </c:pt>
                <c:pt idx="3355">
                  <c:v>166</c:v>
                </c:pt>
                <c:pt idx="3356">
                  <c:v>166</c:v>
                </c:pt>
                <c:pt idx="3357">
                  <c:v>166</c:v>
                </c:pt>
                <c:pt idx="3358">
                  <c:v>166</c:v>
                </c:pt>
                <c:pt idx="3359">
                  <c:v>166</c:v>
                </c:pt>
                <c:pt idx="3360">
                  <c:v>166</c:v>
                </c:pt>
                <c:pt idx="3361">
                  <c:v>166</c:v>
                </c:pt>
                <c:pt idx="3362">
                  <c:v>166</c:v>
                </c:pt>
                <c:pt idx="3363">
                  <c:v>166</c:v>
                </c:pt>
                <c:pt idx="3364">
                  <c:v>166</c:v>
                </c:pt>
                <c:pt idx="3365">
                  <c:v>166</c:v>
                </c:pt>
                <c:pt idx="3366">
                  <c:v>166</c:v>
                </c:pt>
                <c:pt idx="3367">
                  <c:v>166</c:v>
                </c:pt>
                <c:pt idx="3368">
                  <c:v>166</c:v>
                </c:pt>
                <c:pt idx="3369">
                  <c:v>166</c:v>
                </c:pt>
                <c:pt idx="3370">
                  <c:v>166</c:v>
                </c:pt>
                <c:pt idx="3371">
                  <c:v>166</c:v>
                </c:pt>
                <c:pt idx="3372">
                  <c:v>166</c:v>
                </c:pt>
                <c:pt idx="3373">
                  <c:v>166</c:v>
                </c:pt>
                <c:pt idx="3374">
                  <c:v>166</c:v>
                </c:pt>
                <c:pt idx="3375">
                  <c:v>166</c:v>
                </c:pt>
                <c:pt idx="3376">
                  <c:v>166</c:v>
                </c:pt>
                <c:pt idx="3377">
                  <c:v>166</c:v>
                </c:pt>
                <c:pt idx="3378">
                  <c:v>166</c:v>
                </c:pt>
                <c:pt idx="3379">
                  <c:v>166</c:v>
                </c:pt>
                <c:pt idx="3380">
                  <c:v>166</c:v>
                </c:pt>
                <c:pt idx="3381">
                  <c:v>166</c:v>
                </c:pt>
                <c:pt idx="3382">
                  <c:v>166</c:v>
                </c:pt>
                <c:pt idx="3383">
                  <c:v>166</c:v>
                </c:pt>
                <c:pt idx="3384">
                  <c:v>166</c:v>
                </c:pt>
                <c:pt idx="3385">
                  <c:v>166</c:v>
                </c:pt>
                <c:pt idx="3386">
                  <c:v>166</c:v>
                </c:pt>
                <c:pt idx="3387">
                  <c:v>166</c:v>
                </c:pt>
                <c:pt idx="3388">
                  <c:v>166</c:v>
                </c:pt>
                <c:pt idx="3389">
                  <c:v>166</c:v>
                </c:pt>
                <c:pt idx="3390">
                  <c:v>166</c:v>
                </c:pt>
                <c:pt idx="3391">
                  <c:v>166</c:v>
                </c:pt>
                <c:pt idx="3392">
                  <c:v>166</c:v>
                </c:pt>
                <c:pt idx="3393">
                  <c:v>166</c:v>
                </c:pt>
                <c:pt idx="3394">
                  <c:v>166</c:v>
                </c:pt>
                <c:pt idx="3395">
                  <c:v>166</c:v>
                </c:pt>
                <c:pt idx="3396">
                  <c:v>166</c:v>
                </c:pt>
                <c:pt idx="3397">
                  <c:v>166</c:v>
                </c:pt>
                <c:pt idx="3398">
                  <c:v>166</c:v>
                </c:pt>
                <c:pt idx="3399">
                  <c:v>166</c:v>
                </c:pt>
                <c:pt idx="3400">
                  <c:v>166</c:v>
                </c:pt>
                <c:pt idx="3401">
                  <c:v>166</c:v>
                </c:pt>
                <c:pt idx="3402">
                  <c:v>166</c:v>
                </c:pt>
                <c:pt idx="3403">
                  <c:v>166</c:v>
                </c:pt>
                <c:pt idx="3404">
                  <c:v>166</c:v>
                </c:pt>
                <c:pt idx="3405">
                  <c:v>166</c:v>
                </c:pt>
                <c:pt idx="3406">
                  <c:v>166</c:v>
                </c:pt>
                <c:pt idx="3407">
                  <c:v>166</c:v>
                </c:pt>
                <c:pt idx="3408">
                  <c:v>166</c:v>
                </c:pt>
                <c:pt idx="3409">
                  <c:v>166</c:v>
                </c:pt>
                <c:pt idx="3410">
                  <c:v>166</c:v>
                </c:pt>
                <c:pt idx="3411">
                  <c:v>166</c:v>
                </c:pt>
                <c:pt idx="3412">
                  <c:v>166</c:v>
                </c:pt>
                <c:pt idx="3413">
                  <c:v>166</c:v>
                </c:pt>
                <c:pt idx="3414">
                  <c:v>166</c:v>
                </c:pt>
                <c:pt idx="3415">
                  <c:v>166</c:v>
                </c:pt>
                <c:pt idx="3416">
                  <c:v>166</c:v>
                </c:pt>
                <c:pt idx="3417">
                  <c:v>166</c:v>
                </c:pt>
                <c:pt idx="3418">
                  <c:v>166</c:v>
                </c:pt>
                <c:pt idx="3419">
                  <c:v>166</c:v>
                </c:pt>
                <c:pt idx="3420">
                  <c:v>166</c:v>
                </c:pt>
                <c:pt idx="3421">
                  <c:v>166</c:v>
                </c:pt>
                <c:pt idx="3422">
                  <c:v>166</c:v>
                </c:pt>
                <c:pt idx="3423">
                  <c:v>166</c:v>
                </c:pt>
                <c:pt idx="3424">
                  <c:v>166</c:v>
                </c:pt>
                <c:pt idx="3425">
                  <c:v>166</c:v>
                </c:pt>
                <c:pt idx="3426">
                  <c:v>166</c:v>
                </c:pt>
                <c:pt idx="3427">
                  <c:v>166</c:v>
                </c:pt>
                <c:pt idx="3428">
                  <c:v>166</c:v>
                </c:pt>
                <c:pt idx="3429">
                  <c:v>166</c:v>
                </c:pt>
                <c:pt idx="3430">
                  <c:v>166</c:v>
                </c:pt>
                <c:pt idx="3431">
                  <c:v>166</c:v>
                </c:pt>
                <c:pt idx="3432">
                  <c:v>166</c:v>
                </c:pt>
                <c:pt idx="3433">
                  <c:v>166</c:v>
                </c:pt>
                <c:pt idx="3434">
                  <c:v>166</c:v>
                </c:pt>
                <c:pt idx="3435">
                  <c:v>166</c:v>
                </c:pt>
                <c:pt idx="3436">
                  <c:v>166</c:v>
                </c:pt>
                <c:pt idx="3437">
                  <c:v>166</c:v>
                </c:pt>
                <c:pt idx="3438">
                  <c:v>166</c:v>
                </c:pt>
                <c:pt idx="3439">
                  <c:v>166</c:v>
                </c:pt>
                <c:pt idx="3440">
                  <c:v>166</c:v>
                </c:pt>
                <c:pt idx="3441">
                  <c:v>166</c:v>
                </c:pt>
                <c:pt idx="3442">
                  <c:v>166</c:v>
                </c:pt>
                <c:pt idx="3443">
                  <c:v>166</c:v>
                </c:pt>
                <c:pt idx="3444">
                  <c:v>166</c:v>
                </c:pt>
                <c:pt idx="3445">
                  <c:v>166</c:v>
                </c:pt>
                <c:pt idx="3446">
                  <c:v>166</c:v>
                </c:pt>
                <c:pt idx="3447">
                  <c:v>166</c:v>
                </c:pt>
                <c:pt idx="3448">
                  <c:v>166</c:v>
                </c:pt>
                <c:pt idx="3449">
                  <c:v>166</c:v>
                </c:pt>
                <c:pt idx="3450">
                  <c:v>166</c:v>
                </c:pt>
                <c:pt idx="3451">
                  <c:v>166</c:v>
                </c:pt>
                <c:pt idx="3452">
                  <c:v>166</c:v>
                </c:pt>
                <c:pt idx="3453">
                  <c:v>166</c:v>
                </c:pt>
                <c:pt idx="3454">
                  <c:v>166</c:v>
                </c:pt>
                <c:pt idx="3455">
                  <c:v>166</c:v>
                </c:pt>
                <c:pt idx="3456">
                  <c:v>166</c:v>
                </c:pt>
                <c:pt idx="3457">
                  <c:v>166</c:v>
                </c:pt>
                <c:pt idx="3458">
                  <c:v>166</c:v>
                </c:pt>
                <c:pt idx="3459">
                  <c:v>166</c:v>
                </c:pt>
                <c:pt idx="3460">
                  <c:v>166</c:v>
                </c:pt>
                <c:pt idx="3461">
                  <c:v>166</c:v>
                </c:pt>
                <c:pt idx="3462">
                  <c:v>166</c:v>
                </c:pt>
                <c:pt idx="3463">
                  <c:v>166</c:v>
                </c:pt>
                <c:pt idx="3464">
                  <c:v>166</c:v>
                </c:pt>
                <c:pt idx="3465">
                  <c:v>166</c:v>
                </c:pt>
                <c:pt idx="3466">
                  <c:v>166</c:v>
                </c:pt>
                <c:pt idx="3467">
                  <c:v>166</c:v>
                </c:pt>
                <c:pt idx="3468">
                  <c:v>166</c:v>
                </c:pt>
                <c:pt idx="3469">
                  <c:v>166</c:v>
                </c:pt>
                <c:pt idx="3470">
                  <c:v>166</c:v>
                </c:pt>
                <c:pt idx="3471">
                  <c:v>166</c:v>
                </c:pt>
                <c:pt idx="3472">
                  <c:v>166</c:v>
                </c:pt>
                <c:pt idx="3473">
                  <c:v>166</c:v>
                </c:pt>
                <c:pt idx="3474">
                  <c:v>166</c:v>
                </c:pt>
                <c:pt idx="3475">
                  <c:v>166</c:v>
                </c:pt>
                <c:pt idx="3476">
                  <c:v>166</c:v>
                </c:pt>
                <c:pt idx="3477">
                  <c:v>166</c:v>
                </c:pt>
                <c:pt idx="3478">
                  <c:v>166</c:v>
                </c:pt>
                <c:pt idx="3479">
                  <c:v>166</c:v>
                </c:pt>
                <c:pt idx="3480">
                  <c:v>166</c:v>
                </c:pt>
                <c:pt idx="3481">
                  <c:v>166</c:v>
                </c:pt>
                <c:pt idx="3482">
                  <c:v>166</c:v>
                </c:pt>
                <c:pt idx="3483">
                  <c:v>166</c:v>
                </c:pt>
                <c:pt idx="3484">
                  <c:v>166</c:v>
                </c:pt>
                <c:pt idx="3485">
                  <c:v>166</c:v>
                </c:pt>
                <c:pt idx="3486">
                  <c:v>166</c:v>
                </c:pt>
                <c:pt idx="3487">
                  <c:v>166</c:v>
                </c:pt>
                <c:pt idx="3488">
                  <c:v>166</c:v>
                </c:pt>
                <c:pt idx="3489">
                  <c:v>166</c:v>
                </c:pt>
                <c:pt idx="3490">
                  <c:v>166</c:v>
                </c:pt>
                <c:pt idx="3491">
                  <c:v>166</c:v>
                </c:pt>
                <c:pt idx="3492">
                  <c:v>166</c:v>
                </c:pt>
                <c:pt idx="3493">
                  <c:v>166</c:v>
                </c:pt>
                <c:pt idx="3494">
                  <c:v>166</c:v>
                </c:pt>
                <c:pt idx="3495">
                  <c:v>166</c:v>
                </c:pt>
                <c:pt idx="3496">
                  <c:v>166</c:v>
                </c:pt>
                <c:pt idx="3497">
                  <c:v>166</c:v>
                </c:pt>
                <c:pt idx="3498">
                  <c:v>166</c:v>
                </c:pt>
                <c:pt idx="3499">
                  <c:v>166</c:v>
                </c:pt>
                <c:pt idx="3500">
                  <c:v>166</c:v>
                </c:pt>
                <c:pt idx="3501">
                  <c:v>166</c:v>
                </c:pt>
                <c:pt idx="3502">
                  <c:v>166</c:v>
                </c:pt>
                <c:pt idx="3503">
                  <c:v>166</c:v>
                </c:pt>
                <c:pt idx="3504">
                  <c:v>166</c:v>
                </c:pt>
                <c:pt idx="3505">
                  <c:v>166</c:v>
                </c:pt>
                <c:pt idx="3506">
                  <c:v>166</c:v>
                </c:pt>
                <c:pt idx="3507">
                  <c:v>166</c:v>
                </c:pt>
                <c:pt idx="3508">
                  <c:v>166</c:v>
                </c:pt>
                <c:pt idx="3509">
                  <c:v>166</c:v>
                </c:pt>
                <c:pt idx="3510">
                  <c:v>166</c:v>
                </c:pt>
                <c:pt idx="3511">
                  <c:v>166</c:v>
                </c:pt>
                <c:pt idx="3512">
                  <c:v>166</c:v>
                </c:pt>
                <c:pt idx="3513">
                  <c:v>166</c:v>
                </c:pt>
                <c:pt idx="3514">
                  <c:v>166</c:v>
                </c:pt>
                <c:pt idx="3515">
                  <c:v>166</c:v>
                </c:pt>
                <c:pt idx="3516">
                  <c:v>166</c:v>
                </c:pt>
                <c:pt idx="3517">
                  <c:v>166</c:v>
                </c:pt>
                <c:pt idx="3518">
                  <c:v>166</c:v>
                </c:pt>
                <c:pt idx="3519">
                  <c:v>166</c:v>
                </c:pt>
                <c:pt idx="3520">
                  <c:v>166</c:v>
                </c:pt>
                <c:pt idx="3521">
                  <c:v>166</c:v>
                </c:pt>
                <c:pt idx="3522">
                  <c:v>166</c:v>
                </c:pt>
                <c:pt idx="3523">
                  <c:v>166</c:v>
                </c:pt>
                <c:pt idx="3524">
                  <c:v>166</c:v>
                </c:pt>
                <c:pt idx="3525">
                  <c:v>166</c:v>
                </c:pt>
                <c:pt idx="3526">
                  <c:v>166</c:v>
                </c:pt>
                <c:pt idx="3527">
                  <c:v>166</c:v>
                </c:pt>
                <c:pt idx="3528">
                  <c:v>166</c:v>
                </c:pt>
                <c:pt idx="3529">
                  <c:v>166</c:v>
                </c:pt>
                <c:pt idx="3530">
                  <c:v>166</c:v>
                </c:pt>
                <c:pt idx="3531">
                  <c:v>166</c:v>
                </c:pt>
                <c:pt idx="3532">
                  <c:v>166</c:v>
                </c:pt>
                <c:pt idx="3533">
                  <c:v>166</c:v>
                </c:pt>
                <c:pt idx="3534">
                  <c:v>166</c:v>
                </c:pt>
                <c:pt idx="3535">
                  <c:v>166</c:v>
                </c:pt>
                <c:pt idx="3536">
                  <c:v>166</c:v>
                </c:pt>
                <c:pt idx="3537">
                  <c:v>166</c:v>
                </c:pt>
                <c:pt idx="3538">
                  <c:v>166</c:v>
                </c:pt>
                <c:pt idx="3539">
                  <c:v>166</c:v>
                </c:pt>
                <c:pt idx="3540">
                  <c:v>166</c:v>
                </c:pt>
                <c:pt idx="3541">
                  <c:v>166</c:v>
                </c:pt>
                <c:pt idx="3542">
                  <c:v>166</c:v>
                </c:pt>
                <c:pt idx="3543">
                  <c:v>166</c:v>
                </c:pt>
                <c:pt idx="3544">
                  <c:v>166</c:v>
                </c:pt>
                <c:pt idx="3545">
                  <c:v>166</c:v>
                </c:pt>
                <c:pt idx="3546">
                  <c:v>166</c:v>
                </c:pt>
                <c:pt idx="3547">
                  <c:v>166</c:v>
                </c:pt>
                <c:pt idx="3548">
                  <c:v>166</c:v>
                </c:pt>
                <c:pt idx="3549">
                  <c:v>166</c:v>
                </c:pt>
                <c:pt idx="3550">
                  <c:v>166</c:v>
                </c:pt>
                <c:pt idx="3551">
                  <c:v>166</c:v>
                </c:pt>
                <c:pt idx="3552">
                  <c:v>166</c:v>
                </c:pt>
                <c:pt idx="3553">
                  <c:v>166</c:v>
                </c:pt>
                <c:pt idx="3554">
                  <c:v>166</c:v>
                </c:pt>
                <c:pt idx="3555">
                  <c:v>166</c:v>
                </c:pt>
                <c:pt idx="3556">
                  <c:v>166</c:v>
                </c:pt>
                <c:pt idx="3557">
                  <c:v>166</c:v>
                </c:pt>
                <c:pt idx="3558">
                  <c:v>166</c:v>
                </c:pt>
                <c:pt idx="3559">
                  <c:v>166</c:v>
                </c:pt>
                <c:pt idx="3560">
                  <c:v>166</c:v>
                </c:pt>
                <c:pt idx="3561">
                  <c:v>166</c:v>
                </c:pt>
                <c:pt idx="3562">
                  <c:v>166</c:v>
                </c:pt>
                <c:pt idx="3563">
                  <c:v>166</c:v>
                </c:pt>
                <c:pt idx="3564">
                  <c:v>166</c:v>
                </c:pt>
                <c:pt idx="3565">
                  <c:v>166</c:v>
                </c:pt>
                <c:pt idx="3566">
                  <c:v>166</c:v>
                </c:pt>
                <c:pt idx="3567">
                  <c:v>166</c:v>
                </c:pt>
                <c:pt idx="3568">
                  <c:v>166</c:v>
                </c:pt>
                <c:pt idx="3569">
                  <c:v>166</c:v>
                </c:pt>
                <c:pt idx="3570">
                  <c:v>166</c:v>
                </c:pt>
                <c:pt idx="3571">
                  <c:v>166</c:v>
                </c:pt>
                <c:pt idx="3572">
                  <c:v>166</c:v>
                </c:pt>
                <c:pt idx="3573">
                  <c:v>166</c:v>
                </c:pt>
                <c:pt idx="3574">
                  <c:v>166</c:v>
                </c:pt>
                <c:pt idx="3575">
                  <c:v>166</c:v>
                </c:pt>
                <c:pt idx="3576">
                  <c:v>166</c:v>
                </c:pt>
                <c:pt idx="3577">
                  <c:v>166</c:v>
                </c:pt>
                <c:pt idx="3578">
                  <c:v>166</c:v>
                </c:pt>
                <c:pt idx="3579">
                  <c:v>166</c:v>
                </c:pt>
                <c:pt idx="3580">
                  <c:v>166</c:v>
                </c:pt>
                <c:pt idx="3581">
                  <c:v>166</c:v>
                </c:pt>
                <c:pt idx="3582">
                  <c:v>166</c:v>
                </c:pt>
                <c:pt idx="3583">
                  <c:v>166</c:v>
                </c:pt>
                <c:pt idx="3584">
                  <c:v>166</c:v>
                </c:pt>
                <c:pt idx="3585">
                  <c:v>166</c:v>
                </c:pt>
                <c:pt idx="3586">
                  <c:v>166</c:v>
                </c:pt>
                <c:pt idx="3587">
                  <c:v>166</c:v>
                </c:pt>
                <c:pt idx="3588">
                  <c:v>166</c:v>
                </c:pt>
                <c:pt idx="3589">
                  <c:v>166</c:v>
                </c:pt>
                <c:pt idx="3590">
                  <c:v>166</c:v>
                </c:pt>
                <c:pt idx="3591">
                  <c:v>166</c:v>
                </c:pt>
                <c:pt idx="3592">
                  <c:v>166</c:v>
                </c:pt>
                <c:pt idx="3593">
                  <c:v>166</c:v>
                </c:pt>
                <c:pt idx="3594">
                  <c:v>166</c:v>
                </c:pt>
                <c:pt idx="3595">
                  <c:v>166</c:v>
                </c:pt>
                <c:pt idx="3596">
                  <c:v>166</c:v>
                </c:pt>
                <c:pt idx="3597">
                  <c:v>166</c:v>
                </c:pt>
                <c:pt idx="3598">
                  <c:v>166</c:v>
                </c:pt>
                <c:pt idx="3599">
                  <c:v>166</c:v>
                </c:pt>
                <c:pt idx="3600">
                  <c:v>166</c:v>
                </c:pt>
                <c:pt idx="3601">
                  <c:v>166</c:v>
                </c:pt>
                <c:pt idx="3602">
                  <c:v>166</c:v>
                </c:pt>
                <c:pt idx="3603">
                  <c:v>166</c:v>
                </c:pt>
                <c:pt idx="3604">
                  <c:v>166</c:v>
                </c:pt>
                <c:pt idx="3605">
                  <c:v>166</c:v>
                </c:pt>
                <c:pt idx="3606">
                  <c:v>166</c:v>
                </c:pt>
                <c:pt idx="3607">
                  <c:v>166</c:v>
                </c:pt>
                <c:pt idx="3608">
                  <c:v>166</c:v>
                </c:pt>
                <c:pt idx="3609">
                  <c:v>166</c:v>
                </c:pt>
                <c:pt idx="3610">
                  <c:v>166</c:v>
                </c:pt>
                <c:pt idx="3611">
                  <c:v>166</c:v>
                </c:pt>
                <c:pt idx="3612">
                  <c:v>166</c:v>
                </c:pt>
                <c:pt idx="3613">
                  <c:v>166</c:v>
                </c:pt>
                <c:pt idx="3614">
                  <c:v>166</c:v>
                </c:pt>
                <c:pt idx="3615">
                  <c:v>166</c:v>
                </c:pt>
                <c:pt idx="3616">
                  <c:v>166</c:v>
                </c:pt>
                <c:pt idx="3617">
                  <c:v>166</c:v>
                </c:pt>
                <c:pt idx="3618">
                  <c:v>166</c:v>
                </c:pt>
                <c:pt idx="3619">
                  <c:v>166</c:v>
                </c:pt>
                <c:pt idx="3620">
                  <c:v>166</c:v>
                </c:pt>
                <c:pt idx="3621">
                  <c:v>166</c:v>
                </c:pt>
                <c:pt idx="3622">
                  <c:v>166</c:v>
                </c:pt>
                <c:pt idx="3623">
                  <c:v>166</c:v>
                </c:pt>
                <c:pt idx="3624">
                  <c:v>166</c:v>
                </c:pt>
                <c:pt idx="3625">
                  <c:v>166</c:v>
                </c:pt>
                <c:pt idx="3626">
                  <c:v>166</c:v>
                </c:pt>
                <c:pt idx="3627">
                  <c:v>166</c:v>
                </c:pt>
                <c:pt idx="3628">
                  <c:v>166</c:v>
                </c:pt>
                <c:pt idx="3629">
                  <c:v>166</c:v>
                </c:pt>
                <c:pt idx="3630">
                  <c:v>166</c:v>
                </c:pt>
                <c:pt idx="3631">
                  <c:v>166</c:v>
                </c:pt>
                <c:pt idx="3632">
                  <c:v>166</c:v>
                </c:pt>
                <c:pt idx="3633">
                  <c:v>166</c:v>
                </c:pt>
                <c:pt idx="3634">
                  <c:v>166</c:v>
                </c:pt>
                <c:pt idx="3635">
                  <c:v>166</c:v>
                </c:pt>
                <c:pt idx="3636">
                  <c:v>166</c:v>
                </c:pt>
                <c:pt idx="3637">
                  <c:v>166</c:v>
                </c:pt>
                <c:pt idx="3638">
                  <c:v>166</c:v>
                </c:pt>
                <c:pt idx="3639">
                  <c:v>166</c:v>
                </c:pt>
                <c:pt idx="3640">
                  <c:v>166</c:v>
                </c:pt>
                <c:pt idx="3641">
                  <c:v>166</c:v>
                </c:pt>
                <c:pt idx="3642">
                  <c:v>166</c:v>
                </c:pt>
                <c:pt idx="3643">
                  <c:v>166</c:v>
                </c:pt>
                <c:pt idx="3644">
                  <c:v>166</c:v>
                </c:pt>
                <c:pt idx="3645">
                  <c:v>166</c:v>
                </c:pt>
                <c:pt idx="3646">
                  <c:v>166</c:v>
                </c:pt>
                <c:pt idx="3647">
                  <c:v>166</c:v>
                </c:pt>
                <c:pt idx="3648">
                  <c:v>166</c:v>
                </c:pt>
                <c:pt idx="3649">
                  <c:v>166</c:v>
                </c:pt>
                <c:pt idx="3650">
                  <c:v>166</c:v>
                </c:pt>
                <c:pt idx="3651">
                  <c:v>166</c:v>
                </c:pt>
                <c:pt idx="3652">
                  <c:v>166</c:v>
                </c:pt>
                <c:pt idx="3653">
                  <c:v>166</c:v>
                </c:pt>
                <c:pt idx="3654">
                  <c:v>166</c:v>
                </c:pt>
                <c:pt idx="3655">
                  <c:v>166</c:v>
                </c:pt>
                <c:pt idx="3656">
                  <c:v>166</c:v>
                </c:pt>
                <c:pt idx="3657">
                  <c:v>166</c:v>
                </c:pt>
                <c:pt idx="3658">
                  <c:v>166</c:v>
                </c:pt>
                <c:pt idx="3659">
                  <c:v>166</c:v>
                </c:pt>
                <c:pt idx="3660">
                  <c:v>166</c:v>
                </c:pt>
                <c:pt idx="3661">
                  <c:v>166</c:v>
                </c:pt>
                <c:pt idx="3662">
                  <c:v>166</c:v>
                </c:pt>
                <c:pt idx="3663">
                  <c:v>166</c:v>
                </c:pt>
                <c:pt idx="3664">
                  <c:v>166</c:v>
                </c:pt>
                <c:pt idx="3665">
                  <c:v>166</c:v>
                </c:pt>
                <c:pt idx="3666">
                  <c:v>166</c:v>
                </c:pt>
                <c:pt idx="3667">
                  <c:v>166</c:v>
                </c:pt>
                <c:pt idx="3668">
                  <c:v>166</c:v>
                </c:pt>
                <c:pt idx="3669">
                  <c:v>166</c:v>
                </c:pt>
                <c:pt idx="3670">
                  <c:v>166</c:v>
                </c:pt>
                <c:pt idx="3671">
                  <c:v>166</c:v>
                </c:pt>
                <c:pt idx="3672">
                  <c:v>166</c:v>
                </c:pt>
                <c:pt idx="3673">
                  <c:v>166</c:v>
                </c:pt>
                <c:pt idx="3674">
                  <c:v>166</c:v>
                </c:pt>
                <c:pt idx="3675">
                  <c:v>166</c:v>
                </c:pt>
                <c:pt idx="3676">
                  <c:v>166</c:v>
                </c:pt>
                <c:pt idx="3677">
                  <c:v>166</c:v>
                </c:pt>
                <c:pt idx="3678">
                  <c:v>166</c:v>
                </c:pt>
                <c:pt idx="3679">
                  <c:v>166</c:v>
                </c:pt>
                <c:pt idx="3680">
                  <c:v>166</c:v>
                </c:pt>
                <c:pt idx="3681">
                  <c:v>166</c:v>
                </c:pt>
                <c:pt idx="3682">
                  <c:v>166</c:v>
                </c:pt>
                <c:pt idx="3683">
                  <c:v>166</c:v>
                </c:pt>
                <c:pt idx="3684">
                  <c:v>166</c:v>
                </c:pt>
                <c:pt idx="3685">
                  <c:v>166</c:v>
                </c:pt>
                <c:pt idx="3686">
                  <c:v>166</c:v>
                </c:pt>
                <c:pt idx="3687">
                  <c:v>166</c:v>
                </c:pt>
                <c:pt idx="3688">
                  <c:v>166</c:v>
                </c:pt>
                <c:pt idx="3689">
                  <c:v>166</c:v>
                </c:pt>
                <c:pt idx="3690">
                  <c:v>166</c:v>
                </c:pt>
                <c:pt idx="3691">
                  <c:v>166</c:v>
                </c:pt>
                <c:pt idx="3692">
                  <c:v>166</c:v>
                </c:pt>
                <c:pt idx="3693">
                  <c:v>166</c:v>
                </c:pt>
                <c:pt idx="3694">
                  <c:v>166</c:v>
                </c:pt>
                <c:pt idx="3695">
                  <c:v>166</c:v>
                </c:pt>
                <c:pt idx="3696">
                  <c:v>166</c:v>
                </c:pt>
                <c:pt idx="3697">
                  <c:v>166</c:v>
                </c:pt>
                <c:pt idx="3698">
                  <c:v>166</c:v>
                </c:pt>
                <c:pt idx="3699">
                  <c:v>166</c:v>
                </c:pt>
                <c:pt idx="3700">
                  <c:v>166</c:v>
                </c:pt>
                <c:pt idx="3701">
                  <c:v>166</c:v>
                </c:pt>
                <c:pt idx="3702">
                  <c:v>166</c:v>
                </c:pt>
                <c:pt idx="3703">
                  <c:v>166</c:v>
                </c:pt>
                <c:pt idx="3704">
                  <c:v>166</c:v>
                </c:pt>
                <c:pt idx="3705">
                  <c:v>166</c:v>
                </c:pt>
                <c:pt idx="3706">
                  <c:v>166</c:v>
                </c:pt>
                <c:pt idx="3707">
                  <c:v>166</c:v>
                </c:pt>
                <c:pt idx="3708">
                  <c:v>166</c:v>
                </c:pt>
                <c:pt idx="3709">
                  <c:v>166</c:v>
                </c:pt>
                <c:pt idx="3710">
                  <c:v>166</c:v>
                </c:pt>
                <c:pt idx="3711">
                  <c:v>166</c:v>
                </c:pt>
                <c:pt idx="3712">
                  <c:v>166</c:v>
                </c:pt>
                <c:pt idx="3713">
                  <c:v>166</c:v>
                </c:pt>
                <c:pt idx="3714">
                  <c:v>166</c:v>
                </c:pt>
                <c:pt idx="3715">
                  <c:v>166</c:v>
                </c:pt>
                <c:pt idx="3716">
                  <c:v>166</c:v>
                </c:pt>
                <c:pt idx="3717">
                  <c:v>166</c:v>
                </c:pt>
                <c:pt idx="3718">
                  <c:v>166</c:v>
                </c:pt>
                <c:pt idx="3719">
                  <c:v>166</c:v>
                </c:pt>
                <c:pt idx="3720">
                  <c:v>166</c:v>
                </c:pt>
                <c:pt idx="3721">
                  <c:v>166</c:v>
                </c:pt>
                <c:pt idx="3722">
                  <c:v>166</c:v>
                </c:pt>
                <c:pt idx="3723">
                  <c:v>166</c:v>
                </c:pt>
                <c:pt idx="3724">
                  <c:v>166</c:v>
                </c:pt>
                <c:pt idx="3725">
                  <c:v>166</c:v>
                </c:pt>
                <c:pt idx="3726">
                  <c:v>166</c:v>
                </c:pt>
                <c:pt idx="3727">
                  <c:v>166</c:v>
                </c:pt>
                <c:pt idx="3728">
                  <c:v>166</c:v>
                </c:pt>
                <c:pt idx="3729">
                  <c:v>166</c:v>
                </c:pt>
                <c:pt idx="3730">
                  <c:v>166</c:v>
                </c:pt>
                <c:pt idx="3731">
                  <c:v>166</c:v>
                </c:pt>
                <c:pt idx="3732">
                  <c:v>166</c:v>
                </c:pt>
                <c:pt idx="3733">
                  <c:v>166</c:v>
                </c:pt>
                <c:pt idx="3734">
                  <c:v>166</c:v>
                </c:pt>
                <c:pt idx="3735">
                  <c:v>166</c:v>
                </c:pt>
                <c:pt idx="3736">
                  <c:v>166</c:v>
                </c:pt>
                <c:pt idx="3737">
                  <c:v>166</c:v>
                </c:pt>
                <c:pt idx="3738">
                  <c:v>166</c:v>
                </c:pt>
                <c:pt idx="3739">
                  <c:v>166</c:v>
                </c:pt>
                <c:pt idx="3740">
                  <c:v>166</c:v>
                </c:pt>
                <c:pt idx="3741">
                  <c:v>166</c:v>
                </c:pt>
                <c:pt idx="3742">
                  <c:v>166</c:v>
                </c:pt>
                <c:pt idx="3743">
                  <c:v>166</c:v>
                </c:pt>
                <c:pt idx="3744">
                  <c:v>166</c:v>
                </c:pt>
                <c:pt idx="3745">
                  <c:v>166</c:v>
                </c:pt>
                <c:pt idx="3746">
                  <c:v>166</c:v>
                </c:pt>
                <c:pt idx="3747">
                  <c:v>166</c:v>
                </c:pt>
                <c:pt idx="3748">
                  <c:v>166</c:v>
                </c:pt>
                <c:pt idx="3749">
                  <c:v>166</c:v>
                </c:pt>
                <c:pt idx="3750">
                  <c:v>166</c:v>
                </c:pt>
                <c:pt idx="3751">
                  <c:v>166</c:v>
                </c:pt>
                <c:pt idx="3752">
                  <c:v>166</c:v>
                </c:pt>
                <c:pt idx="3753">
                  <c:v>166</c:v>
                </c:pt>
                <c:pt idx="3754">
                  <c:v>166</c:v>
                </c:pt>
                <c:pt idx="3755">
                  <c:v>166</c:v>
                </c:pt>
                <c:pt idx="3756">
                  <c:v>166</c:v>
                </c:pt>
                <c:pt idx="3757">
                  <c:v>166</c:v>
                </c:pt>
                <c:pt idx="3758">
                  <c:v>166</c:v>
                </c:pt>
                <c:pt idx="3759">
                  <c:v>166</c:v>
                </c:pt>
                <c:pt idx="3760">
                  <c:v>166</c:v>
                </c:pt>
                <c:pt idx="3761">
                  <c:v>166</c:v>
                </c:pt>
                <c:pt idx="3762">
                  <c:v>166</c:v>
                </c:pt>
                <c:pt idx="3763">
                  <c:v>166</c:v>
                </c:pt>
                <c:pt idx="3764">
                  <c:v>166</c:v>
                </c:pt>
                <c:pt idx="3765">
                  <c:v>166</c:v>
                </c:pt>
                <c:pt idx="3766">
                  <c:v>166</c:v>
                </c:pt>
                <c:pt idx="3767">
                  <c:v>166</c:v>
                </c:pt>
                <c:pt idx="3768">
                  <c:v>166</c:v>
                </c:pt>
                <c:pt idx="3769">
                  <c:v>166</c:v>
                </c:pt>
                <c:pt idx="3770">
                  <c:v>166</c:v>
                </c:pt>
                <c:pt idx="3771">
                  <c:v>166</c:v>
                </c:pt>
                <c:pt idx="3772">
                  <c:v>166</c:v>
                </c:pt>
                <c:pt idx="3773">
                  <c:v>166</c:v>
                </c:pt>
                <c:pt idx="3774">
                  <c:v>166</c:v>
                </c:pt>
                <c:pt idx="3775">
                  <c:v>166</c:v>
                </c:pt>
                <c:pt idx="3776">
                  <c:v>166</c:v>
                </c:pt>
                <c:pt idx="3777">
                  <c:v>166</c:v>
                </c:pt>
                <c:pt idx="3778">
                  <c:v>166</c:v>
                </c:pt>
                <c:pt idx="3779">
                  <c:v>166</c:v>
                </c:pt>
                <c:pt idx="3780">
                  <c:v>166</c:v>
                </c:pt>
                <c:pt idx="3781">
                  <c:v>166</c:v>
                </c:pt>
                <c:pt idx="3782">
                  <c:v>166</c:v>
                </c:pt>
                <c:pt idx="3783">
                  <c:v>166</c:v>
                </c:pt>
                <c:pt idx="3784">
                  <c:v>166</c:v>
                </c:pt>
                <c:pt idx="3785">
                  <c:v>166</c:v>
                </c:pt>
                <c:pt idx="3786">
                  <c:v>166</c:v>
                </c:pt>
                <c:pt idx="3787">
                  <c:v>166</c:v>
                </c:pt>
                <c:pt idx="3788">
                  <c:v>166</c:v>
                </c:pt>
                <c:pt idx="3789">
                  <c:v>166</c:v>
                </c:pt>
                <c:pt idx="3790">
                  <c:v>166</c:v>
                </c:pt>
                <c:pt idx="3791">
                  <c:v>166</c:v>
                </c:pt>
                <c:pt idx="3792">
                  <c:v>166</c:v>
                </c:pt>
                <c:pt idx="3793">
                  <c:v>166</c:v>
                </c:pt>
                <c:pt idx="3794">
                  <c:v>166</c:v>
                </c:pt>
                <c:pt idx="3795">
                  <c:v>166</c:v>
                </c:pt>
                <c:pt idx="3796">
                  <c:v>166</c:v>
                </c:pt>
                <c:pt idx="3797">
                  <c:v>166</c:v>
                </c:pt>
                <c:pt idx="3798">
                  <c:v>166</c:v>
                </c:pt>
                <c:pt idx="3799">
                  <c:v>166</c:v>
                </c:pt>
                <c:pt idx="3800">
                  <c:v>166</c:v>
                </c:pt>
                <c:pt idx="3801">
                  <c:v>166</c:v>
                </c:pt>
                <c:pt idx="3802">
                  <c:v>166</c:v>
                </c:pt>
                <c:pt idx="3803">
                  <c:v>166</c:v>
                </c:pt>
                <c:pt idx="3804">
                  <c:v>166</c:v>
                </c:pt>
                <c:pt idx="3805">
                  <c:v>166</c:v>
                </c:pt>
                <c:pt idx="3806">
                  <c:v>166</c:v>
                </c:pt>
                <c:pt idx="3807">
                  <c:v>166</c:v>
                </c:pt>
                <c:pt idx="3808">
                  <c:v>166</c:v>
                </c:pt>
                <c:pt idx="3809">
                  <c:v>166</c:v>
                </c:pt>
                <c:pt idx="3810">
                  <c:v>166</c:v>
                </c:pt>
                <c:pt idx="3811">
                  <c:v>166</c:v>
                </c:pt>
                <c:pt idx="3812">
                  <c:v>166</c:v>
                </c:pt>
                <c:pt idx="3813">
                  <c:v>166</c:v>
                </c:pt>
                <c:pt idx="3814">
                  <c:v>166</c:v>
                </c:pt>
                <c:pt idx="3815">
                  <c:v>166</c:v>
                </c:pt>
                <c:pt idx="3816">
                  <c:v>166</c:v>
                </c:pt>
                <c:pt idx="3817">
                  <c:v>166</c:v>
                </c:pt>
                <c:pt idx="3818">
                  <c:v>166</c:v>
                </c:pt>
                <c:pt idx="3819">
                  <c:v>166</c:v>
                </c:pt>
                <c:pt idx="3820">
                  <c:v>166</c:v>
                </c:pt>
                <c:pt idx="3821">
                  <c:v>166</c:v>
                </c:pt>
                <c:pt idx="3822">
                  <c:v>166</c:v>
                </c:pt>
                <c:pt idx="3823">
                  <c:v>166</c:v>
                </c:pt>
                <c:pt idx="3824">
                  <c:v>166</c:v>
                </c:pt>
                <c:pt idx="3825">
                  <c:v>166</c:v>
                </c:pt>
                <c:pt idx="3826">
                  <c:v>166</c:v>
                </c:pt>
                <c:pt idx="3827">
                  <c:v>166</c:v>
                </c:pt>
                <c:pt idx="3828">
                  <c:v>166</c:v>
                </c:pt>
                <c:pt idx="3829">
                  <c:v>166</c:v>
                </c:pt>
                <c:pt idx="3830">
                  <c:v>166</c:v>
                </c:pt>
                <c:pt idx="3831">
                  <c:v>166</c:v>
                </c:pt>
                <c:pt idx="3832">
                  <c:v>166</c:v>
                </c:pt>
                <c:pt idx="3833">
                  <c:v>166</c:v>
                </c:pt>
                <c:pt idx="3834">
                  <c:v>166</c:v>
                </c:pt>
                <c:pt idx="3835">
                  <c:v>166</c:v>
                </c:pt>
                <c:pt idx="3836">
                  <c:v>166</c:v>
                </c:pt>
                <c:pt idx="3837">
                  <c:v>166</c:v>
                </c:pt>
                <c:pt idx="3838">
                  <c:v>166</c:v>
                </c:pt>
                <c:pt idx="3839">
                  <c:v>166</c:v>
                </c:pt>
                <c:pt idx="3840">
                  <c:v>166</c:v>
                </c:pt>
                <c:pt idx="3841">
                  <c:v>166</c:v>
                </c:pt>
                <c:pt idx="3842">
                  <c:v>166</c:v>
                </c:pt>
                <c:pt idx="3843">
                  <c:v>166</c:v>
                </c:pt>
                <c:pt idx="3844">
                  <c:v>166</c:v>
                </c:pt>
                <c:pt idx="3845">
                  <c:v>166</c:v>
                </c:pt>
                <c:pt idx="3846">
                  <c:v>166</c:v>
                </c:pt>
                <c:pt idx="3847">
                  <c:v>166</c:v>
                </c:pt>
                <c:pt idx="3848">
                  <c:v>166</c:v>
                </c:pt>
                <c:pt idx="3849">
                  <c:v>166</c:v>
                </c:pt>
                <c:pt idx="3850">
                  <c:v>166</c:v>
                </c:pt>
                <c:pt idx="3851">
                  <c:v>166</c:v>
                </c:pt>
                <c:pt idx="3852">
                  <c:v>166</c:v>
                </c:pt>
                <c:pt idx="3853">
                  <c:v>166</c:v>
                </c:pt>
                <c:pt idx="3854">
                  <c:v>166</c:v>
                </c:pt>
                <c:pt idx="3855">
                  <c:v>166</c:v>
                </c:pt>
                <c:pt idx="3856">
                  <c:v>166</c:v>
                </c:pt>
                <c:pt idx="3857">
                  <c:v>166</c:v>
                </c:pt>
                <c:pt idx="3858">
                  <c:v>166</c:v>
                </c:pt>
                <c:pt idx="3859">
                  <c:v>166</c:v>
                </c:pt>
                <c:pt idx="3860">
                  <c:v>166</c:v>
                </c:pt>
                <c:pt idx="3861">
                  <c:v>166</c:v>
                </c:pt>
                <c:pt idx="3862">
                  <c:v>166</c:v>
                </c:pt>
                <c:pt idx="3863">
                  <c:v>166</c:v>
                </c:pt>
                <c:pt idx="3864">
                  <c:v>166</c:v>
                </c:pt>
                <c:pt idx="3865">
                  <c:v>166</c:v>
                </c:pt>
                <c:pt idx="3866">
                  <c:v>166</c:v>
                </c:pt>
                <c:pt idx="3867">
                  <c:v>166</c:v>
                </c:pt>
                <c:pt idx="3868">
                  <c:v>166</c:v>
                </c:pt>
                <c:pt idx="3869">
                  <c:v>166</c:v>
                </c:pt>
                <c:pt idx="3870">
                  <c:v>166</c:v>
                </c:pt>
                <c:pt idx="3871">
                  <c:v>166</c:v>
                </c:pt>
                <c:pt idx="3872">
                  <c:v>166</c:v>
                </c:pt>
                <c:pt idx="3873">
                  <c:v>166</c:v>
                </c:pt>
                <c:pt idx="3874">
                  <c:v>166</c:v>
                </c:pt>
                <c:pt idx="3875">
                  <c:v>166</c:v>
                </c:pt>
                <c:pt idx="3876">
                  <c:v>166</c:v>
                </c:pt>
                <c:pt idx="3877">
                  <c:v>166</c:v>
                </c:pt>
                <c:pt idx="3878">
                  <c:v>166</c:v>
                </c:pt>
                <c:pt idx="3879">
                  <c:v>166</c:v>
                </c:pt>
                <c:pt idx="3880">
                  <c:v>166</c:v>
                </c:pt>
                <c:pt idx="3881">
                  <c:v>166</c:v>
                </c:pt>
                <c:pt idx="3882">
                  <c:v>166</c:v>
                </c:pt>
                <c:pt idx="3883">
                  <c:v>166</c:v>
                </c:pt>
                <c:pt idx="3884">
                  <c:v>166</c:v>
                </c:pt>
                <c:pt idx="3885">
                  <c:v>166</c:v>
                </c:pt>
                <c:pt idx="3886">
                  <c:v>166</c:v>
                </c:pt>
                <c:pt idx="3887">
                  <c:v>166</c:v>
                </c:pt>
                <c:pt idx="3888">
                  <c:v>166</c:v>
                </c:pt>
                <c:pt idx="3889">
                  <c:v>166</c:v>
                </c:pt>
                <c:pt idx="3890">
                  <c:v>166</c:v>
                </c:pt>
                <c:pt idx="3891">
                  <c:v>166</c:v>
                </c:pt>
                <c:pt idx="3892">
                  <c:v>166</c:v>
                </c:pt>
                <c:pt idx="3893">
                  <c:v>166</c:v>
                </c:pt>
                <c:pt idx="3894">
                  <c:v>166</c:v>
                </c:pt>
                <c:pt idx="3895">
                  <c:v>166</c:v>
                </c:pt>
                <c:pt idx="3896">
                  <c:v>166</c:v>
                </c:pt>
                <c:pt idx="3897">
                  <c:v>166</c:v>
                </c:pt>
                <c:pt idx="3898">
                  <c:v>166</c:v>
                </c:pt>
                <c:pt idx="3899">
                  <c:v>166</c:v>
                </c:pt>
                <c:pt idx="3900">
                  <c:v>166</c:v>
                </c:pt>
                <c:pt idx="3901">
                  <c:v>166</c:v>
                </c:pt>
                <c:pt idx="3902">
                  <c:v>166</c:v>
                </c:pt>
                <c:pt idx="3903">
                  <c:v>166</c:v>
                </c:pt>
                <c:pt idx="3904">
                  <c:v>166</c:v>
                </c:pt>
                <c:pt idx="3905">
                  <c:v>166</c:v>
                </c:pt>
                <c:pt idx="3906">
                  <c:v>166</c:v>
                </c:pt>
                <c:pt idx="3907">
                  <c:v>166</c:v>
                </c:pt>
                <c:pt idx="3908">
                  <c:v>166</c:v>
                </c:pt>
                <c:pt idx="3909">
                  <c:v>166</c:v>
                </c:pt>
                <c:pt idx="3910">
                  <c:v>166</c:v>
                </c:pt>
                <c:pt idx="3911">
                  <c:v>166</c:v>
                </c:pt>
                <c:pt idx="3912">
                  <c:v>166</c:v>
                </c:pt>
                <c:pt idx="3913">
                  <c:v>166</c:v>
                </c:pt>
                <c:pt idx="3914">
                  <c:v>166</c:v>
                </c:pt>
                <c:pt idx="3915">
                  <c:v>166</c:v>
                </c:pt>
                <c:pt idx="3916">
                  <c:v>166</c:v>
                </c:pt>
                <c:pt idx="3917">
                  <c:v>166</c:v>
                </c:pt>
                <c:pt idx="3918">
                  <c:v>166</c:v>
                </c:pt>
                <c:pt idx="3919">
                  <c:v>166</c:v>
                </c:pt>
                <c:pt idx="3920">
                  <c:v>166</c:v>
                </c:pt>
                <c:pt idx="3921">
                  <c:v>166</c:v>
                </c:pt>
                <c:pt idx="3922">
                  <c:v>166</c:v>
                </c:pt>
                <c:pt idx="3923">
                  <c:v>166</c:v>
                </c:pt>
                <c:pt idx="3924">
                  <c:v>166</c:v>
                </c:pt>
                <c:pt idx="3925">
                  <c:v>166</c:v>
                </c:pt>
                <c:pt idx="3926">
                  <c:v>166</c:v>
                </c:pt>
                <c:pt idx="3927">
                  <c:v>166</c:v>
                </c:pt>
                <c:pt idx="3928">
                  <c:v>166</c:v>
                </c:pt>
                <c:pt idx="3929">
                  <c:v>166</c:v>
                </c:pt>
                <c:pt idx="3930">
                  <c:v>166</c:v>
                </c:pt>
                <c:pt idx="3931">
                  <c:v>166</c:v>
                </c:pt>
                <c:pt idx="3932">
                  <c:v>166</c:v>
                </c:pt>
                <c:pt idx="3933">
                  <c:v>166</c:v>
                </c:pt>
                <c:pt idx="3934">
                  <c:v>166</c:v>
                </c:pt>
                <c:pt idx="3935">
                  <c:v>166</c:v>
                </c:pt>
                <c:pt idx="3936">
                  <c:v>166</c:v>
                </c:pt>
                <c:pt idx="3937">
                  <c:v>166</c:v>
                </c:pt>
                <c:pt idx="3938">
                  <c:v>166</c:v>
                </c:pt>
                <c:pt idx="3939">
                  <c:v>166</c:v>
                </c:pt>
                <c:pt idx="3940">
                  <c:v>166</c:v>
                </c:pt>
                <c:pt idx="3941">
                  <c:v>166</c:v>
                </c:pt>
                <c:pt idx="3942">
                  <c:v>166</c:v>
                </c:pt>
                <c:pt idx="3943">
                  <c:v>166</c:v>
                </c:pt>
                <c:pt idx="3944">
                  <c:v>166</c:v>
                </c:pt>
                <c:pt idx="3945">
                  <c:v>166</c:v>
                </c:pt>
                <c:pt idx="3946">
                  <c:v>166</c:v>
                </c:pt>
                <c:pt idx="3947">
                  <c:v>166</c:v>
                </c:pt>
                <c:pt idx="3948">
                  <c:v>166</c:v>
                </c:pt>
                <c:pt idx="3949">
                  <c:v>166</c:v>
                </c:pt>
                <c:pt idx="3950">
                  <c:v>166</c:v>
                </c:pt>
                <c:pt idx="3951">
                  <c:v>166</c:v>
                </c:pt>
                <c:pt idx="3952">
                  <c:v>166</c:v>
                </c:pt>
                <c:pt idx="3953">
                  <c:v>166</c:v>
                </c:pt>
                <c:pt idx="3954">
                  <c:v>166</c:v>
                </c:pt>
                <c:pt idx="3955">
                  <c:v>166</c:v>
                </c:pt>
                <c:pt idx="3956">
                  <c:v>166</c:v>
                </c:pt>
                <c:pt idx="3957">
                  <c:v>166</c:v>
                </c:pt>
                <c:pt idx="3958">
                  <c:v>166</c:v>
                </c:pt>
                <c:pt idx="3959">
                  <c:v>166</c:v>
                </c:pt>
                <c:pt idx="3960">
                  <c:v>166</c:v>
                </c:pt>
                <c:pt idx="3961">
                  <c:v>166</c:v>
                </c:pt>
                <c:pt idx="3962">
                  <c:v>166</c:v>
                </c:pt>
                <c:pt idx="3963">
                  <c:v>166</c:v>
                </c:pt>
                <c:pt idx="3964">
                  <c:v>166</c:v>
                </c:pt>
                <c:pt idx="3965">
                  <c:v>166</c:v>
                </c:pt>
                <c:pt idx="3966">
                  <c:v>166</c:v>
                </c:pt>
                <c:pt idx="3967">
                  <c:v>166</c:v>
                </c:pt>
                <c:pt idx="3968">
                  <c:v>166</c:v>
                </c:pt>
                <c:pt idx="3969">
                  <c:v>166</c:v>
                </c:pt>
                <c:pt idx="3970">
                  <c:v>166</c:v>
                </c:pt>
                <c:pt idx="3971">
                  <c:v>166</c:v>
                </c:pt>
                <c:pt idx="3972">
                  <c:v>166</c:v>
                </c:pt>
                <c:pt idx="3973">
                  <c:v>166</c:v>
                </c:pt>
                <c:pt idx="3974">
                  <c:v>166</c:v>
                </c:pt>
                <c:pt idx="3975">
                  <c:v>166</c:v>
                </c:pt>
                <c:pt idx="3976">
                  <c:v>166</c:v>
                </c:pt>
                <c:pt idx="3977">
                  <c:v>166</c:v>
                </c:pt>
                <c:pt idx="3978">
                  <c:v>166</c:v>
                </c:pt>
                <c:pt idx="3979">
                  <c:v>166</c:v>
                </c:pt>
                <c:pt idx="3980">
                  <c:v>166</c:v>
                </c:pt>
                <c:pt idx="3981">
                  <c:v>166</c:v>
                </c:pt>
                <c:pt idx="3982">
                  <c:v>166</c:v>
                </c:pt>
                <c:pt idx="3983">
                  <c:v>166</c:v>
                </c:pt>
                <c:pt idx="3984">
                  <c:v>166</c:v>
                </c:pt>
                <c:pt idx="3985">
                  <c:v>166</c:v>
                </c:pt>
                <c:pt idx="3986">
                  <c:v>166</c:v>
                </c:pt>
                <c:pt idx="3987">
                  <c:v>166</c:v>
                </c:pt>
                <c:pt idx="3988">
                  <c:v>166</c:v>
                </c:pt>
                <c:pt idx="3989">
                  <c:v>166</c:v>
                </c:pt>
                <c:pt idx="3990">
                  <c:v>166</c:v>
                </c:pt>
                <c:pt idx="3991">
                  <c:v>166</c:v>
                </c:pt>
                <c:pt idx="3992">
                  <c:v>166</c:v>
                </c:pt>
                <c:pt idx="3993">
                  <c:v>166</c:v>
                </c:pt>
                <c:pt idx="3994">
                  <c:v>166</c:v>
                </c:pt>
                <c:pt idx="3995">
                  <c:v>166</c:v>
                </c:pt>
                <c:pt idx="3996">
                  <c:v>166</c:v>
                </c:pt>
                <c:pt idx="3997">
                  <c:v>166</c:v>
                </c:pt>
                <c:pt idx="3998">
                  <c:v>166</c:v>
                </c:pt>
                <c:pt idx="3999">
                  <c:v>166</c:v>
                </c:pt>
                <c:pt idx="4000">
                  <c:v>166</c:v>
                </c:pt>
                <c:pt idx="4001">
                  <c:v>166</c:v>
                </c:pt>
                <c:pt idx="4002">
                  <c:v>166</c:v>
                </c:pt>
                <c:pt idx="4003">
                  <c:v>166</c:v>
                </c:pt>
                <c:pt idx="4004">
                  <c:v>166</c:v>
                </c:pt>
                <c:pt idx="4005">
                  <c:v>166</c:v>
                </c:pt>
                <c:pt idx="4006">
                  <c:v>166</c:v>
                </c:pt>
                <c:pt idx="4007">
                  <c:v>166</c:v>
                </c:pt>
                <c:pt idx="4008">
                  <c:v>166</c:v>
                </c:pt>
                <c:pt idx="4009">
                  <c:v>166</c:v>
                </c:pt>
                <c:pt idx="4010">
                  <c:v>166</c:v>
                </c:pt>
                <c:pt idx="4011">
                  <c:v>166</c:v>
                </c:pt>
                <c:pt idx="4012">
                  <c:v>166</c:v>
                </c:pt>
                <c:pt idx="4013">
                  <c:v>166</c:v>
                </c:pt>
                <c:pt idx="4014">
                  <c:v>166</c:v>
                </c:pt>
                <c:pt idx="4015">
                  <c:v>166</c:v>
                </c:pt>
                <c:pt idx="4016">
                  <c:v>166</c:v>
                </c:pt>
                <c:pt idx="4017">
                  <c:v>166</c:v>
                </c:pt>
                <c:pt idx="4018">
                  <c:v>166</c:v>
                </c:pt>
                <c:pt idx="4019">
                  <c:v>166</c:v>
                </c:pt>
                <c:pt idx="4020">
                  <c:v>166</c:v>
                </c:pt>
                <c:pt idx="4021">
                  <c:v>166</c:v>
                </c:pt>
                <c:pt idx="4022">
                  <c:v>166</c:v>
                </c:pt>
                <c:pt idx="4023">
                  <c:v>166</c:v>
                </c:pt>
                <c:pt idx="4024">
                  <c:v>166</c:v>
                </c:pt>
                <c:pt idx="4025">
                  <c:v>166</c:v>
                </c:pt>
                <c:pt idx="4026">
                  <c:v>166</c:v>
                </c:pt>
                <c:pt idx="4027">
                  <c:v>166</c:v>
                </c:pt>
                <c:pt idx="4028">
                  <c:v>166</c:v>
                </c:pt>
                <c:pt idx="4029">
                  <c:v>166</c:v>
                </c:pt>
                <c:pt idx="4030">
                  <c:v>166</c:v>
                </c:pt>
                <c:pt idx="4031">
                  <c:v>166</c:v>
                </c:pt>
                <c:pt idx="4032">
                  <c:v>166</c:v>
                </c:pt>
                <c:pt idx="4033">
                  <c:v>166</c:v>
                </c:pt>
                <c:pt idx="4034">
                  <c:v>166</c:v>
                </c:pt>
                <c:pt idx="4035">
                  <c:v>166</c:v>
                </c:pt>
                <c:pt idx="4036">
                  <c:v>166</c:v>
                </c:pt>
                <c:pt idx="4037">
                  <c:v>166</c:v>
                </c:pt>
                <c:pt idx="4038">
                  <c:v>166</c:v>
                </c:pt>
                <c:pt idx="4039">
                  <c:v>166</c:v>
                </c:pt>
                <c:pt idx="4040">
                  <c:v>166</c:v>
                </c:pt>
                <c:pt idx="4041">
                  <c:v>166</c:v>
                </c:pt>
                <c:pt idx="4042">
                  <c:v>166</c:v>
                </c:pt>
                <c:pt idx="4043">
                  <c:v>166</c:v>
                </c:pt>
                <c:pt idx="4044">
                  <c:v>166</c:v>
                </c:pt>
                <c:pt idx="4045">
                  <c:v>166</c:v>
                </c:pt>
                <c:pt idx="4046">
                  <c:v>166</c:v>
                </c:pt>
                <c:pt idx="4047">
                  <c:v>166</c:v>
                </c:pt>
                <c:pt idx="4048">
                  <c:v>166</c:v>
                </c:pt>
                <c:pt idx="4049">
                  <c:v>166</c:v>
                </c:pt>
                <c:pt idx="4050">
                  <c:v>166</c:v>
                </c:pt>
                <c:pt idx="4051">
                  <c:v>166</c:v>
                </c:pt>
                <c:pt idx="4052">
                  <c:v>166</c:v>
                </c:pt>
                <c:pt idx="4053">
                  <c:v>166</c:v>
                </c:pt>
                <c:pt idx="4054">
                  <c:v>166</c:v>
                </c:pt>
                <c:pt idx="4055">
                  <c:v>166</c:v>
                </c:pt>
                <c:pt idx="4056">
                  <c:v>166</c:v>
                </c:pt>
                <c:pt idx="4057">
                  <c:v>166</c:v>
                </c:pt>
                <c:pt idx="4058">
                  <c:v>166</c:v>
                </c:pt>
                <c:pt idx="4059">
                  <c:v>166</c:v>
                </c:pt>
                <c:pt idx="4060">
                  <c:v>166</c:v>
                </c:pt>
                <c:pt idx="4061">
                  <c:v>166</c:v>
                </c:pt>
                <c:pt idx="4062">
                  <c:v>166</c:v>
                </c:pt>
                <c:pt idx="4063">
                  <c:v>166</c:v>
                </c:pt>
                <c:pt idx="4064">
                  <c:v>166</c:v>
                </c:pt>
                <c:pt idx="4065">
                  <c:v>166</c:v>
                </c:pt>
                <c:pt idx="4066">
                  <c:v>166</c:v>
                </c:pt>
                <c:pt idx="4067">
                  <c:v>166</c:v>
                </c:pt>
                <c:pt idx="4068">
                  <c:v>166</c:v>
                </c:pt>
                <c:pt idx="4069">
                  <c:v>166</c:v>
                </c:pt>
                <c:pt idx="4070">
                  <c:v>166</c:v>
                </c:pt>
                <c:pt idx="4071">
                  <c:v>166</c:v>
                </c:pt>
                <c:pt idx="4072">
                  <c:v>166</c:v>
                </c:pt>
                <c:pt idx="4073">
                  <c:v>166</c:v>
                </c:pt>
                <c:pt idx="4074">
                  <c:v>166</c:v>
                </c:pt>
                <c:pt idx="4075">
                  <c:v>166</c:v>
                </c:pt>
                <c:pt idx="4076">
                  <c:v>166</c:v>
                </c:pt>
                <c:pt idx="4077">
                  <c:v>166</c:v>
                </c:pt>
                <c:pt idx="4078">
                  <c:v>166</c:v>
                </c:pt>
                <c:pt idx="4079">
                  <c:v>166</c:v>
                </c:pt>
                <c:pt idx="4080">
                  <c:v>166</c:v>
                </c:pt>
                <c:pt idx="4081">
                  <c:v>166</c:v>
                </c:pt>
                <c:pt idx="4082">
                  <c:v>166</c:v>
                </c:pt>
                <c:pt idx="4083">
                  <c:v>166</c:v>
                </c:pt>
                <c:pt idx="4084">
                  <c:v>166</c:v>
                </c:pt>
                <c:pt idx="4085">
                  <c:v>166</c:v>
                </c:pt>
                <c:pt idx="4086">
                  <c:v>166</c:v>
                </c:pt>
                <c:pt idx="4087">
                  <c:v>166</c:v>
                </c:pt>
                <c:pt idx="4088">
                  <c:v>166</c:v>
                </c:pt>
                <c:pt idx="4089">
                  <c:v>166</c:v>
                </c:pt>
                <c:pt idx="4090">
                  <c:v>166</c:v>
                </c:pt>
                <c:pt idx="4091">
                  <c:v>166</c:v>
                </c:pt>
                <c:pt idx="4092">
                  <c:v>166</c:v>
                </c:pt>
                <c:pt idx="4093">
                  <c:v>166</c:v>
                </c:pt>
                <c:pt idx="4094">
                  <c:v>166</c:v>
                </c:pt>
                <c:pt idx="4095">
                  <c:v>166</c:v>
                </c:pt>
                <c:pt idx="4096">
                  <c:v>166</c:v>
                </c:pt>
                <c:pt idx="4097">
                  <c:v>166</c:v>
                </c:pt>
                <c:pt idx="4098">
                  <c:v>166</c:v>
                </c:pt>
                <c:pt idx="4099">
                  <c:v>166</c:v>
                </c:pt>
                <c:pt idx="4100">
                  <c:v>166</c:v>
                </c:pt>
                <c:pt idx="4101">
                  <c:v>166</c:v>
                </c:pt>
                <c:pt idx="4102">
                  <c:v>166</c:v>
                </c:pt>
                <c:pt idx="4103">
                  <c:v>166</c:v>
                </c:pt>
                <c:pt idx="4104">
                  <c:v>166</c:v>
                </c:pt>
                <c:pt idx="4105">
                  <c:v>166</c:v>
                </c:pt>
                <c:pt idx="4106">
                  <c:v>166</c:v>
                </c:pt>
                <c:pt idx="4107">
                  <c:v>166</c:v>
                </c:pt>
                <c:pt idx="4108">
                  <c:v>166</c:v>
                </c:pt>
                <c:pt idx="4109">
                  <c:v>166</c:v>
                </c:pt>
                <c:pt idx="4110">
                  <c:v>166</c:v>
                </c:pt>
                <c:pt idx="4111">
                  <c:v>166</c:v>
                </c:pt>
                <c:pt idx="4112">
                  <c:v>166</c:v>
                </c:pt>
                <c:pt idx="4113">
                  <c:v>166</c:v>
                </c:pt>
                <c:pt idx="4114">
                  <c:v>166</c:v>
                </c:pt>
                <c:pt idx="4115">
                  <c:v>166</c:v>
                </c:pt>
                <c:pt idx="4116">
                  <c:v>166</c:v>
                </c:pt>
                <c:pt idx="4117">
                  <c:v>166</c:v>
                </c:pt>
                <c:pt idx="4118">
                  <c:v>166</c:v>
                </c:pt>
                <c:pt idx="4119">
                  <c:v>166</c:v>
                </c:pt>
                <c:pt idx="4120">
                  <c:v>166</c:v>
                </c:pt>
                <c:pt idx="4121">
                  <c:v>166</c:v>
                </c:pt>
                <c:pt idx="4122">
                  <c:v>166</c:v>
                </c:pt>
                <c:pt idx="4123">
                  <c:v>166</c:v>
                </c:pt>
                <c:pt idx="4124">
                  <c:v>166</c:v>
                </c:pt>
                <c:pt idx="4125">
                  <c:v>166</c:v>
                </c:pt>
                <c:pt idx="4126">
                  <c:v>166</c:v>
                </c:pt>
                <c:pt idx="4127">
                  <c:v>166</c:v>
                </c:pt>
                <c:pt idx="4128">
                  <c:v>166</c:v>
                </c:pt>
                <c:pt idx="4129">
                  <c:v>166</c:v>
                </c:pt>
                <c:pt idx="4130">
                  <c:v>166</c:v>
                </c:pt>
                <c:pt idx="4131">
                  <c:v>166</c:v>
                </c:pt>
                <c:pt idx="4132">
                  <c:v>166</c:v>
                </c:pt>
                <c:pt idx="4133">
                  <c:v>166</c:v>
                </c:pt>
                <c:pt idx="4134">
                  <c:v>166</c:v>
                </c:pt>
                <c:pt idx="4135">
                  <c:v>166</c:v>
                </c:pt>
                <c:pt idx="4136">
                  <c:v>166</c:v>
                </c:pt>
                <c:pt idx="4137">
                  <c:v>166</c:v>
                </c:pt>
                <c:pt idx="4138">
                  <c:v>166</c:v>
                </c:pt>
                <c:pt idx="4139">
                  <c:v>166</c:v>
                </c:pt>
                <c:pt idx="4140">
                  <c:v>166</c:v>
                </c:pt>
                <c:pt idx="4141">
                  <c:v>166</c:v>
                </c:pt>
                <c:pt idx="4142">
                  <c:v>166</c:v>
                </c:pt>
                <c:pt idx="4143">
                  <c:v>166</c:v>
                </c:pt>
                <c:pt idx="4144">
                  <c:v>166</c:v>
                </c:pt>
                <c:pt idx="4145">
                  <c:v>166</c:v>
                </c:pt>
                <c:pt idx="4146">
                  <c:v>166</c:v>
                </c:pt>
                <c:pt idx="4147">
                  <c:v>166</c:v>
                </c:pt>
                <c:pt idx="4148">
                  <c:v>166</c:v>
                </c:pt>
                <c:pt idx="4149">
                  <c:v>166</c:v>
                </c:pt>
                <c:pt idx="4150">
                  <c:v>166</c:v>
                </c:pt>
                <c:pt idx="4151">
                  <c:v>166</c:v>
                </c:pt>
                <c:pt idx="4152">
                  <c:v>166</c:v>
                </c:pt>
                <c:pt idx="4153">
                  <c:v>166</c:v>
                </c:pt>
                <c:pt idx="4154">
                  <c:v>166</c:v>
                </c:pt>
                <c:pt idx="4155">
                  <c:v>166</c:v>
                </c:pt>
                <c:pt idx="4156">
                  <c:v>166</c:v>
                </c:pt>
                <c:pt idx="4157">
                  <c:v>166</c:v>
                </c:pt>
                <c:pt idx="4158">
                  <c:v>166</c:v>
                </c:pt>
                <c:pt idx="4159">
                  <c:v>166</c:v>
                </c:pt>
                <c:pt idx="4160">
                  <c:v>166</c:v>
                </c:pt>
                <c:pt idx="4161">
                  <c:v>166</c:v>
                </c:pt>
                <c:pt idx="4162">
                  <c:v>166</c:v>
                </c:pt>
                <c:pt idx="4163">
                  <c:v>166</c:v>
                </c:pt>
                <c:pt idx="4164">
                  <c:v>166</c:v>
                </c:pt>
                <c:pt idx="4165">
                  <c:v>166</c:v>
                </c:pt>
                <c:pt idx="4166">
                  <c:v>166</c:v>
                </c:pt>
                <c:pt idx="4167">
                  <c:v>166</c:v>
                </c:pt>
                <c:pt idx="4168">
                  <c:v>166</c:v>
                </c:pt>
                <c:pt idx="4169">
                  <c:v>166</c:v>
                </c:pt>
                <c:pt idx="4170">
                  <c:v>166</c:v>
                </c:pt>
                <c:pt idx="4171">
                  <c:v>166</c:v>
                </c:pt>
                <c:pt idx="4172">
                  <c:v>166</c:v>
                </c:pt>
                <c:pt idx="4173">
                  <c:v>166</c:v>
                </c:pt>
                <c:pt idx="4174">
                  <c:v>166</c:v>
                </c:pt>
                <c:pt idx="4175">
                  <c:v>166</c:v>
                </c:pt>
                <c:pt idx="4176">
                  <c:v>166</c:v>
                </c:pt>
                <c:pt idx="4177">
                  <c:v>166</c:v>
                </c:pt>
                <c:pt idx="4178">
                  <c:v>166</c:v>
                </c:pt>
                <c:pt idx="4179">
                  <c:v>166</c:v>
                </c:pt>
                <c:pt idx="4180">
                  <c:v>166</c:v>
                </c:pt>
                <c:pt idx="4181">
                  <c:v>166</c:v>
                </c:pt>
                <c:pt idx="4182">
                  <c:v>166</c:v>
                </c:pt>
                <c:pt idx="4183">
                  <c:v>166</c:v>
                </c:pt>
                <c:pt idx="4184">
                  <c:v>166</c:v>
                </c:pt>
                <c:pt idx="4185">
                  <c:v>166</c:v>
                </c:pt>
                <c:pt idx="4186">
                  <c:v>166</c:v>
                </c:pt>
                <c:pt idx="4187">
                  <c:v>166</c:v>
                </c:pt>
                <c:pt idx="4188">
                  <c:v>166</c:v>
                </c:pt>
                <c:pt idx="4189">
                  <c:v>166</c:v>
                </c:pt>
                <c:pt idx="4190">
                  <c:v>166</c:v>
                </c:pt>
                <c:pt idx="4191">
                  <c:v>166</c:v>
                </c:pt>
                <c:pt idx="4192">
                  <c:v>166</c:v>
                </c:pt>
                <c:pt idx="4193">
                  <c:v>166</c:v>
                </c:pt>
                <c:pt idx="4194">
                  <c:v>166</c:v>
                </c:pt>
                <c:pt idx="4195">
                  <c:v>166</c:v>
                </c:pt>
                <c:pt idx="4196">
                  <c:v>166</c:v>
                </c:pt>
                <c:pt idx="4197">
                  <c:v>166</c:v>
                </c:pt>
                <c:pt idx="4198">
                  <c:v>166</c:v>
                </c:pt>
                <c:pt idx="4199">
                  <c:v>166</c:v>
                </c:pt>
                <c:pt idx="4200">
                  <c:v>166</c:v>
                </c:pt>
                <c:pt idx="4201">
                  <c:v>166</c:v>
                </c:pt>
                <c:pt idx="4202">
                  <c:v>166</c:v>
                </c:pt>
                <c:pt idx="4203">
                  <c:v>166</c:v>
                </c:pt>
                <c:pt idx="4204">
                  <c:v>166</c:v>
                </c:pt>
                <c:pt idx="4205">
                  <c:v>166</c:v>
                </c:pt>
                <c:pt idx="4206">
                  <c:v>166</c:v>
                </c:pt>
                <c:pt idx="4207">
                  <c:v>166</c:v>
                </c:pt>
                <c:pt idx="4208">
                  <c:v>166</c:v>
                </c:pt>
                <c:pt idx="4209">
                  <c:v>166</c:v>
                </c:pt>
                <c:pt idx="4210">
                  <c:v>166</c:v>
                </c:pt>
                <c:pt idx="4211">
                  <c:v>166</c:v>
                </c:pt>
                <c:pt idx="4212">
                  <c:v>166</c:v>
                </c:pt>
                <c:pt idx="4213">
                  <c:v>166</c:v>
                </c:pt>
                <c:pt idx="4214">
                  <c:v>166</c:v>
                </c:pt>
                <c:pt idx="4215">
                  <c:v>166</c:v>
                </c:pt>
                <c:pt idx="4216">
                  <c:v>166</c:v>
                </c:pt>
                <c:pt idx="4217">
                  <c:v>166</c:v>
                </c:pt>
                <c:pt idx="4218">
                  <c:v>166</c:v>
                </c:pt>
                <c:pt idx="4219">
                  <c:v>166</c:v>
                </c:pt>
                <c:pt idx="4220">
                  <c:v>166</c:v>
                </c:pt>
                <c:pt idx="4221">
                  <c:v>166</c:v>
                </c:pt>
                <c:pt idx="4222">
                  <c:v>166</c:v>
                </c:pt>
                <c:pt idx="4223">
                  <c:v>166</c:v>
                </c:pt>
                <c:pt idx="4224">
                  <c:v>166</c:v>
                </c:pt>
                <c:pt idx="4225">
                  <c:v>166</c:v>
                </c:pt>
                <c:pt idx="4226">
                  <c:v>166</c:v>
                </c:pt>
                <c:pt idx="4227">
                  <c:v>166</c:v>
                </c:pt>
                <c:pt idx="4228">
                  <c:v>166</c:v>
                </c:pt>
                <c:pt idx="4229">
                  <c:v>166</c:v>
                </c:pt>
                <c:pt idx="4230">
                  <c:v>166</c:v>
                </c:pt>
                <c:pt idx="4231">
                  <c:v>166</c:v>
                </c:pt>
                <c:pt idx="4232">
                  <c:v>166</c:v>
                </c:pt>
                <c:pt idx="4233">
                  <c:v>166</c:v>
                </c:pt>
                <c:pt idx="4234">
                  <c:v>166</c:v>
                </c:pt>
                <c:pt idx="4235">
                  <c:v>166</c:v>
                </c:pt>
                <c:pt idx="4236">
                  <c:v>166</c:v>
                </c:pt>
                <c:pt idx="4237">
                  <c:v>166</c:v>
                </c:pt>
                <c:pt idx="4238">
                  <c:v>166</c:v>
                </c:pt>
                <c:pt idx="4239">
                  <c:v>166</c:v>
                </c:pt>
                <c:pt idx="4240">
                  <c:v>166</c:v>
                </c:pt>
                <c:pt idx="4241">
                  <c:v>166</c:v>
                </c:pt>
                <c:pt idx="4242">
                  <c:v>166</c:v>
                </c:pt>
                <c:pt idx="4243">
                  <c:v>166</c:v>
                </c:pt>
                <c:pt idx="4244">
                  <c:v>166</c:v>
                </c:pt>
                <c:pt idx="4245">
                  <c:v>166</c:v>
                </c:pt>
                <c:pt idx="4246">
                  <c:v>166</c:v>
                </c:pt>
                <c:pt idx="4247">
                  <c:v>166</c:v>
                </c:pt>
                <c:pt idx="4248">
                  <c:v>166</c:v>
                </c:pt>
                <c:pt idx="4249">
                  <c:v>166</c:v>
                </c:pt>
                <c:pt idx="4250">
                  <c:v>166</c:v>
                </c:pt>
                <c:pt idx="4251">
                  <c:v>166</c:v>
                </c:pt>
                <c:pt idx="4252">
                  <c:v>166</c:v>
                </c:pt>
                <c:pt idx="4253">
                  <c:v>166</c:v>
                </c:pt>
                <c:pt idx="4254">
                  <c:v>166</c:v>
                </c:pt>
                <c:pt idx="4255">
                  <c:v>166</c:v>
                </c:pt>
                <c:pt idx="4256">
                  <c:v>166</c:v>
                </c:pt>
                <c:pt idx="4257">
                  <c:v>166</c:v>
                </c:pt>
                <c:pt idx="4258">
                  <c:v>166</c:v>
                </c:pt>
                <c:pt idx="4259">
                  <c:v>166</c:v>
                </c:pt>
                <c:pt idx="4260">
                  <c:v>166</c:v>
                </c:pt>
                <c:pt idx="4261">
                  <c:v>166</c:v>
                </c:pt>
                <c:pt idx="4262">
                  <c:v>166</c:v>
                </c:pt>
                <c:pt idx="4263">
                  <c:v>166</c:v>
                </c:pt>
                <c:pt idx="4264">
                  <c:v>166</c:v>
                </c:pt>
                <c:pt idx="4265">
                  <c:v>166</c:v>
                </c:pt>
                <c:pt idx="4266">
                  <c:v>166</c:v>
                </c:pt>
                <c:pt idx="4267">
                  <c:v>166</c:v>
                </c:pt>
                <c:pt idx="4268">
                  <c:v>166</c:v>
                </c:pt>
                <c:pt idx="4269">
                  <c:v>166</c:v>
                </c:pt>
                <c:pt idx="4270">
                  <c:v>166</c:v>
                </c:pt>
                <c:pt idx="4271">
                  <c:v>166</c:v>
                </c:pt>
                <c:pt idx="4272">
                  <c:v>166</c:v>
                </c:pt>
                <c:pt idx="4273">
                  <c:v>166</c:v>
                </c:pt>
                <c:pt idx="4274">
                  <c:v>166</c:v>
                </c:pt>
                <c:pt idx="4275">
                  <c:v>166</c:v>
                </c:pt>
                <c:pt idx="4276">
                  <c:v>166</c:v>
                </c:pt>
                <c:pt idx="4277">
                  <c:v>166</c:v>
                </c:pt>
                <c:pt idx="4278">
                  <c:v>166</c:v>
                </c:pt>
                <c:pt idx="4279">
                  <c:v>166</c:v>
                </c:pt>
                <c:pt idx="4280">
                  <c:v>166</c:v>
                </c:pt>
                <c:pt idx="4281">
                  <c:v>166</c:v>
                </c:pt>
                <c:pt idx="4282">
                  <c:v>166</c:v>
                </c:pt>
                <c:pt idx="4283">
                  <c:v>166</c:v>
                </c:pt>
                <c:pt idx="4284">
                  <c:v>166</c:v>
                </c:pt>
                <c:pt idx="4285">
                  <c:v>166</c:v>
                </c:pt>
                <c:pt idx="4286">
                  <c:v>166</c:v>
                </c:pt>
                <c:pt idx="4287">
                  <c:v>166</c:v>
                </c:pt>
                <c:pt idx="4288">
                  <c:v>167</c:v>
                </c:pt>
                <c:pt idx="4289">
                  <c:v>167</c:v>
                </c:pt>
                <c:pt idx="4290">
                  <c:v>167</c:v>
                </c:pt>
                <c:pt idx="4291">
                  <c:v>167</c:v>
                </c:pt>
                <c:pt idx="4292">
                  <c:v>167</c:v>
                </c:pt>
                <c:pt idx="4293">
                  <c:v>167</c:v>
                </c:pt>
                <c:pt idx="4294">
                  <c:v>167</c:v>
                </c:pt>
                <c:pt idx="4295">
                  <c:v>167</c:v>
                </c:pt>
                <c:pt idx="4296">
                  <c:v>167</c:v>
                </c:pt>
                <c:pt idx="4297">
                  <c:v>167</c:v>
                </c:pt>
                <c:pt idx="4298">
                  <c:v>167</c:v>
                </c:pt>
                <c:pt idx="4299">
                  <c:v>167</c:v>
                </c:pt>
                <c:pt idx="4300">
                  <c:v>167</c:v>
                </c:pt>
                <c:pt idx="4301">
                  <c:v>167</c:v>
                </c:pt>
                <c:pt idx="4302">
                  <c:v>167</c:v>
                </c:pt>
                <c:pt idx="4303">
                  <c:v>167</c:v>
                </c:pt>
                <c:pt idx="4304">
                  <c:v>167</c:v>
                </c:pt>
                <c:pt idx="4305">
                  <c:v>167</c:v>
                </c:pt>
                <c:pt idx="4306">
                  <c:v>167</c:v>
                </c:pt>
                <c:pt idx="4307">
                  <c:v>167</c:v>
                </c:pt>
                <c:pt idx="4308">
                  <c:v>167</c:v>
                </c:pt>
                <c:pt idx="4309">
                  <c:v>167</c:v>
                </c:pt>
                <c:pt idx="4310">
                  <c:v>167</c:v>
                </c:pt>
                <c:pt idx="4311">
                  <c:v>167</c:v>
                </c:pt>
                <c:pt idx="4312">
                  <c:v>167</c:v>
                </c:pt>
                <c:pt idx="4313">
                  <c:v>167</c:v>
                </c:pt>
                <c:pt idx="4314">
                  <c:v>167</c:v>
                </c:pt>
                <c:pt idx="4315">
                  <c:v>167</c:v>
                </c:pt>
                <c:pt idx="4316">
                  <c:v>167</c:v>
                </c:pt>
                <c:pt idx="4317">
                  <c:v>167</c:v>
                </c:pt>
                <c:pt idx="4318">
                  <c:v>167</c:v>
                </c:pt>
                <c:pt idx="4319">
                  <c:v>167</c:v>
                </c:pt>
                <c:pt idx="4320">
                  <c:v>167</c:v>
                </c:pt>
                <c:pt idx="4321">
                  <c:v>167</c:v>
                </c:pt>
                <c:pt idx="4322">
                  <c:v>167</c:v>
                </c:pt>
                <c:pt idx="4323">
                  <c:v>167</c:v>
                </c:pt>
                <c:pt idx="4324">
                  <c:v>167</c:v>
                </c:pt>
                <c:pt idx="4325">
                  <c:v>167</c:v>
                </c:pt>
                <c:pt idx="4326">
                  <c:v>167</c:v>
                </c:pt>
                <c:pt idx="4327">
                  <c:v>167</c:v>
                </c:pt>
                <c:pt idx="4328">
                  <c:v>167</c:v>
                </c:pt>
                <c:pt idx="4329">
                  <c:v>167</c:v>
                </c:pt>
                <c:pt idx="4330">
                  <c:v>167</c:v>
                </c:pt>
                <c:pt idx="4331">
                  <c:v>167</c:v>
                </c:pt>
                <c:pt idx="4332">
                  <c:v>167</c:v>
                </c:pt>
                <c:pt idx="4333">
                  <c:v>167</c:v>
                </c:pt>
                <c:pt idx="4334">
                  <c:v>167</c:v>
                </c:pt>
                <c:pt idx="4335">
                  <c:v>167</c:v>
                </c:pt>
                <c:pt idx="4336">
                  <c:v>167</c:v>
                </c:pt>
                <c:pt idx="4337">
                  <c:v>167</c:v>
                </c:pt>
                <c:pt idx="4338">
                  <c:v>167</c:v>
                </c:pt>
                <c:pt idx="4339">
                  <c:v>167</c:v>
                </c:pt>
                <c:pt idx="4340">
                  <c:v>167</c:v>
                </c:pt>
                <c:pt idx="4341">
                  <c:v>167</c:v>
                </c:pt>
                <c:pt idx="4342">
                  <c:v>167</c:v>
                </c:pt>
                <c:pt idx="4343">
                  <c:v>167</c:v>
                </c:pt>
                <c:pt idx="4344">
                  <c:v>167</c:v>
                </c:pt>
                <c:pt idx="4345">
                  <c:v>167</c:v>
                </c:pt>
                <c:pt idx="4346">
                  <c:v>167</c:v>
                </c:pt>
                <c:pt idx="4347">
                  <c:v>167</c:v>
                </c:pt>
                <c:pt idx="4348">
                  <c:v>167</c:v>
                </c:pt>
                <c:pt idx="4349">
                  <c:v>167</c:v>
                </c:pt>
                <c:pt idx="4350">
                  <c:v>167</c:v>
                </c:pt>
                <c:pt idx="4351">
                  <c:v>167</c:v>
                </c:pt>
                <c:pt idx="4352">
                  <c:v>167</c:v>
                </c:pt>
                <c:pt idx="4353">
                  <c:v>167</c:v>
                </c:pt>
                <c:pt idx="4354">
                  <c:v>167</c:v>
                </c:pt>
                <c:pt idx="4355">
                  <c:v>167</c:v>
                </c:pt>
                <c:pt idx="4356">
                  <c:v>167</c:v>
                </c:pt>
                <c:pt idx="4357">
                  <c:v>167</c:v>
                </c:pt>
                <c:pt idx="4358">
                  <c:v>167</c:v>
                </c:pt>
                <c:pt idx="4359">
                  <c:v>167</c:v>
                </c:pt>
                <c:pt idx="4360">
                  <c:v>167</c:v>
                </c:pt>
                <c:pt idx="4361">
                  <c:v>167</c:v>
                </c:pt>
                <c:pt idx="4362">
                  <c:v>167</c:v>
                </c:pt>
                <c:pt idx="4363">
                  <c:v>167</c:v>
                </c:pt>
                <c:pt idx="4364">
                  <c:v>167</c:v>
                </c:pt>
                <c:pt idx="4365">
                  <c:v>167</c:v>
                </c:pt>
                <c:pt idx="4366">
                  <c:v>167</c:v>
                </c:pt>
                <c:pt idx="4367">
                  <c:v>167</c:v>
                </c:pt>
                <c:pt idx="4368">
                  <c:v>167</c:v>
                </c:pt>
                <c:pt idx="4369">
                  <c:v>167</c:v>
                </c:pt>
                <c:pt idx="4370">
                  <c:v>167</c:v>
                </c:pt>
                <c:pt idx="4371">
                  <c:v>167</c:v>
                </c:pt>
                <c:pt idx="4372">
                  <c:v>167</c:v>
                </c:pt>
                <c:pt idx="4373">
                  <c:v>167</c:v>
                </c:pt>
                <c:pt idx="4374">
                  <c:v>167</c:v>
                </c:pt>
                <c:pt idx="4375">
                  <c:v>167</c:v>
                </c:pt>
                <c:pt idx="4376">
                  <c:v>167</c:v>
                </c:pt>
                <c:pt idx="4377">
                  <c:v>167</c:v>
                </c:pt>
                <c:pt idx="4378">
                  <c:v>167</c:v>
                </c:pt>
                <c:pt idx="4379">
                  <c:v>167</c:v>
                </c:pt>
                <c:pt idx="4380">
                  <c:v>167</c:v>
                </c:pt>
                <c:pt idx="4381">
                  <c:v>167</c:v>
                </c:pt>
                <c:pt idx="4382">
                  <c:v>167</c:v>
                </c:pt>
                <c:pt idx="4383">
                  <c:v>167</c:v>
                </c:pt>
                <c:pt idx="4384">
                  <c:v>167</c:v>
                </c:pt>
                <c:pt idx="4385">
                  <c:v>167</c:v>
                </c:pt>
                <c:pt idx="4386">
                  <c:v>167</c:v>
                </c:pt>
                <c:pt idx="4387">
                  <c:v>167</c:v>
                </c:pt>
                <c:pt idx="4388">
                  <c:v>167</c:v>
                </c:pt>
                <c:pt idx="4389">
                  <c:v>167</c:v>
                </c:pt>
                <c:pt idx="4390">
                  <c:v>167</c:v>
                </c:pt>
                <c:pt idx="4391">
                  <c:v>167</c:v>
                </c:pt>
                <c:pt idx="4392">
                  <c:v>167</c:v>
                </c:pt>
                <c:pt idx="4393">
                  <c:v>167</c:v>
                </c:pt>
                <c:pt idx="4394">
                  <c:v>167</c:v>
                </c:pt>
                <c:pt idx="4395">
                  <c:v>167</c:v>
                </c:pt>
                <c:pt idx="4396">
                  <c:v>167</c:v>
                </c:pt>
                <c:pt idx="4397">
                  <c:v>167</c:v>
                </c:pt>
                <c:pt idx="4398">
                  <c:v>167</c:v>
                </c:pt>
                <c:pt idx="4399">
                  <c:v>167</c:v>
                </c:pt>
                <c:pt idx="4400">
                  <c:v>167</c:v>
                </c:pt>
                <c:pt idx="4401">
                  <c:v>167</c:v>
                </c:pt>
                <c:pt idx="4402">
                  <c:v>167</c:v>
                </c:pt>
                <c:pt idx="4403">
                  <c:v>167</c:v>
                </c:pt>
                <c:pt idx="4404">
                  <c:v>167</c:v>
                </c:pt>
                <c:pt idx="4405">
                  <c:v>167</c:v>
                </c:pt>
                <c:pt idx="4406">
                  <c:v>167</c:v>
                </c:pt>
                <c:pt idx="4407">
                  <c:v>167</c:v>
                </c:pt>
                <c:pt idx="4408">
                  <c:v>167</c:v>
                </c:pt>
                <c:pt idx="4409">
                  <c:v>167</c:v>
                </c:pt>
                <c:pt idx="4410">
                  <c:v>167</c:v>
                </c:pt>
                <c:pt idx="4411">
                  <c:v>167</c:v>
                </c:pt>
                <c:pt idx="4412">
                  <c:v>167</c:v>
                </c:pt>
                <c:pt idx="4413">
                  <c:v>167</c:v>
                </c:pt>
                <c:pt idx="4414">
                  <c:v>167</c:v>
                </c:pt>
                <c:pt idx="4415">
                  <c:v>167</c:v>
                </c:pt>
                <c:pt idx="4416">
                  <c:v>167</c:v>
                </c:pt>
                <c:pt idx="4417">
                  <c:v>167</c:v>
                </c:pt>
                <c:pt idx="4418">
                  <c:v>167</c:v>
                </c:pt>
                <c:pt idx="4419">
                  <c:v>167</c:v>
                </c:pt>
                <c:pt idx="4420">
                  <c:v>167</c:v>
                </c:pt>
                <c:pt idx="4421">
                  <c:v>167</c:v>
                </c:pt>
                <c:pt idx="4422">
                  <c:v>167</c:v>
                </c:pt>
                <c:pt idx="4423">
                  <c:v>167</c:v>
                </c:pt>
                <c:pt idx="4424">
                  <c:v>167</c:v>
                </c:pt>
                <c:pt idx="4425">
                  <c:v>167</c:v>
                </c:pt>
                <c:pt idx="4426">
                  <c:v>167</c:v>
                </c:pt>
                <c:pt idx="4427">
                  <c:v>167</c:v>
                </c:pt>
                <c:pt idx="4428">
                  <c:v>167</c:v>
                </c:pt>
                <c:pt idx="4429">
                  <c:v>167</c:v>
                </c:pt>
                <c:pt idx="4430">
                  <c:v>167</c:v>
                </c:pt>
                <c:pt idx="4431">
                  <c:v>167</c:v>
                </c:pt>
                <c:pt idx="4432">
                  <c:v>167</c:v>
                </c:pt>
                <c:pt idx="4433">
                  <c:v>167</c:v>
                </c:pt>
                <c:pt idx="4434">
                  <c:v>167</c:v>
                </c:pt>
                <c:pt idx="4435">
                  <c:v>167</c:v>
                </c:pt>
                <c:pt idx="4436">
                  <c:v>167</c:v>
                </c:pt>
                <c:pt idx="4437">
                  <c:v>167</c:v>
                </c:pt>
                <c:pt idx="4438">
                  <c:v>167</c:v>
                </c:pt>
                <c:pt idx="4439">
                  <c:v>167</c:v>
                </c:pt>
                <c:pt idx="4440">
                  <c:v>167</c:v>
                </c:pt>
                <c:pt idx="4441">
                  <c:v>167</c:v>
                </c:pt>
                <c:pt idx="4442">
                  <c:v>167</c:v>
                </c:pt>
                <c:pt idx="4443">
                  <c:v>167</c:v>
                </c:pt>
                <c:pt idx="4444">
                  <c:v>167</c:v>
                </c:pt>
                <c:pt idx="4445">
                  <c:v>167</c:v>
                </c:pt>
                <c:pt idx="4446">
                  <c:v>167</c:v>
                </c:pt>
                <c:pt idx="4447">
                  <c:v>167</c:v>
                </c:pt>
                <c:pt idx="4448">
                  <c:v>167</c:v>
                </c:pt>
                <c:pt idx="4449">
                  <c:v>167</c:v>
                </c:pt>
                <c:pt idx="4450">
                  <c:v>167</c:v>
                </c:pt>
                <c:pt idx="4451">
                  <c:v>167</c:v>
                </c:pt>
                <c:pt idx="4452">
                  <c:v>167</c:v>
                </c:pt>
                <c:pt idx="4453">
                  <c:v>167</c:v>
                </c:pt>
                <c:pt idx="4454">
                  <c:v>167</c:v>
                </c:pt>
                <c:pt idx="4455">
                  <c:v>167</c:v>
                </c:pt>
                <c:pt idx="4456">
                  <c:v>167</c:v>
                </c:pt>
                <c:pt idx="4457">
                  <c:v>167</c:v>
                </c:pt>
                <c:pt idx="4458">
                  <c:v>167</c:v>
                </c:pt>
                <c:pt idx="4459">
                  <c:v>167</c:v>
                </c:pt>
                <c:pt idx="4460">
                  <c:v>167</c:v>
                </c:pt>
                <c:pt idx="4461">
                  <c:v>167</c:v>
                </c:pt>
                <c:pt idx="4462">
                  <c:v>167</c:v>
                </c:pt>
                <c:pt idx="4463">
                  <c:v>167</c:v>
                </c:pt>
                <c:pt idx="4464">
                  <c:v>167</c:v>
                </c:pt>
                <c:pt idx="4465">
                  <c:v>167</c:v>
                </c:pt>
                <c:pt idx="4466">
                  <c:v>167</c:v>
                </c:pt>
                <c:pt idx="4467">
                  <c:v>167</c:v>
                </c:pt>
                <c:pt idx="4468">
                  <c:v>167</c:v>
                </c:pt>
                <c:pt idx="4469">
                  <c:v>167</c:v>
                </c:pt>
                <c:pt idx="4470">
                  <c:v>167</c:v>
                </c:pt>
                <c:pt idx="4471">
                  <c:v>167</c:v>
                </c:pt>
                <c:pt idx="4472">
                  <c:v>167</c:v>
                </c:pt>
                <c:pt idx="4473">
                  <c:v>167</c:v>
                </c:pt>
                <c:pt idx="4474">
                  <c:v>167</c:v>
                </c:pt>
                <c:pt idx="4475">
                  <c:v>167</c:v>
                </c:pt>
                <c:pt idx="4476">
                  <c:v>167</c:v>
                </c:pt>
                <c:pt idx="4477">
                  <c:v>167</c:v>
                </c:pt>
                <c:pt idx="4478">
                  <c:v>167</c:v>
                </c:pt>
                <c:pt idx="4479">
                  <c:v>167</c:v>
                </c:pt>
                <c:pt idx="4480">
                  <c:v>167</c:v>
                </c:pt>
                <c:pt idx="4481">
                  <c:v>167</c:v>
                </c:pt>
                <c:pt idx="4482">
                  <c:v>167</c:v>
                </c:pt>
                <c:pt idx="4483">
                  <c:v>167</c:v>
                </c:pt>
                <c:pt idx="4484">
                  <c:v>167</c:v>
                </c:pt>
                <c:pt idx="4485">
                  <c:v>167</c:v>
                </c:pt>
                <c:pt idx="4486">
                  <c:v>167</c:v>
                </c:pt>
                <c:pt idx="4487">
                  <c:v>167</c:v>
                </c:pt>
                <c:pt idx="4488">
                  <c:v>167</c:v>
                </c:pt>
                <c:pt idx="4489">
                  <c:v>167</c:v>
                </c:pt>
                <c:pt idx="4490">
                  <c:v>167</c:v>
                </c:pt>
                <c:pt idx="4491">
                  <c:v>167</c:v>
                </c:pt>
                <c:pt idx="4492">
                  <c:v>167</c:v>
                </c:pt>
                <c:pt idx="4493">
                  <c:v>167</c:v>
                </c:pt>
                <c:pt idx="4494">
                  <c:v>167</c:v>
                </c:pt>
                <c:pt idx="4495">
                  <c:v>167</c:v>
                </c:pt>
                <c:pt idx="4496">
                  <c:v>167</c:v>
                </c:pt>
                <c:pt idx="4497">
                  <c:v>167</c:v>
                </c:pt>
                <c:pt idx="4498">
                  <c:v>167</c:v>
                </c:pt>
                <c:pt idx="4499">
                  <c:v>167</c:v>
                </c:pt>
                <c:pt idx="4500">
                  <c:v>167</c:v>
                </c:pt>
                <c:pt idx="4501">
                  <c:v>167</c:v>
                </c:pt>
                <c:pt idx="4502">
                  <c:v>167</c:v>
                </c:pt>
                <c:pt idx="4503">
                  <c:v>167</c:v>
                </c:pt>
                <c:pt idx="4504">
                  <c:v>167</c:v>
                </c:pt>
                <c:pt idx="4505">
                  <c:v>167</c:v>
                </c:pt>
                <c:pt idx="4506">
                  <c:v>167</c:v>
                </c:pt>
                <c:pt idx="4507">
                  <c:v>167</c:v>
                </c:pt>
                <c:pt idx="4508">
                  <c:v>167</c:v>
                </c:pt>
                <c:pt idx="4509">
                  <c:v>167</c:v>
                </c:pt>
                <c:pt idx="4510">
                  <c:v>167</c:v>
                </c:pt>
                <c:pt idx="4511">
                  <c:v>167</c:v>
                </c:pt>
                <c:pt idx="4512">
                  <c:v>167</c:v>
                </c:pt>
                <c:pt idx="4513">
                  <c:v>167</c:v>
                </c:pt>
                <c:pt idx="4514">
                  <c:v>167</c:v>
                </c:pt>
                <c:pt idx="4515">
                  <c:v>167</c:v>
                </c:pt>
                <c:pt idx="4516">
                  <c:v>167</c:v>
                </c:pt>
                <c:pt idx="4517">
                  <c:v>167</c:v>
                </c:pt>
                <c:pt idx="4518">
                  <c:v>167</c:v>
                </c:pt>
                <c:pt idx="4519">
                  <c:v>167</c:v>
                </c:pt>
                <c:pt idx="4520">
                  <c:v>167</c:v>
                </c:pt>
                <c:pt idx="4521">
                  <c:v>167</c:v>
                </c:pt>
                <c:pt idx="4522">
                  <c:v>167</c:v>
                </c:pt>
                <c:pt idx="4523">
                  <c:v>167</c:v>
                </c:pt>
                <c:pt idx="4524">
                  <c:v>167</c:v>
                </c:pt>
                <c:pt idx="4525">
                  <c:v>167</c:v>
                </c:pt>
                <c:pt idx="4526">
                  <c:v>167</c:v>
                </c:pt>
                <c:pt idx="4527">
                  <c:v>167</c:v>
                </c:pt>
                <c:pt idx="4528">
                  <c:v>167</c:v>
                </c:pt>
                <c:pt idx="4529">
                  <c:v>167</c:v>
                </c:pt>
                <c:pt idx="4530">
                  <c:v>167</c:v>
                </c:pt>
                <c:pt idx="4531">
                  <c:v>167</c:v>
                </c:pt>
                <c:pt idx="4532">
                  <c:v>167</c:v>
                </c:pt>
                <c:pt idx="4533">
                  <c:v>167</c:v>
                </c:pt>
                <c:pt idx="4534">
                  <c:v>167</c:v>
                </c:pt>
                <c:pt idx="4535">
                  <c:v>167</c:v>
                </c:pt>
                <c:pt idx="4536">
                  <c:v>167</c:v>
                </c:pt>
                <c:pt idx="4537">
                  <c:v>167</c:v>
                </c:pt>
                <c:pt idx="4538">
                  <c:v>167</c:v>
                </c:pt>
                <c:pt idx="4539">
                  <c:v>167</c:v>
                </c:pt>
                <c:pt idx="4540">
                  <c:v>167</c:v>
                </c:pt>
                <c:pt idx="4541">
                  <c:v>167</c:v>
                </c:pt>
                <c:pt idx="4542">
                  <c:v>167</c:v>
                </c:pt>
                <c:pt idx="4543">
                  <c:v>167</c:v>
                </c:pt>
                <c:pt idx="4544">
                  <c:v>167</c:v>
                </c:pt>
                <c:pt idx="4545">
                  <c:v>167</c:v>
                </c:pt>
                <c:pt idx="4546">
                  <c:v>167</c:v>
                </c:pt>
                <c:pt idx="4547">
                  <c:v>167</c:v>
                </c:pt>
                <c:pt idx="4548">
                  <c:v>167</c:v>
                </c:pt>
                <c:pt idx="4549">
                  <c:v>167</c:v>
                </c:pt>
                <c:pt idx="4550">
                  <c:v>167</c:v>
                </c:pt>
                <c:pt idx="4551">
                  <c:v>167</c:v>
                </c:pt>
                <c:pt idx="4552">
                  <c:v>167</c:v>
                </c:pt>
                <c:pt idx="4553">
                  <c:v>167</c:v>
                </c:pt>
                <c:pt idx="4554">
                  <c:v>167</c:v>
                </c:pt>
                <c:pt idx="4555">
                  <c:v>167</c:v>
                </c:pt>
                <c:pt idx="4556">
                  <c:v>167</c:v>
                </c:pt>
                <c:pt idx="4557">
                  <c:v>167</c:v>
                </c:pt>
                <c:pt idx="4558">
                  <c:v>167</c:v>
                </c:pt>
                <c:pt idx="4559">
                  <c:v>167</c:v>
                </c:pt>
                <c:pt idx="4560">
                  <c:v>167</c:v>
                </c:pt>
                <c:pt idx="4561">
                  <c:v>167</c:v>
                </c:pt>
                <c:pt idx="4562">
                  <c:v>167</c:v>
                </c:pt>
                <c:pt idx="4563">
                  <c:v>167</c:v>
                </c:pt>
                <c:pt idx="4564">
                  <c:v>167</c:v>
                </c:pt>
                <c:pt idx="4565">
                  <c:v>167</c:v>
                </c:pt>
                <c:pt idx="4566">
                  <c:v>167</c:v>
                </c:pt>
                <c:pt idx="4567">
                  <c:v>167</c:v>
                </c:pt>
                <c:pt idx="4568">
                  <c:v>167</c:v>
                </c:pt>
                <c:pt idx="4569">
                  <c:v>167</c:v>
                </c:pt>
                <c:pt idx="4570">
                  <c:v>167</c:v>
                </c:pt>
                <c:pt idx="4571">
                  <c:v>167</c:v>
                </c:pt>
                <c:pt idx="4572">
                  <c:v>167</c:v>
                </c:pt>
                <c:pt idx="4573">
                  <c:v>167</c:v>
                </c:pt>
                <c:pt idx="4574">
                  <c:v>167</c:v>
                </c:pt>
                <c:pt idx="4575">
                  <c:v>167</c:v>
                </c:pt>
                <c:pt idx="4576">
                  <c:v>167</c:v>
                </c:pt>
                <c:pt idx="4577">
                  <c:v>167</c:v>
                </c:pt>
                <c:pt idx="4578">
                  <c:v>167</c:v>
                </c:pt>
                <c:pt idx="4579">
                  <c:v>167</c:v>
                </c:pt>
                <c:pt idx="4580">
                  <c:v>167</c:v>
                </c:pt>
                <c:pt idx="4581">
                  <c:v>167</c:v>
                </c:pt>
                <c:pt idx="4582">
                  <c:v>167</c:v>
                </c:pt>
                <c:pt idx="4583">
                  <c:v>167</c:v>
                </c:pt>
                <c:pt idx="4584">
                  <c:v>167</c:v>
                </c:pt>
                <c:pt idx="4585">
                  <c:v>167</c:v>
                </c:pt>
                <c:pt idx="4586">
                  <c:v>167</c:v>
                </c:pt>
                <c:pt idx="4587">
                  <c:v>167</c:v>
                </c:pt>
                <c:pt idx="4588">
                  <c:v>167</c:v>
                </c:pt>
                <c:pt idx="4589">
                  <c:v>167</c:v>
                </c:pt>
                <c:pt idx="4590">
                  <c:v>167</c:v>
                </c:pt>
                <c:pt idx="4591">
                  <c:v>167</c:v>
                </c:pt>
                <c:pt idx="4592">
                  <c:v>167</c:v>
                </c:pt>
                <c:pt idx="4593">
                  <c:v>167</c:v>
                </c:pt>
                <c:pt idx="4594">
                  <c:v>167</c:v>
                </c:pt>
                <c:pt idx="4595">
                  <c:v>167</c:v>
                </c:pt>
                <c:pt idx="4596">
                  <c:v>167</c:v>
                </c:pt>
                <c:pt idx="4597">
                  <c:v>167</c:v>
                </c:pt>
                <c:pt idx="4598">
                  <c:v>167</c:v>
                </c:pt>
                <c:pt idx="4599">
                  <c:v>167</c:v>
                </c:pt>
                <c:pt idx="4600">
                  <c:v>167</c:v>
                </c:pt>
                <c:pt idx="4601">
                  <c:v>167</c:v>
                </c:pt>
                <c:pt idx="4602">
                  <c:v>167</c:v>
                </c:pt>
                <c:pt idx="4603">
                  <c:v>167</c:v>
                </c:pt>
                <c:pt idx="4604">
                  <c:v>167</c:v>
                </c:pt>
                <c:pt idx="4605">
                  <c:v>167</c:v>
                </c:pt>
                <c:pt idx="4606">
                  <c:v>167</c:v>
                </c:pt>
                <c:pt idx="4607">
                  <c:v>167</c:v>
                </c:pt>
                <c:pt idx="4608">
                  <c:v>167</c:v>
                </c:pt>
                <c:pt idx="4609">
                  <c:v>167</c:v>
                </c:pt>
                <c:pt idx="4610">
                  <c:v>167</c:v>
                </c:pt>
                <c:pt idx="4611">
                  <c:v>167</c:v>
                </c:pt>
                <c:pt idx="4612">
                  <c:v>167</c:v>
                </c:pt>
                <c:pt idx="4613">
                  <c:v>167</c:v>
                </c:pt>
                <c:pt idx="4614">
                  <c:v>167</c:v>
                </c:pt>
                <c:pt idx="4615">
                  <c:v>167</c:v>
                </c:pt>
                <c:pt idx="4616">
                  <c:v>167</c:v>
                </c:pt>
                <c:pt idx="4617">
                  <c:v>167</c:v>
                </c:pt>
                <c:pt idx="4618">
                  <c:v>167</c:v>
                </c:pt>
                <c:pt idx="4619">
                  <c:v>167</c:v>
                </c:pt>
                <c:pt idx="4620">
                  <c:v>167</c:v>
                </c:pt>
                <c:pt idx="4621">
                  <c:v>167</c:v>
                </c:pt>
                <c:pt idx="4622">
                  <c:v>167</c:v>
                </c:pt>
                <c:pt idx="4623">
                  <c:v>167</c:v>
                </c:pt>
                <c:pt idx="4624">
                  <c:v>167</c:v>
                </c:pt>
                <c:pt idx="4625">
                  <c:v>167</c:v>
                </c:pt>
                <c:pt idx="4626">
                  <c:v>167</c:v>
                </c:pt>
                <c:pt idx="4627">
                  <c:v>167</c:v>
                </c:pt>
                <c:pt idx="4628">
                  <c:v>167</c:v>
                </c:pt>
                <c:pt idx="4629">
                  <c:v>167</c:v>
                </c:pt>
                <c:pt idx="4630">
                  <c:v>167</c:v>
                </c:pt>
                <c:pt idx="4631">
                  <c:v>167</c:v>
                </c:pt>
                <c:pt idx="4632">
                  <c:v>167</c:v>
                </c:pt>
                <c:pt idx="4633">
                  <c:v>167</c:v>
                </c:pt>
                <c:pt idx="4634">
                  <c:v>167</c:v>
                </c:pt>
                <c:pt idx="4635">
                  <c:v>167</c:v>
                </c:pt>
                <c:pt idx="4636">
                  <c:v>167</c:v>
                </c:pt>
                <c:pt idx="4637">
                  <c:v>167</c:v>
                </c:pt>
                <c:pt idx="4638">
                  <c:v>167</c:v>
                </c:pt>
                <c:pt idx="4639">
                  <c:v>167</c:v>
                </c:pt>
                <c:pt idx="4640">
                  <c:v>167</c:v>
                </c:pt>
                <c:pt idx="4641">
                  <c:v>167</c:v>
                </c:pt>
                <c:pt idx="4642">
                  <c:v>167</c:v>
                </c:pt>
                <c:pt idx="4643">
                  <c:v>167</c:v>
                </c:pt>
                <c:pt idx="4644">
                  <c:v>167</c:v>
                </c:pt>
                <c:pt idx="4645">
                  <c:v>167</c:v>
                </c:pt>
                <c:pt idx="4646">
                  <c:v>167</c:v>
                </c:pt>
                <c:pt idx="4647">
                  <c:v>167</c:v>
                </c:pt>
                <c:pt idx="4648">
                  <c:v>167</c:v>
                </c:pt>
                <c:pt idx="4649">
                  <c:v>167</c:v>
                </c:pt>
                <c:pt idx="4650">
                  <c:v>167</c:v>
                </c:pt>
                <c:pt idx="4651">
                  <c:v>167</c:v>
                </c:pt>
                <c:pt idx="4652">
                  <c:v>167</c:v>
                </c:pt>
                <c:pt idx="4653">
                  <c:v>167</c:v>
                </c:pt>
                <c:pt idx="4654">
                  <c:v>167</c:v>
                </c:pt>
                <c:pt idx="4655">
                  <c:v>167</c:v>
                </c:pt>
                <c:pt idx="4656">
                  <c:v>167</c:v>
                </c:pt>
                <c:pt idx="4657">
                  <c:v>167</c:v>
                </c:pt>
                <c:pt idx="4658">
                  <c:v>167</c:v>
                </c:pt>
                <c:pt idx="4659">
                  <c:v>167</c:v>
                </c:pt>
                <c:pt idx="4660">
                  <c:v>167</c:v>
                </c:pt>
                <c:pt idx="4661">
                  <c:v>167</c:v>
                </c:pt>
                <c:pt idx="4662">
                  <c:v>167</c:v>
                </c:pt>
                <c:pt idx="4663">
                  <c:v>167</c:v>
                </c:pt>
                <c:pt idx="4664">
                  <c:v>167</c:v>
                </c:pt>
                <c:pt idx="4665">
                  <c:v>167</c:v>
                </c:pt>
                <c:pt idx="4666">
                  <c:v>167</c:v>
                </c:pt>
                <c:pt idx="4667">
                  <c:v>167</c:v>
                </c:pt>
                <c:pt idx="4668">
                  <c:v>167</c:v>
                </c:pt>
                <c:pt idx="4669">
                  <c:v>167</c:v>
                </c:pt>
                <c:pt idx="4670">
                  <c:v>167</c:v>
                </c:pt>
                <c:pt idx="4671">
                  <c:v>167</c:v>
                </c:pt>
                <c:pt idx="4672">
                  <c:v>167</c:v>
                </c:pt>
                <c:pt idx="4673">
                  <c:v>167</c:v>
                </c:pt>
                <c:pt idx="4674">
                  <c:v>167</c:v>
                </c:pt>
                <c:pt idx="4675">
                  <c:v>167</c:v>
                </c:pt>
                <c:pt idx="4676">
                  <c:v>167</c:v>
                </c:pt>
                <c:pt idx="4677">
                  <c:v>167</c:v>
                </c:pt>
                <c:pt idx="4678">
                  <c:v>167</c:v>
                </c:pt>
                <c:pt idx="4679">
                  <c:v>167</c:v>
                </c:pt>
                <c:pt idx="4680">
                  <c:v>167</c:v>
                </c:pt>
                <c:pt idx="4681">
                  <c:v>167</c:v>
                </c:pt>
                <c:pt idx="4682">
                  <c:v>167</c:v>
                </c:pt>
                <c:pt idx="4683">
                  <c:v>167</c:v>
                </c:pt>
                <c:pt idx="4684">
                  <c:v>167</c:v>
                </c:pt>
                <c:pt idx="4685">
                  <c:v>167</c:v>
                </c:pt>
                <c:pt idx="4686">
                  <c:v>167</c:v>
                </c:pt>
                <c:pt idx="4687">
                  <c:v>167</c:v>
                </c:pt>
                <c:pt idx="4688">
                  <c:v>167</c:v>
                </c:pt>
                <c:pt idx="4689">
                  <c:v>167</c:v>
                </c:pt>
                <c:pt idx="4690">
                  <c:v>167</c:v>
                </c:pt>
                <c:pt idx="4691">
                  <c:v>167</c:v>
                </c:pt>
                <c:pt idx="4692">
                  <c:v>167</c:v>
                </c:pt>
                <c:pt idx="4693">
                  <c:v>167</c:v>
                </c:pt>
                <c:pt idx="4694">
                  <c:v>167</c:v>
                </c:pt>
                <c:pt idx="4695">
                  <c:v>167</c:v>
                </c:pt>
                <c:pt idx="4696">
                  <c:v>167</c:v>
                </c:pt>
                <c:pt idx="4697">
                  <c:v>167</c:v>
                </c:pt>
                <c:pt idx="4698">
                  <c:v>167</c:v>
                </c:pt>
                <c:pt idx="4699">
                  <c:v>167</c:v>
                </c:pt>
                <c:pt idx="4700">
                  <c:v>167</c:v>
                </c:pt>
                <c:pt idx="4701">
                  <c:v>167</c:v>
                </c:pt>
                <c:pt idx="4702">
                  <c:v>167</c:v>
                </c:pt>
                <c:pt idx="4703">
                  <c:v>167</c:v>
                </c:pt>
                <c:pt idx="4704">
                  <c:v>167</c:v>
                </c:pt>
                <c:pt idx="4705">
                  <c:v>167</c:v>
                </c:pt>
                <c:pt idx="4706">
                  <c:v>167</c:v>
                </c:pt>
                <c:pt idx="4707">
                  <c:v>167</c:v>
                </c:pt>
                <c:pt idx="4708">
                  <c:v>167</c:v>
                </c:pt>
                <c:pt idx="4709">
                  <c:v>167</c:v>
                </c:pt>
                <c:pt idx="4710">
                  <c:v>167</c:v>
                </c:pt>
                <c:pt idx="4711">
                  <c:v>167</c:v>
                </c:pt>
                <c:pt idx="4712">
                  <c:v>167</c:v>
                </c:pt>
                <c:pt idx="4713">
                  <c:v>167</c:v>
                </c:pt>
                <c:pt idx="4714">
                  <c:v>167</c:v>
                </c:pt>
                <c:pt idx="4715">
                  <c:v>167</c:v>
                </c:pt>
                <c:pt idx="4716">
                  <c:v>167</c:v>
                </c:pt>
                <c:pt idx="4717">
                  <c:v>167</c:v>
                </c:pt>
                <c:pt idx="4718">
                  <c:v>167</c:v>
                </c:pt>
                <c:pt idx="4719">
                  <c:v>167</c:v>
                </c:pt>
                <c:pt idx="4720">
                  <c:v>167</c:v>
                </c:pt>
                <c:pt idx="4721">
                  <c:v>167</c:v>
                </c:pt>
                <c:pt idx="4722">
                  <c:v>167</c:v>
                </c:pt>
                <c:pt idx="4723">
                  <c:v>167</c:v>
                </c:pt>
                <c:pt idx="4724">
                  <c:v>167</c:v>
                </c:pt>
                <c:pt idx="4725">
                  <c:v>167</c:v>
                </c:pt>
                <c:pt idx="4726">
                  <c:v>167</c:v>
                </c:pt>
                <c:pt idx="4727">
                  <c:v>167</c:v>
                </c:pt>
                <c:pt idx="4728">
                  <c:v>167</c:v>
                </c:pt>
                <c:pt idx="4729">
                  <c:v>167</c:v>
                </c:pt>
                <c:pt idx="4730">
                  <c:v>167</c:v>
                </c:pt>
                <c:pt idx="4731">
                  <c:v>167</c:v>
                </c:pt>
                <c:pt idx="4732">
                  <c:v>167</c:v>
                </c:pt>
                <c:pt idx="4733">
                  <c:v>167</c:v>
                </c:pt>
                <c:pt idx="4734">
                  <c:v>167</c:v>
                </c:pt>
                <c:pt idx="4735">
                  <c:v>167</c:v>
                </c:pt>
                <c:pt idx="4736">
                  <c:v>167</c:v>
                </c:pt>
                <c:pt idx="4737">
                  <c:v>167</c:v>
                </c:pt>
                <c:pt idx="4738">
                  <c:v>167</c:v>
                </c:pt>
                <c:pt idx="4739">
                  <c:v>167</c:v>
                </c:pt>
                <c:pt idx="4740">
                  <c:v>167</c:v>
                </c:pt>
                <c:pt idx="4741">
                  <c:v>167</c:v>
                </c:pt>
                <c:pt idx="4742">
                  <c:v>167</c:v>
                </c:pt>
                <c:pt idx="4743">
                  <c:v>167</c:v>
                </c:pt>
                <c:pt idx="4744">
                  <c:v>167</c:v>
                </c:pt>
                <c:pt idx="4745">
                  <c:v>167</c:v>
                </c:pt>
                <c:pt idx="4746">
                  <c:v>167</c:v>
                </c:pt>
                <c:pt idx="4747">
                  <c:v>167</c:v>
                </c:pt>
                <c:pt idx="4748">
                  <c:v>167</c:v>
                </c:pt>
                <c:pt idx="4749">
                  <c:v>167</c:v>
                </c:pt>
                <c:pt idx="4750">
                  <c:v>167</c:v>
                </c:pt>
                <c:pt idx="4751">
                  <c:v>167</c:v>
                </c:pt>
                <c:pt idx="4752">
                  <c:v>167</c:v>
                </c:pt>
                <c:pt idx="4753">
                  <c:v>167</c:v>
                </c:pt>
                <c:pt idx="4754">
                  <c:v>167</c:v>
                </c:pt>
                <c:pt idx="4755">
                  <c:v>167</c:v>
                </c:pt>
                <c:pt idx="4756">
                  <c:v>167</c:v>
                </c:pt>
                <c:pt idx="4757">
                  <c:v>167</c:v>
                </c:pt>
                <c:pt idx="4758">
                  <c:v>167</c:v>
                </c:pt>
                <c:pt idx="4759">
                  <c:v>167</c:v>
                </c:pt>
                <c:pt idx="4760">
                  <c:v>167</c:v>
                </c:pt>
                <c:pt idx="4761">
                  <c:v>167</c:v>
                </c:pt>
                <c:pt idx="4762">
                  <c:v>167</c:v>
                </c:pt>
                <c:pt idx="4763">
                  <c:v>167</c:v>
                </c:pt>
                <c:pt idx="4764">
                  <c:v>167</c:v>
                </c:pt>
                <c:pt idx="4765">
                  <c:v>167</c:v>
                </c:pt>
                <c:pt idx="4766">
                  <c:v>167</c:v>
                </c:pt>
                <c:pt idx="4767">
                  <c:v>167</c:v>
                </c:pt>
                <c:pt idx="4768">
                  <c:v>167</c:v>
                </c:pt>
                <c:pt idx="4769">
                  <c:v>167</c:v>
                </c:pt>
                <c:pt idx="4770">
                  <c:v>167</c:v>
                </c:pt>
                <c:pt idx="4771">
                  <c:v>167</c:v>
                </c:pt>
                <c:pt idx="4772">
                  <c:v>167</c:v>
                </c:pt>
                <c:pt idx="4773">
                  <c:v>167</c:v>
                </c:pt>
                <c:pt idx="4774">
                  <c:v>167</c:v>
                </c:pt>
                <c:pt idx="4775">
                  <c:v>167</c:v>
                </c:pt>
                <c:pt idx="4776">
                  <c:v>167</c:v>
                </c:pt>
                <c:pt idx="4777">
                  <c:v>167</c:v>
                </c:pt>
                <c:pt idx="4778">
                  <c:v>167</c:v>
                </c:pt>
                <c:pt idx="4779">
                  <c:v>167</c:v>
                </c:pt>
                <c:pt idx="4780">
                  <c:v>167</c:v>
                </c:pt>
                <c:pt idx="4781">
                  <c:v>167</c:v>
                </c:pt>
                <c:pt idx="4782">
                  <c:v>167</c:v>
                </c:pt>
                <c:pt idx="4783">
                  <c:v>167</c:v>
                </c:pt>
                <c:pt idx="4784">
                  <c:v>167</c:v>
                </c:pt>
                <c:pt idx="4785">
                  <c:v>167</c:v>
                </c:pt>
                <c:pt idx="4786">
                  <c:v>167</c:v>
                </c:pt>
                <c:pt idx="4787">
                  <c:v>167</c:v>
                </c:pt>
                <c:pt idx="4788">
                  <c:v>167</c:v>
                </c:pt>
                <c:pt idx="4789">
                  <c:v>167</c:v>
                </c:pt>
                <c:pt idx="4790">
                  <c:v>167</c:v>
                </c:pt>
                <c:pt idx="4791">
                  <c:v>167</c:v>
                </c:pt>
                <c:pt idx="4792">
                  <c:v>167</c:v>
                </c:pt>
                <c:pt idx="4793">
                  <c:v>167</c:v>
                </c:pt>
                <c:pt idx="4794">
                  <c:v>167</c:v>
                </c:pt>
                <c:pt idx="4795">
                  <c:v>167</c:v>
                </c:pt>
                <c:pt idx="4796">
                  <c:v>167</c:v>
                </c:pt>
                <c:pt idx="4797">
                  <c:v>167</c:v>
                </c:pt>
                <c:pt idx="4798">
                  <c:v>167</c:v>
                </c:pt>
                <c:pt idx="4799">
                  <c:v>167</c:v>
                </c:pt>
                <c:pt idx="4800">
                  <c:v>167</c:v>
                </c:pt>
                <c:pt idx="4801">
                  <c:v>167</c:v>
                </c:pt>
                <c:pt idx="4802">
                  <c:v>167</c:v>
                </c:pt>
                <c:pt idx="4803">
                  <c:v>167</c:v>
                </c:pt>
                <c:pt idx="4804">
                  <c:v>167</c:v>
                </c:pt>
                <c:pt idx="4805">
                  <c:v>167</c:v>
                </c:pt>
                <c:pt idx="4806">
                  <c:v>167</c:v>
                </c:pt>
                <c:pt idx="4807">
                  <c:v>167</c:v>
                </c:pt>
                <c:pt idx="4808">
                  <c:v>167</c:v>
                </c:pt>
                <c:pt idx="4809">
                  <c:v>167</c:v>
                </c:pt>
                <c:pt idx="4810">
                  <c:v>167</c:v>
                </c:pt>
                <c:pt idx="4811">
                  <c:v>167</c:v>
                </c:pt>
                <c:pt idx="4812">
                  <c:v>167</c:v>
                </c:pt>
                <c:pt idx="4813">
                  <c:v>167</c:v>
                </c:pt>
                <c:pt idx="4814">
                  <c:v>167</c:v>
                </c:pt>
                <c:pt idx="4815">
                  <c:v>167</c:v>
                </c:pt>
                <c:pt idx="4816">
                  <c:v>167</c:v>
                </c:pt>
                <c:pt idx="4817">
                  <c:v>167</c:v>
                </c:pt>
                <c:pt idx="4818">
                  <c:v>167</c:v>
                </c:pt>
                <c:pt idx="4819">
                  <c:v>167</c:v>
                </c:pt>
                <c:pt idx="4820">
                  <c:v>167</c:v>
                </c:pt>
                <c:pt idx="4821">
                  <c:v>167</c:v>
                </c:pt>
                <c:pt idx="4822">
                  <c:v>167</c:v>
                </c:pt>
                <c:pt idx="4823">
                  <c:v>167</c:v>
                </c:pt>
                <c:pt idx="4824">
                  <c:v>167</c:v>
                </c:pt>
                <c:pt idx="4825">
                  <c:v>167</c:v>
                </c:pt>
                <c:pt idx="4826">
                  <c:v>167</c:v>
                </c:pt>
                <c:pt idx="4827">
                  <c:v>167</c:v>
                </c:pt>
                <c:pt idx="4828">
                  <c:v>167</c:v>
                </c:pt>
                <c:pt idx="4829">
                  <c:v>167</c:v>
                </c:pt>
                <c:pt idx="4830">
                  <c:v>167</c:v>
                </c:pt>
                <c:pt idx="4831">
                  <c:v>167</c:v>
                </c:pt>
                <c:pt idx="4832">
                  <c:v>167</c:v>
                </c:pt>
                <c:pt idx="4833">
                  <c:v>167</c:v>
                </c:pt>
                <c:pt idx="4834">
                  <c:v>167</c:v>
                </c:pt>
                <c:pt idx="4835">
                  <c:v>167</c:v>
                </c:pt>
                <c:pt idx="4836">
                  <c:v>167</c:v>
                </c:pt>
                <c:pt idx="4837">
                  <c:v>167</c:v>
                </c:pt>
                <c:pt idx="4838">
                  <c:v>167</c:v>
                </c:pt>
                <c:pt idx="4839">
                  <c:v>167</c:v>
                </c:pt>
                <c:pt idx="4840">
                  <c:v>167</c:v>
                </c:pt>
                <c:pt idx="4841">
                  <c:v>167</c:v>
                </c:pt>
                <c:pt idx="4842">
                  <c:v>167</c:v>
                </c:pt>
                <c:pt idx="4843">
                  <c:v>167</c:v>
                </c:pt>
                <c:pt idx="4844">
                  <c:v>167</c:v>
                </c:pt>
                <c:pt idx="4845">
                  <c:v>167</c:v>
                </c:pt>
                <c:pt idx="4846">
                  <c:v>167</c:v>
                </c:pt>
                <c:pt idx="4847">
                  <c:v>167</c:v>
                </c:pt>
                <c:pt idx="4848">
                  <c:v>167</c:v>
                </c:pt>
                <c:pt idx="4849">
                  <c:v>167</c:v>
                </c:pt>
                <c:pt idx="4850">
                  <c:v>167</c:v>
                </c:pt>
                <c:pt idx="4851">
                  <c:v>167</c:v>
                </c:pt>
                <c:pt idx="4852">
                  <c:v>167</c:v>
                </c:pt>
                <c:pt idx="4853">
                  <c:v>167</c:v>
                </c:pt>
                <c:pt idx="4854">
                  <c:v>167</c:v>
                </c:pt>
                <c:pt idx="4855">
                  <c:v>167</c:v>
                </c:pt>
                <c:pt idx="4856">
                  <c:v>167</c:v>
                </c:pt>
                <c:pt idx="4857">
                  <c:v>167</c:v>
                </c:pt>
                <c:pt idx="4858">
                  <c:v>167</c:v>
                </c:pt>
                <c:pt idx="4859">
                  <c:v>167</c:v>
                </c:pt>
                <c:pt idx="4860">
                  <c:v>167</c:v>
                </c:pt>
                <c:pt idx="4861">
                  <c:v>167</c:v>
                </c:pt>
                <c:pt idx="4862">
                  <c:v>167</c:v>
                </c:pt>
                <c:pt idx="4863">
                  <c:v>167</c:v>
                </c:pt>
                <c:pt idx="4864">
                  <c:v>167</c:v>
                </c:pt>
                <c:pt idx="4865">
                  <c:v>167</c:v>
                </c:pt>
                <c:pt idx="4866">
                  <c:v>167</c:v>
                </c:pt>
                <c:pt idx="4867">
                  <c:v>167</c:v>
                </c:pt>
                <c:pt idx="4868">
                  <c:v>167</c:v>
                </c:pt>
                <c:pt idx="4869">
                  <c:v>167</c:v>
                </c:pt>
                <c:pt idx="4870">
                  <c:v>167</c:v>
                </c:pt>
                <c:pt idx="4871">
                  <c:v>167</c:v>
                </c:pt>
                <c:pt idx="4872">
                  <c:v>167</c:v>
                </c:pt>
                <c:pt idx="4873">
                  <c:v>167</c:v>
                </c:pt>
                <c:pt idx="4874">
                  <c:v>167</c:v>
                </c:pt>
                <c:pt idx="4875">
                  <c:v>167</c:v>
                </c:pt>
                <c:pt idx="4876">
                  <c:v>167</c:v>
                </c:pt>
                <c:pt idx="4877">
                  <c:v>167</c:v>
                </c:pt>
                <c:pt idx="4878">
                  <c:v>167</c:v>
                </c:pt>
                <c:pt idx="4879">
                  <c:v>167</c:v>
                </c:pt>
                <c:pt idx="4880">
                  <c:v>167</c:v>
                </c:pt>
                <c:pt idx="4881">
                  <c:v>167</c:v>
                </c:pt>
                <c:pt idx="4882">
                  <c:v>167</c:v>
                </c:pt>
                <c:pt idx="4883">
                  <c:v>167</c:v>
                </c:pt>
                <c:pt idx="4884">
                  <c:v>167</c:v>
                </c:pt>
                <c:pt idx="4885">
                  <c:v>167</c:v>
                </c:pt>
                <c:pt idx="4886">
                  <c:v>167</c:v>
                </c:pt>
                <c:pt idx="4887">
                  <c:v>167</c:v>
                </c:pt>
                <c:pt idx="4888">
                  <c:v>167</c:v>
                </c:pt>
                <c:pt idx="4889">
                  <c:v>167</c:v>
                </c:pt>
                <c:pt idx="4890">
                  <c:v>167</c:v>
                </c:pt>
                <c:pt idx="4891">
                  <c:v>167</c:v>
                </c:pt>
                <c:pt idx="4892">
                  <c:v>167</c:v>
                </c:pt>
                <c:pt idx="4893">
                  <c:v>167</c:v>
                </c:pt>
                <c:pt idx="4894">
                  <c:v>167</c:v>
                </c:pt>
                <c:pt idx="4895">
                  <c:v>167</c:v>
                </c:pt>
                <c:pt idx="4896">
                  <c:v>167</c:v>
                </c:pt>
                <c:pt idx="4897">
                  <c:v>167</c:v>
                </c:pt>
                <c:pt idx="4898">
                  <c:v>167</c:v>
                </c:pt>
                <c:pt idx="4899">
                  <c:v>167</c:v>
                </c:pt>
                <c:pt idx="4900">
                  <c:v>167</c:v>
                </c:pt>
                <c:pt idx="4901">
                  <c:v>167</c:v>
                </c:pt>
                <c:pt idx="4902">
                  <c:v>167</c:v>
                </c:pt>
                <c:pt idx="4903">
                  <c:v>167</c:v>
                </c:pt>
                <c:pt idx="4904">
                  <c:v>167</c:v>
                </c:pt>
                <c:pt idx="4905">
                  <c:v>167</c:v>
                </c:pt>
                <c:pt idx="4906">
                  <c:v>167</c:v>
                </c:pt>
                <c:pt idx="4907">
                  <c:v>167</c:v>
                </c:pt>
                <c:pt idx="4908">
                  <c:v>167</c:v>
                </c:pt>
                <c:pt idx="4909">
                  <c:v>167</c:v>
                </c:pt>
                <c:pt idx="4910">
                  <c:v>167</c:v>
                </c:pt>
                <c:pt idx="4911">
                  <c:v>167</c:v>
                </c:pt>
                <c:pt idx="4912">
                  <c:v>167</c:v>
                </c:pt>
                <c:pt idx="4913">
                  <c:v>167</c:v>
                </c:pt>
                <c:pt idx="4914">
                  <c:v>167</c:v>
                </c:pt>
                <c:pt idx="4915">
                  <c:v>167</c:v>
                </c:pt>
                <c:pt idx="4916">
                  <c:v>167</c:v>
                </c:pt>
                <c:pt idx="4917">
                  <c:v>167</c:v>
                </c:pt>
                <c:pt idx="4918">
                  <c:v>167</c:v>
                </c:pt>
                <c:pt idx="4919">
                  <c:v>167</c:v>
                </c:pt>
                <c:pt idx="4920">
                  <c:v>167</c:v>
                </c:pt>
                <c:pt idx="4921">
                  <c:v>167</c:v>
                </c:pt>
                <c:pt idx="4922">
                  <c:v>167</c:v>
                </c:pt>
                <c:pt idx="4923">
                  <c:v>167</c:v>
                </c:pt>
                <c:pt idx="4924">
                  <c:v>167</c:v>
                </c:pt>
                <c:pt idx="4925">
                  <c:v>167</c:v>
                </c:pt>
                <c:pt idx="4926">
                  <c:v>167</c:v>
                </c:pt>
                <c:pt idx="4927">
                  <c:v>167</c:v>
                </c:pt>
                <c:pt idx="4928">
                  <c:v>167</c:v>
                </c:pt>
                <c:pt idx="4929">
                  <c:v>167</c:v>
                </c:pt>
                <c:pt idx="4930">
                  <c:v>167</c:v>
                </c:pt>
                <c:pt idx="4931">
                  <c:v>167</c:v>
                </c:pt>
                <c:pt idx="4932">
                  <c:v>167</c:v>
                </c:pt>
                <c:pt idx="4933">
                  <c:v>167</c:v>
                </c:pt>
                <c:pt idx="4934">
                  <c:v>167</c:v>
                </c:pt>
                <c:pt idx="4935">
                  <c:v>167</c:v>
                </c:pt>
                <c:pt idx="4936">
                  <c:v>167</c:v>
                </c:pt>
                <c:pt idx="4937">
                  <c:v>167</c:v>
                </c:pt>
                <c:pt idx="4938">
                  <c:v>167</c:v>
                </c:pt>
                <c:pt idx="4939">
                  <c:v>167</c:v>
                </c:pt>
                <c:pt idx="4940">
                  <c:v>167</c:v>
                </c:pt>
                <c:pt idx="4941">
                  <c:v>167</c:v>
                </c:pt>
                <c:pt idx="4942">
                  <c:v>167</c:v>
                </c:pt>
                <c:pt idx="4943">
                  <c:v>167</c:v>
                </c:pt>
                <c:pt idx="4944">
                  <c:v>167</c:v>
                </c:pt>
                <c:pt idx="4945">
                  <c:v>167</c:v>
                </c:pt>
                <c:pt idx="4946">
                  <c:v>167</c:v>
                </c:pt>
                <c:pt idx="4947">
                  <c:v>167</c:v>
                </c:pt>
                <c:pt idx="4948">
                  <c:v>167</c:v>
                </c:pt>
                <c:pt idx="4949">
                  <c:v>167</c:v>
                </c:pt>
                <c:pt idx="4950">
                  <c:v>167</c:v>
                </c:pt>
                <c:pt idx="4951">
                  <c:v>167</c:v>
                </c:pt>
                <c:pt idx="4952">
                  <c:v>167</c:v>
                </c:pt>
                <c:pt idx="4953">
                  <c:v>167</c:v>
                </c:pt>
                <c:pt idx="4954">
                  <c:v>167</c:v>
                </c:pt>
                <c:pt idx="4955">
                  <c:v>167</c:v>
                </c:pt>
                <c:pt idx="4956">
                  <c:v>167</c:v>
                </c:pt>
                <c:pt idx="4957">
                  <c:v>167</c:v>
                </c:pt>
                <c:pt idx="4958">
                  <c:v>167</c:v>
                </c:pt>
                <c:pt idx="4959">
                  <c:v>167</c:v>
                </c:pt>
                <c:pt idx="4960">
                  <c:v>167</c:v>
                </c:pt>
                <c:pt idx="4961">
                  <c:v>167</c:v>
                </c:pt>
                <c:pt idx="4962">
                  <c:v>167</c:v>
                </c:pt>
                <c:pt idx="4963">
                  <c:v>167</c:v>
                </c:pt>
                <c:pt idx="4964">
                  <c:v>167</c:v>
                </c:pt>
                <c:pt idx="4965">
                  <c:v>167</c:v>
                </c:pt>
                <c:pt idx="4966">
                  <c:v>167</c:v>
                </c:pt>
                <c:pt idx="4967">
                  <c:v>167</c:v>
                </c:pt>
                <c:pt idx="4968">
                  <c:v>167</c:v>
                </c:pt>
                <c:pt idx="4969">
                  <c:v>167</c:v>
                </c:pt>
                <c:pt idx="4970">
                  <c:v>167</c:v>
                </c:pt>
                <c:pt idx="4971">
                  <c:v>167</c:v>
                </c:pt>
                <c:pt idx="4972">
                  <c:v>167</c:v>
                </c:pt>
                <c:pt idx="4973">
                  <c:v>167</c:v>
                </c:pt>
                <c:pt idx="4974">
                  <c:v>167</c:v>
                </c:pt>
                <c:pt idx="4975">
                  <c:v>167</c:v>
                </c:pt>
                <c:pt idx="4976">
                  <c:v>167</c:v>
                </c:pt>
                <c:pt idx="4977">
                  <c:v>167</c:v>
                </c:pt>
                <c:pt idx="4978">
                  <c:v>167</c:v>
                </c:pt>
                <c:pt idx="4979">
                  <c:v>167</c:v>
                </c:pt>
                <c:pt idx="4980">
                  <c:v>167</c:v>
                </c:pt>
                <c:pt idx="4981">
                  <c:v>167</c:v>
                </c:pt>
                <c:pt idx="4982">
                  <c:v>167</c:v>
                </c:pt>
                <c:pt idx="4983">
                  <c:v>167</c:v>
                </c:pt>
                <c:pt idx="4984">
                  <c:v>167</c:v>
                </c:pt>
                <c:pt idx="4985">
                  <c:v>167</c:v>
                </c:pt>
                <c:pt idx="4986">
                  <c:v>167</c:v>
                </c:pt>
                <c:pt idx="4987">
                  <c:v>167</c:v>
                </c:pt>
                <c:pt idx="4988">
                  <c:v>167</c:v>
                </c:pt>
                <c:pt idx="4989">
                  <c:v>167</c:v>
                </c:pt>
                <c:pt idx="4990">
                  <c:v>167</c:v>
                </c:pt>
                <c:pt idx="4991">
                  <c:v>167</c:v>
                </c:pt>
                <c:pt idx="4992">
                  <c:v>167</c:v>
                </c:pt>
                <c:pt idx="4993">
                  <c:v>167</c:v>
                </c:pt>
                <c:pt idx="4994">
                  <c:v>167</c:v>
                </c:pt>
                <c:pt idx="4995">
                  <c:v>167</c:v>
                </c:pt>
                <c:pt idx="4996">
                  <c:v>167</c:v>
                </c:pt>
                <c:pt idx="4997">
                  <c:v>167</c:v>
                </c:pt>
                <c:pt idx="4998">
                  <c:v>167</c:v>
                </c:pt>
                <c:pt idx="4999">
                  <c:v>167</c:v>
                </c:pt>
                <c:pt idx="5000">
                  <c:v>167</c:v>
                </c:pt>
                <c:pt idx="5001">
                  <c:v>167</c:v>
                </c:pt>
                <c:pt idx="5002">
                  <c:v>167</c:v>
                </c:pt>
                <c:pt idx="5003">
                  <c:v>167</c:v>
                </c:pt>
                <c:pt idx="5004">
                  <c:v>167</c:v>
                </c:pt>
                <c:pt idx="5005">
                  <c:v>167</c:v>
                </c:pt>
                <c:pt idx="5006">
                  <c:v>167</c:v>
                </c:pt>
                <c:pt idx="5007">
                  <c:v>167</c:v>
                </c:pt>
                <c:pt idx="5008">
                  <c:v>167</c:v>
                </c:pt>
                <c:pt idx="5009">
                  <c:v>167</c:v>
                </c:pt>
                <c:pt idx="5010">
                  <c:v>167</c:v>
                </c:pt>
                <c:pt idx="5011">
                  <c:v>167</c:v>
                </c:pt>
                <c:pt idx="5012">
                  <c:v>167</c:v>
                </c:pt>
                <c:pt idx="5013">
                  <c:v>167</c:v>
                </c:pt>
                <c:pt idx="5014">
                  <c:v>167</c:v>
                </c:pt>
                <c:pt idx="5015">
                  <c:v>167</c:v>
                </c:pt>
                <c:pt idx="5016">
                  <c:v>167</c:v>
                </c:pt>
                <c:pt idx="5017">
                  <c:v>167</c:v>
                </c:pt>
                <c:pt idx="5018">
                  <c:v>167</c:v>
                </c:pt>
                <c:pt idx="5019">
                  <c:v>167</c:v>
                </c:pt>
                <c:pt idx="5020">
                  <c:v>167</c:v>
                </c:pt>
                <c:pt idx="5021">
                  <c:v>167</c:v>
                </c:pt>
                <c:pt idx="5022">
                  <c:v>167</c:v>
                </c:pt>
                <c:pt idx="5023">
                  <c:v>167</c:v>
                </c:pt>
                <c:pt idx="5024">
                  <c:v>167</c:v>
                </c:pt>
                <c:pt idx="5025">
                  <c:v>167</c:v>
                </c:pt>
                <c:pt idx="5026">
                  <c:v>167</c:v>
                </c:pt>
                <c:pt idx="5027">
                  <c:v>167</c:v>
                </c:pt>
                <c:pt idx="5028">
                  <c:v>167</c:v>
                </c:pt>
                <c:pt idx="5029">
                  <c:v>167</c:v>
                </c:pt>
                <c:pt idx="5030">
                  <c:v>167</c:v>
                </c:pt>
                <c:pt idx="5031">
                  <c:v>167</c:v>
                </c:pt>
                <c:pt idx="5032">
                  <c:v>167</c:v>
                </c:pt>
                <c:pt idx="5033">
                  <c:v>167</c:v>
                </c:pt>
                <c:pt idx="5034">
                  <c:v>167</c:v>
                </c:pt>
                <c:pt idx="5035">
                  <c:v>167</c:v>
                </c:pt>
                <c:pt idx="5036">
                  <c:v>167</c:v>
                </c:pt>
                <c:pt idx="5037">
                  <c:v>167</c:v>
                </c:pt>
                <c:pt idx="5038">
                  <c:v>167</c:v>
                </c:pt>
                <c:pt idx="5039">
                  <c:v>167</c:v>
                </c:pt>
                <c:pt idx="5040">
                  <c:v>167</c:v>
                </c:pt>
                <c:pt idx="5041">
                  <c:v>167</c:v>
                </c:pt>
                <c:pt idx="5042">
                  <c:v>167</c:v>
                </c:pt>
                <c:pt idx="5043">
                  <c:v>167</c:v>
                </c:pt>
                <c:pt idx="5044">
                  <c:v>167</c:v>
                </c:pt>
                <c:pt idx="5045">
                  <c:v>167</c:v>
                </c:pt>
                <c:pt idx="5046">
                  <c:v>167</c:v>
                </c:pt>
                <c:pt idx="5047">
                  <c:v>167</c:v>
                </c:pt>
                <c:pt idx="5048">
                  <c:v>167</c:v>
                </c:pt>
                <c:pt idx="5049">
                  <c:v>167</c:v>
                </c:pt>
                <c:pt idx="5050">
                  <c:v>167</c:v>
                </c:pt>
                <c:pt idx="5051">
                  <c:v>167</c:v>
                </c:pt>
                <c:pt idx="5052">
                  <c:v>167</c:v>
                </c:pt>
                <c:pt idx="5053">
                  <c:v>167</c:v>
                </c:pt>
                <c:pt idx="5054">
                  <c:v>167</c:v>
                </c:pt>
                <c:pt idx="5055">
                  <c:v>167</c:v>
                </c:pt>
                <c:pt idx="5056">
                  <c:v>167</c:v>
                </c:pt>
                <c:pt idx="5057">
                  <c:v>167</c:v>
                </c:pt>
                <c:pt idx="5058">
                  <c:v>167</c:v>
                </c:pt>
                <c:pt idx="5059">
                  <c:v>167</c:v>
                </c:pt>
                <c:pt idx="5060">
                  <c:v>167</c:v>
                </c:pt>
                <c:pt idx="5061">
                  <c:v>167</c:v>
                </c:pt>
                <c:pt idx="5062">
                  <c:v>167</c:v>
                </c:pt>
                <c:pt idx="5063">
                  <c:v>167</c:v>
                </c:pt>
                <c:pt idx="5064">
                  <c:v>167</c:v>
                </c:pt>
                <c:pt idx="5065">
                  <c:v>167</c:v>
                </c:pt>
                <c:pt idx="5066">
                  <c:v>167</c:v>
                </c:pt>
                <c:pt idx="5067">
                  <c:v>167</c:v>
                </c:pt>
                <c:pt idx="5068">
                  <c:v>167</c:v>
                </c:pt>
                <c:pt idx="5069">
                  <c:v>167</c:v>
                </c:pt>
                <c:pt idx="5070">
                  <c:v>167</c:v>
                </c:pt>
                <c:pt idx="5071">
                  <c:v>167</c:v>
                </c:pt>
                <c:pt idx="5072">
                  <c:v>167</c:v>
                </c:pt>
                <c:pt idx="5073">
                  <c:v>167</c:v>
                </c:pt>
                <c:pt idx="5074">
                  <c:v>167</c:v>
                </c:pt>
                <c:pt idx="5075">
                  <c:v>167</c:v>
                </c:pt>
                <c:pt idx="5076">
                  <c:v>167</c:v>
                </c:pt>
                <c:pt idx="5077">
                  <c:v>167</c:v>
                </c:pt>
                <c:pt idx="5078">
                  <c:v>167</c:v>
                </c:pt>
                <c:pt idx="5079">
                  <c:v>167</c:v>
                </c:pt>
                <c:pt idx="5080">
                  <c:v>167</c:v>
                </c:pt>
                <c:pt idx="5081">
                  <c:v>167</c:v>
                </c:pt>
                <c:pt idx="5082">
                  <c:v>167</c:v>
                </c:pt>
                <c:pt idx="5083">
                  <c:v>167</c:v>
                </c:pt>
                <c:pt idx="5084">
                  <c:v>167</c:v>
                </c:pt>
                <c:pt idx="5085">
                  <c:v>167</c:v>
                </c:pt>
                <c:pt idx="5086">
                  <c:v>167</c:v>
                </c:pt>
                <c:pt idx="5087">
                  <c:v>167</c:v>
                </c:pt>
                <c:pt idx="5088">
                  <c:v>167</c:v>
                </c:pt>
                <c:pt idx="5089">
                  <c:v>167</c:v>
                </c:pt>
                <c:pt idx="5090">
                  <c:v>167</c:v>
                </c:pt>
                <c:pt idx="5091">
                  <c:v>167</c:v>
                </c:pt>
                <c:pt idx="5092">
                  <c:v>167</c:v>
                </c:pt>
                <c:pt idx="5093">
                  <c:v>167</c:v>
                </c:pt>
                <c:pt idx="5094">
                  <c:v>167</c:v>
                </c:pt>
                <c:pt idx="5095">
                  <c:v>167</c:v>
                </c:pt>
                <c:pt idx="5096">
                  <c:v>167</c:v>
                </c:pt>
                <c:pt idx="5097">
                  <c:v>167</c:v>
                </c:pt>
                <c:pt idx="5098">
                  <c:v>167</c:v>
                </c:pt>
                <c:pt idx="5099">
                  <c:v>167</c:v>
                </c:pt>
                <c:pt idx="5100">
                  <c:v>167</c:v>
                </c:pt>
                <c:pt idx="5101">
                  <c:v>167</c:v>
                </c:pt>
                <c:pt idx="5102">
                  <c:v>167</c:v>
                </c:pt>
                <c:pt idx="5103">
                  <c:v>167</c:v>
                </c:pt>
                <c:pt idx="5104">
                  <c:v>167</c:v>
                </c:pt>
                <c:pt idx="5105">
                  <c:v>167</c:v>
                </c:pt>
                <c:pt idx="5106">
                  <c:v>167</c:v>
                </c:pt>
                <c:pt idx="5107">
                  <c:v>167</c:v>
                </c:pt>
                <c:pt idx="5108">
                  <c:v>167</c:v>
                </c:pt>
                <c:pt idx="5109">
                  <c:v>167</c:v>
                </c:pt>
                <c:pt idx="5110">
                  <c:v>167</c:v>
                </c:pt>
                <c:pt idx="5111">
                  <c:v>167</c:v>
                </c:pt>
                <c:pt idx="5112">
                  <c:v>167</c:v>
                </c:pt>
                <c:pt idx="5113">
                  <c:v>167</c:v>
                </c:pt>
                <c:pt idx="5114">
                  <c:v>167</c:v>
                </c:pt>
                <c:pt idx="5115">
                  <c:v>167</c:v>
                </c:pt>
                <c:pt idx="5116">
                  <c:v>167</c:v>
                </c:pt>
                <c:pt idx="5117">
                  <c:v>167</c:v>
                </c:pt>
                <c:pt idx="5118">
                  <c:v>167</c:v>
                </c:pt>
                <c:pt idx="5119">
                  <c:v>167</c:v>
                </c:pt>
                <c:pt idx="5120">
                  <c:v>167</c:v>
                </c:pt>
                <c:pt idx="5121">
                  <c:v>167</c:v>
                </c:pt>
                <c:pt idx="5122">
                  <c:v>167</c:v>
                </c:pt>
                <c:pt idx="5123">
                  <c:v>167</c:v>
                </c:pt>
                <c:pt idx="5124">
                  <c:v>167</c:v>
                </c:pt>
                <c:pt idx="5125">
                  <c:v>167</c:v>
                </c:pt>
                <c:pt idx="5126">
                  <c:v>167</c:v>
                </c:pt>
                <c:pt idx="5127">
                  <c:v>167</c:v>
                </c:pt>
                <c:pt idx="5128">
                  <c:v>167</c:v>
                </c:pt>
                <c:pt idx="5129">
                  <c:v>167</c:v>
                </c:pt>
                <c:pt idx="5130">
                  <c:v>167</c:v>
                </c:pt>
                <c:pt idx="5131">
                  <c:v>167</c:v>
                </c:pt>
                <c:pt idx="5132">
                  <c:v>167</c:v>
                </c:pt>
                <c:pt idx="5133">
                  <c:v>167</c:v>
                </c:pt>
                <c:pt idx="5134">
                  <c:v>167</c:v>
                </c:pt>
                <c:pt idx="5135">
                  <c:v>167</c:v>
                </c:pt>
                <c:pt idx="5136">
                  <c:v>167</c:v>
                </c:pt>
                <c:pt idx="5137">
                  <c:v>167</c:v>
                </c:pt>
                <c:pt idx="5138">
                  <c:v>167</c:v>
                </c:pt>
                <c:pt idx="5139">
                  <c:v>167</c:v>
                </c:pt>
                <c:pt idx="5140">
                  <c:v>167</c:v>
                </c:pt>
                <c:pt idx="5141">
                  <c:v>167</c:v>
                </c:pt>
                <c:pt idx="5142">
                  <c:v>167</c:v>
                </c:pt>
                <c:pt idx="5143">
                  <c:v>167</c:v>
                </c:pt>
                <c:pt idx="5144">
                  <c:v>167</c:v>
                </c:pt>
                <c:pt idx="5145">
                  <c:v>167</c:v>
                </c:pt>
                <c:pt idx="5146">
                  <c:v>167</c:v>
                </c:pt>
                <c:pt idx="5147">
                  <c:v>167</c:v>
                </c:pt>
                <c:pt idx="5148">
                  <c:v>167</c:v>
                </c:pt>
                <c:pt idx="5149">
                  <c:v>167</c:v>
                </c:pt>
                <c:pt idx="5150">
                  <c:v>167</c:v>
                </c:pt>
                <c:pt idx="5151">
                  <c:v>167</c:v>
                </c:pt>
                <c:pt idx="5152">
                  <c:v>167</c:v>
                </c:pt>
                <c:pt idx="5153">
                  <c:v>167</c:v>
                </c:pt>
                <c:pt idx="5154">
                  <c:v>167</c:v>
                </c:pt>
                <c:pt idx="5155">
                  <c:v>167</c:v>
                </c:pt>
                <c:pt idx="5156">
                  <c:v>167</c:v>
                </c:pt>
                <c:pt idx="5157">
                  <c:v>167</c:v>
                </c:pt>
                <c:pt idx="5158">
                  <c:v>167</c:v>
                </c:pt>
                <c:pt idx="5159">
                  <c:v>167</c:v>
                </c:pt>
                <c:pt idx="5160">
                  <c:v>167</c:v>
                </c:pt>
                <c:pt idx="5161">
                  <c:v>167</c:v>
                </c:pt>
                <c:pt idx="5162">
                  <c:v>167</c:v>
                </c:pt>
                <c:pt idx="5163">
                  <c:v>167</c:v>
                </c:pt>
                <c:pt idx="5164">
                  <c:v>167</c:v>
                </c:pt>
                <c:pt idx="5165">
                  <c:v>167</c:v>
                </c:pt>
                <c:pt idx="5166">
                  <c:v>167</c:v>
                </c:pt>
                <c:pt idx="5167">
                  <c:v>167</c:v>
                </c:pt>
                <c:pt idx="5168">
                  <c:v>167</c:v>
                </c:pt>
                <c:pt idx="5169">
                  <c:v>167</c:v>
                </c:pt>
                <c:pt idx="5170">
                  <c:v>167</c:v>
                </c:pt>
                <c:pt idx="5171">
                  <c:v>167</c:v>
                </c:pt>
                <c:pt idx="5172">
                  <c:v>167</c:v>
                </c:pt>
                <c:pt idx="5173">
                  <c:v>167</c:v>
                </c:pt>
                <c:pt idx="5174">
                  <c:v>167</c:v>
                </c:pt>
                <c:pt idx="5175">
                  <c:v>167</c:v>
                </c:pt>
                <c:pt idx="5176">
                  <c:v>167</c:v>
                </c:pt>
                <c:pt idx="5177">
                  <c:v>167</c:v>
                </c:pt>
                <c:pt idx="5178">
                  <c:v>167</c:v>
                </c:pt>
                <c:pt idx="5179">
                  <c:v>167</c:v>
                </c:pt>
                <c:pt idx="5180">
                  <c:v>167</c:v>
                </c:pt>
                <c:pt idx="5181">
                  <c:v>167</c:v>
                </c:pt>
                <c:pt idx="5182">
                  <c:v>167</c:v>
                </c:pt>
                <c:pt idx="5183">
                  <c:v>167</c:v>
                </c:pt>
                <c:pt idx="5184">
                  <c:v>167</c:v>
                </c:pt>
                <c:pt idx="5185">
                  <c:v>167</c:v>
                </c:pt>
                <c:pt idx="5186">
                  <c:v>167</c:v>
                </c:pt>
                <c:pt idx="5187">
                  <c:v>167</c:v>
                </c:pt>
                <c:pt idx="5188">
                  <c:v>167</c:v>
                </c:pt>
                <c:pt idx="5189">
                  <c:v>167</c:v>
                </c:pt>
                <c:pt idx="5190">
                  <c:v>167</c:v>
                </c:pt>
                <c:pt idx="5191">
                  <c:v>167</c:v>
                </c:pt>
                <c:pt idx="5192">
                  <c:v>167</c:v>
                </c:pt>
                <c:pt idx="5193">
                  <c:v>167</c:v>
                </c:pt>
                <c:pt idx="5194">
                  <c:v>167</c:v>
                </c:pt>
                <c:pt idx="5195">
                  <c:v>167</c:v>
                </c:pt>
                <c:pt idx="5196">
                  <c:v>167</c:v>
                </c:pt>
                <c:pt idx="5197">
                  <c:v>167</c:v>
                </c:pt>
                <c:pt idx="5198">
                  <c:v>167</c:v>
                </c:pt>
                <c:pt idx="5199">
                  <c:v>167</c:v>
                </c:pt>
                <c:pt idx="5200">
                  <c:v>167</c:v>
                </c:pt>
                <c:pt idx="5201">
                  <c:v>167</c:v>
                </c:pt>
                <c:pt idx="5202">
                  <c:v>167</c:v>
                </c:pt>
                <c:pt idx="5203">
                  <c:v>167</c:v>
                </c:pt>
                <c:pt idx="5204">
                  <c:v>167</c:v>
                </c:pt>
                <c:pt idx="5205">
                  <c:v>167</c:v>
                </c:pt>
                <c:pt idx="5206">
                  <c:v>167</c:v>
                </c:pt>
                <c:pt idx="5207">
                  <c:v>167</c:v>
                </c:pt>
                <c:pt idx="5208">
                  <c:v>167</c:v>
                </c:pt>
                <c:pt idx="5209">
                  <c:v>167</c:v>
                </c:pt>
                <c:pt idx="5210">
                  <c:v>167</c:v>
                </c:pt>
                <c:pt idx="5211">
                  <c:v>167</c:v>
                </c:pt>
                <c:pt idx="5212">
                  <c:v>167</c:v>
                </c:pt>
                <c:pt idx="5213">
                  <c:v>167</c:v>
                </c:pt>
                <c:pt idx="5214">
                  <c:v>167</c:v>
                </c:pt>
                <c:pt idx="5215">
                  <c:v>167</c:v>
                </c:pt>
                <c:pt idx="5216">
                  <c:v>167</c:v>
                </c:pt>
                <c:pt idx="5217">
                  <c:v>167</c:v>
                </c:pt>
                <c:pt idx="5218">
                  <c:v>167</c:v>
                </c:pt>
                <c:pt idx="5219">
                  <c:v>167</c:v>
                </c:pt>
                <c:pt idx="5220">
                  <c:v>167</c:v>
                </c:pt>
                <c:pt idx="5221">
                  <c:v>167</c:v>
                </c:pt>
                <c:pt idx="5222">
                  <c:v>167</c:v>
                </c:pt>
                <c:pt idx="5223">
                  <c:v>167</c:v>
                </c:pt>
                <c:pt idx="5224">
                  <c:v>167</c:v>
                </c:pt>
                <c:pt idx="5225">
                  <c:v>167</c:v>
                </c:pt>
                <c:pt idx="5226">
                  <c:v>167</c:v>
                </c:pt>
                <c:pt idx="5227">
                  <c:v>167</c:v>
                </c:pt>
                <c:pt idx="5228">
                  <c:v>167</c:v>
                </c:pt>
                <c:pt idx="5229">
                  <c:v>167</c:v>
                </c:pt>
                <c:pt idx="5230">
                  <c:v>167</c:v>
                </c:pt>
                <c:pt idx="5231">
                  <c:v>167</c:v>
                </c:pt>
                <c:pt idx="5232">
                  <c:v>167</c:v>
                </c:pt>
                <c:pt idx="5233">
                  <c:v>167</c:v>
                </c:pt>
                <c:pt idx="5234">
                  <c:v>167</c:v>
                </c:pt>
                <c:pt idx="5235">
                  <c:v>167</c:v>
                </c:pt>
                <c:pt idx="5236">
                  <c:v>167</c:v>
                </c:pt>
                <c:pt idx="5237">
                  <c:v>167</c:v>
                </c:pt>
                <c:pt idx="5238">
                  <c:v>167</c:v>
                </c:pt>
                <c:pt idx="5239">
                  <c:v>167</c:v>
                </c:pt>
                <c:pt idx="5240">
                  <c:v>167</c:v>
                </c:pt>
                <c:pt idx="5241">
                  <c:v>167</c:v>
                </c:pt>
                <c:pt idx="5242">
                  <c:v>167</c:v>
                </c:pt>
                <c:pt idx="5243">
                  <c:v>167</c:v>
                </c:pt>
                <c:pt idx="5244">
                  <c:v>167</c:v>
                </c:pt>
                <c:pt idx="5245">
                  <c:v>167</c:v>
                </c:pt>
                <c:pt idx="5246">
                  <c:v>167</c:v>
                </c:pt>
                <c:pt idx="5247">
                  <c:v>167</c:v>
                </c:pt>
                <c:pt idx="5248">
                  <c:v>167</c:v>
                </c:pt>
                <c:pt idx="5249">
                  <c:v>167</c:v>
                </c:pt>
                <c:pt idx="5250">
                  <c:v>167</c:v>
                </c:pt>
                <c:pt idx="5251">
                  <c:v>167</c:v>
                </c:pt>
                <c:pt idx="5252">
                  <c:v>167</c:v>
                </c:pt>
                <c:pt idx="5253">
                  <c:v>167</c:v>
                </c:pt>
                <c:pt idx="5254">
                  <c:v>167</c:v>
                </c:pt>
                <c:pt idx="5255">
                  <c:v>167</c:v>
                </c:pt>
                <c:pt idx="5256">
                  <c:v>167</c:v>
                </c:pt>
                <c:pt idx="5257">
                  <c:v>167</c:v>
                </c:pt>
                <c:pt idx="5258">
                  <c:v>167</c:v>
                </c:pt>
                <c:pt idx="5259">
                  <c:v>167</c:v>
                </c:pt>
                <c:pt idx="5260">
                  <c:v>167</c:v>
                </c:pt>
                <c:pt idx="5261">
                  <c:v>167</c:v>
                </c:pt>
                <c:pt idx="5262">
                  <c:v>167</c:v>
                </c:pt>
                <c:pt idx="5263">
                  <c:v>167</c:v>
                </c:pt>
                <c:pt idx="5264">
                  <c:v>167</c:v>
                </c:pt>
                <c:pt idx="5265">
                  <c:v>167</c:v>
                </c:pt>
                <c:pt idx="5266">
                  <c:v>167</c:v>
                </c:pt>
                <c:pt idx="5267">
                  <c:v>167</c:v>
                </c:pt>
                <c:pt idx="5268">
                  <c:v>167</c:v>
                </c:pt>
                <c:pt idx="5269">
                  <c:v>167</c:v>
                </c:pt>
                <c:pt idx="5270">
                  <c:v>167</c:v>
                </c:pt>
                <c:pt idx="5271">
                  <c:v>167</c:v>
                </c:pt>
                <c:pt idx="5272">
                  <c:v>167</c:v>
                </c:pt>
                <c:pt idx="5273">
                  <c:v>167</c:v>
                </c:pt>
                <c:pt idx="5274">
                  <c:v>167</c:v>
                </c:pt>
                <c:pt idx="5275">
                  <c:v>167</c:v>
                </c:pt>
                <c:pt idx="5276">
                  <c:v>167</c:v>
                </c:pt>
                <c:pt idx="5277">
                  <c:v>167</c:v>
                </c:pt>
                <c:pt idx="5278">
                  <c:v>167</c:v>
                </c:pt>
                <c:pt idx="5279">
                  <c:v>167</c:v>
                </c:pt>
                <c:pt idx="5280">
                  <c:v>167</c:v>
                </c:pt>
                <c:pt idx="5281">
                  <c:v>167</c:v>
                </c:pt>
                <c:pt idx="5282">
                  <c:v>167</c:v>
                </c:pt>
                <c:pt idx="5283">
                  <c:v>167</c:v>
                </c:pt>
                <c:pt idx="5284">
                  <c:v>167</c:v>
                </c:pt>
                <c:pt idx="5285">
                  <c:v>167</c:v>
                </c:pt>
                <c:pt idx="5286">
                  <c:v>167</c:v>
                </c:pt>
                <c:pt idx="5287">
                  <c:v>167</c:v>
                </c:pt>
                <c:pt idx="5288">
                  <c:v>167</c:v>
                </c:pt>
                <c:pt idx="5289">
                  <c:v>167</c:v>
                </c:pt>
                <c:pt idx="5290">
                  <c:v>167</c:v>
                </c:pt>
                <c:pt idx="5291">
                  <c:v>167</c:v>
                </c:pt>
                <c:pt idx="5292">
                  <c:v>167</c:v>
                </c:pt>
                <c:pt idx="5293">
                  <c:v>167</c:v>
                </c:pt>
                <c:pt idx="5294">
                  <c:v>167</c:v>
                </c:pt>
                <c:pt idx="5295">
                  <c:v>167</c:v>
                </c:pt>
                <c:pt idx="5296">
                  <c:v>167</c:v>
                </c:pt>
                <c:pt idx="5297">
                  <c:v>167</c:v>
                </c:pt>
                <c:pt idx="5298">
                  <c:v>167</c:v>
                </c:pt>
                <c:pt idx="5299">
                  <c:v>167</c:v>
                </c:pt>
                <c:pt idx="5300">
                  <c:v>167</c:v>
                </c:pt>
                <c:pt idx="5301">
                  <c:v>167</c:v>
                </c:pt>
                <c:pt idx="5302">
                  <c:v>167</c:v>
                </c:pt>
                <c:pt idx="5303">
                  <c:v>167</c:v>
                </c:pt>
                <c:pt idx="5304">
                  <c:v>167</c:v>
                </c:pt>
                <c:pt idx="5305">
                  <c:v>167</c:v>
                </c:pt>
                <c:pt idx="5306">
                  <c:v>167</c:v>
                </c:pt>
                <c:pt idx="5307">
                  <c:v>167</c:v>
                </c:pt>
                <c:pt idx="5308">
                  <c:v>167</c:v>
                </c:pt>
                <c:pt idx="5309">
                  <c:v>167</c:v>
                </c:pt>
                <c:pt idx="5310">
                  <c:v>167</c:v>
                </c:pt>
                <c:pt idx="5311">
                  <c:v>167</c:v>
                </c:pt>
                <c:pt idx="5312">
                  <c:v>167</c:v>
                </c:pt>
                <c:pt idx="5313">
                  <c:v>167</c:v>
                </c:pt>
                <c:pt idx="5314">
                  <c:v>167</c:v>
                </c:pt>
                <c:pt idx="5315">
                  <c:v>167</c:v>
                </c:pt>
                <c:pt idx="5316">
                  <c:v>167</c:v>
                </c:pt>
                <c:pt idx="5317">
                  <c:v>167</c:v>
                </c:pt>
                <c:pt idx="5318">
                  <c:v>167</c:v>
                </c:pt>
                <c:pt idx="5319">
                  <c:v>167</c:v>
                </c:pt>
                <c:pt idx="5320">
                  <c:v>167</c:v>
                </c:pt>
                <c:pt idx="5321">
                  <c:v>167</c:v>
                </c:pt>
                <c:pt idx="5322">
                  <c:v>167</c:v>
                </c:pt>
                <c:pt idx="5323">
                  <c:v>167</c:v>
                </c:pt>
                <c:pt idx="5324">
                  <c:v>167</c:v>
                </c:pt>
                <c:pt idx="5325">
                  <c:v>167</c:v>
                </c:pt>
                <c:pt idx="5326">
                  <c:v>167</c:v>
                </c:pt>
                <c:pt idx="5327">
                  <c:v>167</c:v>
                </c:pt>
                <c:pt idx="5328">
                  <c:v>167</c:v>
                </c:pt>
                <c:pt idx="5329">
                  <c:v>167</c:v>
                </c:pt>
                <c:pt idx="5330">
                  <c:v>167</c:v>
                </c:pt>
                <c:pt idx="5331">
                  <c:v>167</c:v>
                </c:pt>
                <c:pt idx="5332">
                  <c:v>167</c:v>
                </c:pt>
                <c:pt idx="5333">
                  <c:v>167</c:v>
                </c:pt>
                <c:pt idx="5334">
                  <c:v>167</c:v>
                </c:pt>
                <c:pt idx="5335">
                  <c:v>167</c:v>
                </c:pt>
                <c:pt idx="5336">
                  <c:v>167</c:v>
                </c:pt>
                <c:pt idx="5337">
                  <c:v>167</c:v>
                </c:pt>
                <c:pt idx="5338">
                  <c:v>167</c:v>
                </c:pt>
                <c:pt idx="5339">
                  <c:v>167</c:v>
                </c:pt>
                <c:pt idx="5340">
                  <c:v>167</c:v>
                </c:pt>
                <c:pt idx="5341">
                  <c:v>167</c:v>
                </c:pt>
                <c:pt idx="5342">
                  <c:v>167</c:v>
                </c:pt>
                <c:pt idx="5343">
                  <c:v>167</c:v>
                </c:pt>
                <c:pt idx="5344">
                  <c:v>167</c:v>
                </c:pt>
                <c:pt idx="5345">
                  <c:v>167</c:v>
                </c:pt>
                <c:pt idx="5346">
                  <c:v>167</c:v>
                </c:pt>
                <c:pt idx="5347">
                  <c:v>167</c:v>
                </c:pt>
                <c:pt idx="5348">
                  <c:v>167</c:v>
                </c:pt>
                <c:pt idx="5349">
                  <c:v>167</c:v>
                </c:pt>
                <c:pt idx="5350">
                  <c:v>167</c:v>
                </c:pt>
                <c:pt idx="5351">
                  <c:v>167</c:v>
                </c:pt>
                <c:pt idx="5352">
                  <c:v>167</c:v>
                </c:pt>
                <c:pt idx="5353">
                  <c:v>167</c:v>
                </c:pt>
                <c:pt idx="5354">
                  <c:v>167</c:v>
                </c:pt>
                <c:pt idx="5355">
                  <c:v>167</c:v>
                </c:pt>
                <c:pt idx="5356">
                  <c:v>167</c:v>
                </c:pt>
                <c:pt idx="5357">
                  <c:v>167</c:v>
                </c:pt>
                <c:pt idx="5358">
                  <c:v>167</c:v>
                </c:pt>
                <c:pt idx="5359">
                  <c:v>167</c:v>
                </c:pt>
                <c:pt idx="5360">
                  <c:v>167</c:v>
                </c:pt>
                <c:pt idx="5361">
                  <c:v>167</c:v>
                </c:pt>
                <c:pt idx="5362">
                  <c:v>167</c:v>
                </c:pt>
                <c:pt idx="5363">
                  <c:v>167</c:v>
                </c:pt>
                <c:pt idx="5364">
                  <c:v>167</c:v>
                </c:pt>
                <c:pt idx="5365">
                  <c:v>167</c:v>
                </c:pt>
                <c:pt idx="5366">
                  <c:v>167</c:v>
                </c:pt>
                <c:pt idx="5367">
                  <c:v>167</c:v>
                </c:pt>
                <c:pt idx="5368">
                  <c:v>167</c:v>
                </c:pt>
                <c:pt idx="5369">
                  <c:v>167</c:v>
                </c:pt>
                <c:pt idx="5370">
                  <c:v>167</c:v>
                </c:pt>
                <c:pt idx="5371">
                  <c:v>167</c:v>
                </c:pt>
                <c:pt idx="5372">
                  <c:v>167</c:v>
                </c:pt>
                <c:pt idx="5373">
                  <c:v>167</c:v>
                </c:pt>
                <c:pt idx="5374">
                  <c:v>167</c:v>
                </c:pt>
                <c:pt idx="5375">
                  <c:v>167</c:v>
                </c:pt>
                <c:pt idx="5376">
                  <c:v>167</c:v>
                </c:pt>
                <c:pt idx="5377">
                  <c:v>167</c:v>
                </c:pt>
                <c:pt idx="5378">
                  <c:v>167</c:v>
                </c:pt>
                <c:pt idx="5379">
                  <c:v>167</c:v>
                </c:pt>
                <c:pt idx="5380">
                  <c:v>167</c:v>
                </c:pt>
                <c:pt idx="5381">
                  <c:v>167</c:v>
                </c:pt>
                <c:pt idx="5382">
                  <c:v>167</c:v>
                </c:pt>
                <c:pt idx="5383">
                  <c:v>167</c:v>
                </c:pt>
                <c:pt idx="5384">
                  <c:v>168</c:v>
                </c:pt>
                <c:pt idx="5385">
                  <c:v>168</c:v>
                </c:pt>
                <c:pt idx="5386">
                  <c:v>168</c:v>
                </c:pt>
                <c:pt idx="5387">
                  <c:v>168</c:v>
                </c:pt>
                <c:pt idx="5388">
                  <c:v>168</c:v>
                </c:pt>
                <c:pt idx="5389">
                  <c:v>168</c:v>
                </c:pt>
                <c:pt idx="5390">
                  <c:v>168</c:v>
                </c:pt>
                <c:pt idx="5391">
                  <c:v>168</c:v>
                </c:pt>
                <c:pt idx="5392">
                  <c:v>168</c:v>
                </c:pt>
                <c:pt idx="5393">
                  <c:v>168</c:v>
                </c:pt>
                <c:pt idx="5394">
                  <c:v>168</c:v>
                </c:pt>
                <c:pt idx="5395">
                  <c:v>168</c:v>
                </c:pt>
                <c:pt idx="5396">
                  <c:v>168</c:v>
                </c:pt>
                <c:pt idx="5397">
                  <c:v>168</c:v>
                </c:pt>
                <c:pt idx="5398">
                  <c:v>168</c:v>
                </c:pt>
                <c:pt idx="5399">
                  <c:v>168</c:v>
                </c:pt>
                <c:pt idx="5400">
                  <c:v>168</c:v>
                </c:pt>
                <c:pt idx="5401">
                  <c:v>168</c:v>
                </c:pt>
                <c:pt idx="5402">
                  <c:v>168</c:v>
                </c:pt>
                <c:pt idx="5403">
                  <c:v>168</c:v>
                </c:pt>
                <c:pt idx="5404">
                  <c:v>168</c:v>
                </c:pt>
                <c:pt idx="5405">
                  <c:v>168</c:v>
                </c:pt>
                <c:pt idx="5406">
                  <c:v>168</c:v>
                </c:pt>
                <c:pt idx="5407">
                  <c:v>168</c:v>
                </c:pt>
                <c:pt idx="5408">
                  <c:v>168</c:v>
                </c:pt>
                <c:pt idx="5409">
                  <c:v>168</c:v>
                </c:pt>
                <c:pt idx="5410">
                  <c:v>168</c:v>
                </c:pt>
                <c:pt idx="5411">
                  <c:v>168</c:v>
                </c:pt>
                <c:pt idx="5412">
                  <c:v>168</c:v>
                </c:pt>
                <c:pt idx="5413">
                  <c:v>168</c:v>
                </c:pt>
                <c:pt idx="5414">
                  <c:v>168</c:v>
                </c:pt>
                <c:pt idx="5415">
                  <c:v>168</c:v>
                </c:pt>
                <c:pt idx="5416">
                  <c:v>168</c:v>
                </c:pt>
                <c:pt idx="5417">
                  <c:v>168</c:v>
                </c:pt>
                <c:pt idx="5418">
                  <c:v>168</c:v>
                </c:pt>
                <c:pt idx="5419">
                  <c:v>168</c:v>
                </c:pt>
                <c:pt idx="5420">
                  <c:v>168</c:v>
                </c:pt>
                <c:pt idx="5421">
                  <c:v>168</c:v>
                </c:pt>
                <c:pt idx="5422">
                  <c:v>168</c:v>
                </c:pt>
                <c:pt idx="5423">
                  <c:v>168</c:v>
                </c:pt>
                <c:pt idx="5424">
                  <c:v>168</c:v>
                </c:pt>
                <c:pt idx="5425">
                  <c:v>168</c:v>
                </c:pt>
                <c:pt idx="5426">
                  <c:v>168</c:v>
                </c:pt>
                <c:pt idx="5427">
                  <c:v>168</c:v>
                </c:pt>
                <c:pt idx="5428">
                  <c:v>168</c:v>
                </c:pt>
                <c:pt idx="5429">
                  <c:v>168</c:v>
                </c:pt>
                <c:pt idx="5430">
                  <c:v>168</c:v>
                </c:pt>
                <c:pt idx="5431">
                  <c:v>168</c:v>
                </c:pt>
                <c:pt idx="5432">
                  <c:v>168</c:v>
                </c:pt>
                <c:pt idx="5433">
                  <c:v>168</c:v>
                </c:pt>
                <c:pt idx="5434">
                  <c:v>168</c:v>
                </c:pt>
                <c:pt idx="5435">
                  <c:v>168</c:v>
                </c:pt>
                <c:pt idx="5436">
                  <c:v>168</c:v>
                </c:pt>
                <c:pt idx="5437">
                  <c:v>168</c:v>
                </c:pt>
                <c:pt idx="5438">
                  <c:v>168</c:v>
                </c:pt>
                <c:pt idx="5439">
                  <c:v>168</c:v>
                </c:pt>
                <c:pt idx="5440">
                  <c:v>168</c:v>
                </c:pt>
                <c:pt idx="5441">
                  <c:v>168</c:v>
                </c:pt>
                <c:pt idx="5442">
                  <c:v>168</c:v>
                </c:pt>
                <c:pt idx="5443">
                  <c:v>168</c:v>
                </c:pt>
                <c:pt idx="5444">
                  <c:v>168</c:v>
                </c:pt>
                <c:pt idx="5445">
                  <c:v>168</c:v>
                </c:pt>
                <c:pt idx="5446">
                  <c:v>168</c:v>
                </c:pt>
                <c:pt idx="5447">
                  <c:v>168</c:v>
                </c:pt>
                <c:pt idx="5448">
                  <c:v>168</c:v>
                </c:pt>
                <c:pt idx="5449">
                  <c:v>168</c:v>
                </c:pt>
                <c:pt idx="5450">
                  <c:v>168</c:v>
                </c:pt>
                <c:pt idx="5451">
                  <c:v>168</c:v>
                </c:pt>
                <c:pt idx="5452">
                  <c:v>168</c:v>
                </c:pt>
                <c:pt idx="5453">
                  <c:v>168</c:v>
                </c:pt>
                <c:pt idx="5454">
                  <c:v>168</c:v>
                </c:pt>
                <c:pt idx="5455">
                  <c:v>168</c:v>
                </c:pt>
                <c:pt idx="5456">
                  <c:v>168</c:v>
                </c:pt>
                <c:pt idx="5457">
                  <c:v>168</c:v>
                </c:pt>
                <c:pt idx="5458">
                  <c:v>168</c:v>
                </c:pt>
                <c:pt idx="5459">
                  <c:v>168</c:v>
                </c:pt>
                <c:pt idx="5460">
                  <c:v>168</c:v>
                </c:pt>
                <c:pt idx="5461">
                  <c:v>168</c:v>
                </c:pt>
                <c:pt idx="5462">
                  <c:v>168</c:v>
                </c:pt>
                <c:pt idx="5463">
                  <c:v>168</c:v>
                </c:pt>
                <c:pt idx="5464">
                  <c:v>168</c:v>
                </c:pt>
                <c:pt idx="5465">
                  <c:v>168</c:v>
                </c:pt>
                <c:pt idx="5466">
                  <c:v>168</c:v>
                </c:pt>
                <c:pt idx="5467">
                  <c:v>168</c:v>
                </c:pt>
                <c:pt idx="5468">
                  <c:v>168</c:v>
                </c:pt>
                <c:pt idx="5469">
                  <c:v>168</c:v>
                </c:pt>
                <c:pt idx="5470">
                  <c:v>168</c:v>
                </c:pt>
                <c:pt idx="5471">
                  <c:v>168</c:v>
                </c:pt>
                <c:pt idx="5472">
                  <c:v>168</c:v>
                </c:pt>
                <c:pt idx="5473">
                  <c:v>168</c:v>
                </c:pt>
                <c:pt idx="5474">
                  <c:v>168</c:v>
                </c:pt>
                <c:pt idx="5475">
                  <c:v>168</c:v>
                </c:pt>
                <c:pt idx="5476">
                  <c:v>168</c:v>
                </c:pt>
                <c:pt idx="5477">
                  <c:v>168</c:v>
                </c:pt>
                <c:pt idx="5478">
                  <c:v>168</c:v>
                </c:pt>
                <c:pt idx="5479">
                  <c:v>168</c:v>
                </c:pt>
                <c:pt idx="5480">
                  <c:v>168</c:v>
                </c:pt>
                <c:pt idx="5481">
                  <c:v>168</c:v>
                </c:pt>
                <c:pt idx="5482">
                  <c:v>168</c:v>
                </c:pt>
                <c:pt idx="5483">
                  <c:v>168</c:v>
                </c:pt>
                <c:pt idx="5484">
                  <c:v>168</c:v>
                </c:pt>
                <c:pt idx="5485">
                  <c:v>168</c:v>
                </c:pt>
                <c:pt idx="5486">
                  <c:v>168</c:v>
                </c:pt>
                <c:pt idx="5487">
                  <c:v>168</c:v>
                </c:pt>
                <c:pt idx="5488">
                  <c:v>168</c:v>
                </c:pt>
                <c:pt idx="5489">
                  <c:v>168</c:v>
                </c:pt>
                <c:pt idx="5490">
                  <c:v>168</c:v>
                </c:pt>
                <c:pt idx="5491">
                  <c:v>168</c:v>
                </c:pt>
                <c:pt idx="5492">
                  <c:v>168</c:v>
                </c:pt>
                <c:pt idx="5493">
                  <c:v>168</c:v>
                </c:pt>
                <c:pt idx="5494">
                  <c:v>168</c:v>
                </c:pt>
                <c:pt idx="5495">
                  <c:v>168</c:v>
                </c:pt>
                <c:pt idx="5496">
                  <c:v>168</c:v>
                </c:pt>
                <c:pt idx="5497">
                  <c:v>168</c:v>
                </c:pt>
                <c:pt idx="5498">
                  <c:v>168</c:v>
                </c:pt>
                <c:pt idx="5499">
                  <c:v>168</c:v>
                </c:pt>
                <c:pt idx="5500">
                  <c:v>168</c:v>
                </c:pt>
                <c:pt idx="5501">
                  <c:v>168</c:v>
                </c:pt>
                <c:pt idx="5502">
                  <c:v>168</c:v>
                </c:pt>
                <c:pt idx="5503">
                  <c:v>168</c:v>
                </c:pt>
                <c:pt idx="5504">
                  <c:v>168</c:v>
                </c:pt>
                <c:pt idx="5505">
                  <c:v>168</c:v>
                </c:pt>
                <c:pt idx="5506">
                  <c:v>168</c:v>
                </c:pt>
                <c:pt idx="5507">
                  <c:v>168</c:v>
                </c:pt>
                <c:pt idx="5508">
                  <c:v>168</c:v>
                </c:pt>
                <c:pt idx="5509">
                  <c:v>168</c:v>
                </c:pt>
                <c:pt idx="5510">
                  <c:v>168</c:v>
                </c:pt>
                <c:pt idx="5511">
                  <c:v>168</c:v>
                </c:pt>
                <c:pt idx="5512">
                  <c:v>168</c:v>
                </c:pt>
                <c:pt idx="5513">
                  <c:v>168</c:v>
                </c:pt>
                <c:pt idx="5514">
                  <c:v>168</c:v>
                </c:pt>
                <c:pt idx="5515">
                  <c:v>168</c:v>
                </c:pt>
                <c:pt idx="5516">
                  <c:v>168</c:v>
                </c:pt>
                <c:pt idx="5517">
                  <c:v>168</c:v>
                </c:pt>
                <c:pt idx="5518">
                  <c:v>168</c:v>
                </c:pt>
                <c:pt idx="5519">
                  <c:v>168</c:v>
                </c:pt>
                <c:pt idx="5520">
                  <c:v>168</c:v>
                </c:pt>
                <c:pt idx="5521">
                  <c:v>168</c:v>
                </c:pt>
                <c:pt idx="5522">
                  <c:v>168</c:v>
                </c:pt>
                <c:pt idx="5523">
                  <c:v>168</c:v>
                </c:pt>
                <c:pt idx="5524">
                  <c:v>168</c:v>
                </c:pt>
                <c:pt idx="5525">
                  <c:v>168</c:v>
                </c:pt>
                <c:pt idx="5526">
                  <c:v>168</c:v>
                </c:pt>
                <c:pt idx="5527">
                  <c:v>168</c:v>
                </c:pt>
                <c:pt idx="5528">
                  <c:v>168</c:v>
                </c:pt>
                <c:pt idx="5529">
                  <c:v>168</c:v>
                </c:pt>
                <c:pt idx="5530">
                  <c:v>168</c:v>
                </c:pt>
                <c:pt idx="5531">
                  <c:v>168</c:v>
                </c:pt>
                <c:pt idx="5532">
                  <c:v>168</c:v>
                </c:pt>
                <c:pt idx="5533">
                  <c:v>168</c:v>
                </c:pt>
                <c:pt idx="5534">
                  <c:v>168</c:v>
                </c:pt>
                <c:pt idx="5535">
                  <c:v>168</c:v>
                </c:pt>
                <c:pt idx="5536">
                  <c:v>168</c:v>
                </c:pt>
                <c:pt idx="5537">
                  <c:v>168</c:v>
                </c:pt>
                <c:pt idx="5538">
                  <c:v>168</c:v>
                </c:pt>
                <c:pt idx="5539">
                  <c:v>168</c:v>
                </c:pt>
                <c:pt idx="5540">
                  <c:v>168</c:v>
                </c:pt>
                <c:pt idx="5541">
                  <c:v>168</c:v>
                </c:pt>
                <c:pt idx="5542">
                  <c:v>168</c:v>
                </c:pt>
                <c:pt idx="5543">
                  <c:v>168</c:v>
                </c:pt>
                <c:pt idx="5544">
                  <c:v>168</c:v>
                </c:pt>
                <c:pt idx="5545">
                  <c:v>168</c:v>
                </c:pt>
                <c:pt idx="5546">
                  <c:v>168</c:v>
                </c:pt>
                <c:pt idx="5547">
                  <c:v>168</c:v>
                </c:pt>
                <c:pt idx="5548">
                  <c:v>168</c:v>
                </c:pt>
                <c:pt idx="5549">
                  <c:v>168</c:v>
                </c:pt>
                <c:pt idx="5550">
                  <c:v>168</c:v>
                </c:pt>
                <c:pt idx="5551">
                  <c:v>168</c:v>
                </c:pt>
                <c:pt idx="5552">
                  <c:v>168</c:v>
                </c:pt>
                <c:pt idx="5553">
                  <c:v>168</c:v>
                </c:pt>
                <c:pt idx="5554">
                  <c:v>168</c:v>
                </c:pt>
                <c:pt idx="5555">
                  <c:v>168</c:v>
                </c:pt>
                <c:pt idx="5556">
                  <c:v>168</c:v>
                </c:pt>
                <c:pt idx="5557">
                  <c:v>168</c:v>
                </c:pt>
                <c:pt idx="5558">
                  <c:v>168</c:v>
                </c:pt>
                <c:pt idx="5559">
                  <c:v>168</c:v>
                </c:pt>
                <c:pt idx="5560">
                  <c:v>168</c:v>
                </c:pt>
                <c:pt idx="5561">
                  <c:v>168</c:v>
                </c:pt>
                <c:pt idx="5562">
                  <c:v>168</c:v>
                </c:pt>
                <c:pt idx="5563">
                  <c:v>168</c:v>
                </c:pt>
                <c:pt idx="5564">
                  <c:v>168</c:v>
                </c:pt>
                <c:pt idx="5565">
                  <c:v>168</c:v>
                </c:pt>
                <c:pt idx="5566">
                  <c:v>168</c:v>
                </c:pt>
                <c:pt idx="5567">
                  <c:v>168</c:v>
                </c:pt>
                <c:pt idx="5568">
                  <c:v>168</c:v>
                </c:pt>
                <c:pt idx="5569">
                  <c:v>168</c:v>
                </c:pt>
                <c:pt idx="5570">
                  <c:v>168</c:v>
                </c:pt>
                <c:pt idx="5571">
                  <c:v>168</c:v>
                </c:pt>
                <c:pt idx="5572">
                  <c:v>168</c:v>
                </c:pt>
                <c:pt idx="5573">
                  <c:v>168</c:v>
                </c:pt>
                <c:pt idx="5574">
                  <c:v>168</c:v>
                </c:pt>
                <c:pt idx="5575">
                  <c:v>168</c:v>
                </c:pt>
                <c:pt idx="5576">
                  <c:v>168</c:v>
                </c:pt>
                <c:pt idx="5577">
                  <c:v>168</c:v>
                </c:pt>
                <c:pt idx="5578">
                  <c:v>168</c:v>
                </c:pt>
                <c:pt idx="5579">
                  <c:v>168</c:v>
                </c:pt>
                <c:pt idx="5580">
                  <c:v>168</c:v>
                </c:pt>
                <c:pt idx="5581">
                  <c:v>168</c:v>
                </c:pt>
                <c:pt idx="5582">
                  <c:v>168</c:v>
                </c:pt>
                <c:pt idx="5583">
                  <c:v>168</c:v>
                </c:pt>
                <c:pt idx="5584">
                  <c:v>168</c:v>
                </c:pt>
                <c:pt idx="5585">
                  <c:v>168</c:v>
                </c:pt>
                <c:pt idx="5586">
                  <c:v>168</c:v>
                </c:pt>
                <c:pt idx="5587">
                  <c:v>168</c:v>
                </c:pt>
                <c:pt idx="5588">
                  <c:v>168</c:v>
                </c:pt>
                <c:pt idx="5589">
                  <c:v>168</c:v>
                </c:pt>
                <c:pt idx="5590">
                  <c:v>168</c:v>
                </c:pt>
                <c:pt idx="5591">
                  <c:v>168</c:v>
                </c:pt>
                <c:pt idx="5592">
                  <c:v>168</c:v>
                </c:pt>
                <c:pt idx="5593">
                  <c:v>168</c:v>
                </c:pt>
                <c:pt idx="5594">
                  <c:v>168</c:v>
                </c:pt>
                <c:pt idx="5595">
                  <c:v>168</c:v>
                </c:pt>
                <c:pt idx="5596">
                  <c:v>168</c:v>
                </c:pt>
                <c:pt idx="5597">
                  <c:v>168</c:v>
                </c:pt>
                <c:pt idx="5598">
                  <c:v>168</c:v>
                </c:pt>
                <c:pt idx="5599">
                  <c:v>168</c:v>
                </c:pt>
                <c:pt idx="5600">
                  <c:v>168</c:v>
                </c:pt>
                <c:pt idx="5601">
                  <c:v>168</c:v>
                </c:pt>
                <c:pt idx="5602">
                  <c:v>168</c:v>
                </c:pt>
                <c:pt idx="5603">
                  <c:v>168</c:v>
                </c:pt>
                <c:pt idx="5604">
                  <c:v>168</c:v>
                </c:pt>
                <c:pt idx="5605">
                  <c:v>168</c:v>
                </c:pt>
                <c:pt idx="5606">
                  <c:v>168</c:v>
                </c:pt>
                <c:pt idx="5607">
                  <c:v>168</c:v>
                </c:pt>
                <c:pt idx="5608">
                  <c:v>168</c:v>
                </c:pt>
                <c:pt idx="5609">
                  <c:v>168</c:v>
                </c:pt>
                <c:pt idx="5610">
                  <c:v>168</c:v>
                </c:pt>
                <c:pt idx="5611">
                  <c:v>168</c:v>
                </c:pt>
                <c:pt idx="5612">
                  <c:v>168</c:v>
                </c:pt>
                <c:pt idx="5613">
                  <c:v>168</c:v>
                </c:pt>
                <c:pt idx="5614">
                  <c:v>168</c:v>
                </c:pt>
                <c:pt idx="5615">
                  <c:v>168</c:v>
                </c:pt>
                <c:pt idx="5616">
                  <c:v>168</c:v>
                </c:pt>
                <c:pt idx="5617">
                  <c:v>168</c:v>
                </c:pt>
                <c:pt idx="5618">
                  <c:v>168</c:v>
                </c:pt>
                <c:pt idx="5619">
                  <c:v>168</c:v>
                </c:pt>
                <c:pt idx="5620">
                  <c:v>168</c:v>
                </c:pt>
                <c:pt idx="5621">
                  <c:v>168</c:v>
                </c:pt>
                <c:pt idx="5622">
                  <c:v>168</c:v>
                </c:pt>
                <c:pt idx="5623">
                  <c:v>168</c:v>
                </c:pt>
                <c:pt idx="5624">
                  <c:v>168</c:v>
                </c:pt>
                <c:pt idx="5625">
                  <c:v>168</c:v>
                </c:pt>
                <c:pt idx="5626">
                  <c:v>168</c:v>
                </c:pt>
                <c:pt idx="5627">
                  <c:v>168</c:v>
                </c:pt>
                <c:pt idx="5628">
                  <c:v>168</c:v>
                </c:pt>
                <c:pt idx="5629">
                  <c:v>168</c:v>
                </c:pt>
                <c:pt idx="5630">
                  <c:v>168</c:v>
                </c:pt>
                <c:pt idx="5631">
                  <c:v>168</c:v>
                </c:pt>
                <c:pt idx="5632">
                  <c:v>168</c:v>
                </c:pt>
                <c:pt idx="5633">
                  <c:v>168</c:v>
                </c:pt>
                <c:pt idx="5634">
                  <c:v>168</c:v>
                </c:pt>
                <c:pt idx="5635">
                  <c:v>168</c:v>
                </c:pt>
                <c:pt idx="5636">
                  <c:v>168</c:v>
                </c:pt>
                <c:pt idx="5637">
                  <c:v>168</c:v>
                </c:pt>
                <c:pt idx="5638">
                  <c:v>168</c:v>
                </c:pt>
                <c:pt idx="5639">
                  <c:v>168</c:v>
                </c:pt>
                <c:pt idx="5640">
                  <c:v>168</c:v>
                </c:pt>
                <c:pt idx="5641">
                  <c:v>168</c:v>
                </c:pt>
                <c:pt idx="5642">
                  <c:v>168</c:v>
                </c:pt>
                <c:pt idx="5643">
                  <c:v>168</c:v>
                </c:pt>
                <c:pt idx="5644">
                  <c:v>168</c:v>
                </c:pt>
                <c:pt idx="5645">
                  <c:v>168</c:v>
                </c:pt>
                <c:pt idx="5646">
                  <c:v>168</c:v>
                </c:pt>
                <c:pt idx="5647">
                  <c:v>168</c:v>
                </c:pt>
                <c:pt idx="5648">
                  <c:v>168</c:v>
                </c:pt>
                <c:pt idx="5649">
                  <c:v>168</c:v>
                </c:pt>
                <c:pt idx="5650">
                  <c:v>168</c:v>
                </c:pt>
                <c:pt idx="5651">
                  <c:v>168</c:v>
                </c:pt>
                <c:pt idx="5652">
                  <c:v>168</c:v>
                </c:pt>
                <c:pt idx="5653">
                  <c:v>168</c:v>
                </c:pt>
                <c:pt idx="5654">
                  <c:v>168</c:v>
                </c:pt>
                <c:pt idx="5655">
                  <c:v>168</c:v>
                </c:pt>
                <c:pt idx="5656">
                  <c:v>168</c:v>
                </c:pt>
                <c:pt idx="5657">
                  <c:v>168</c:v>
                </c:pt>
                <c:pt idx="5658">
                  <c:v>168</c:v>
                </c:pt>
                <c:pt idx="5659">
                  <c:v>168</c:v>
                </c:pt>
                <c:pt idx="5660">
                  <c:v>168</c:v>
                </c:pt>
                <c:pt idx="5661">
                  <c:v>168</c:v>
                </c:pt>
                <c:pt idx="5662">
                  <c:v>168</c:v>
                </c:pt>
                <c:pt idx="5663">
                  <c:v>168</c:v>
                </c:pt>
                <c:pt idx="5664">
                  <c:v>168</c:v>
                </c:pt>
                <c:pt idx="5665">
                  <c:v>168</c:v>
                </c:pt>
                <c:pt idx="5666">
                  <c:v>168</c:v>
                </c:pt>
                <c:pt idx="5667">
                  <c:v>168</c:v>
                </c:pt>
                <c:pt idx="5668">
                  <c:v>168</c:v>
                </c:pt>
                <c:pt idx="5669">
                  <c:v>168</c:v>
                </c:pt>
                <c:pt idx="5670">
                  <c:v>168</c:v>
                </c:pt>
                <c:pt idx="5671">
                  <c:v>168</c:v>
                </c:pt>
                <c:pt idx="5672">
                  <c:v>168</c:v>
                </c:pt>
                <c:pt idx="5673">
                  <c:v>168</c:v>
                </c:pt>
                <c:pt idx="5674">
                  <c:v>168</c:v>
                </c:pt>
                <c:pt idx="5675">
                  <c:v>168</c:v>
                </c:pt>
                <c:pt idx="5676">
                  <c:v>168</c:v>
                </c:pt>
                <c:pt idx="5677">
                  <c:v>168</c:v>
                </c:pt>
                <c:pt idx="5678">
                  <c:v>168</c:v>
                </c:pt>
                <c:pt idx="5679">
                  <c:v>168</c:v>
                </c:pt>
                <c:pt idx="5680">
                  <c:v>168</c:v>
                </c:pt>
                <c:pt idx="5681">
                  <c:v>168</c:v>
                </c:pt>
                <c:pt idx="5682">
                  <c:v>168</c:v>
                </c:pt>
                <c:pt idx="5683">
                  <c:v>168</c:v>
                </c:pt>
                <c:pt idx="5684">
                  <c:v>168</c:v>
                </c:pt>
                <c:pt idx="5685">
                  <c:v>168</c:v>
                </c:pt>
                <c:pt idx="5686">
                  <c:v>168</c:v>
                </c:pt>
                <c:pt idx="5687">
                  <c:v>168</c:v>
                </c:pt>
                <c:pt idx="5688">
                  <c:v>168</c:v>
                </c:pt>
                <c:pt idx="5689">
                  <c:v>168</c:v>
                </c:pt>
                <c:pt idx="5690">
                  <c:v>168</c:v>
                </c:pt>
                <c:pt idx="5691">
                  <c:v>168</c:v>
                </c:pt>
                <c:pt idx="5692">
                  <c:v>168</c:v>
                </c:pt>
                <c:pt idx="5693">
                  <c:v>168</c:v>
                </c:pt>
                <c:pt idx="5694">
                  <c:v>168</c:v>
                </c:pt>
                <c:pt idx="5695">
                  <c:v>168</c:v>
                </c:pt>
                <c:pt idx="5696">
                  <c:v>168</c:v>
                </c:pt>
                <c:pt idx="5697">
                  <c:v>168</c:v>
                </c:pt>
                <c:pt idx="5698">
                  <c:v>168</c:v>
                </c:pt>
                <c:pt idx="5699">
                  <c:v>168</c:v>
                </c:pt>
                <c:pt idx="5700">
                  <c:v>168</c:v>
                </c:pt>
                <c:pt idx="5701">
                  <c:v>168</c:v>
                </c:pt>
                <c:pt idx="5702">
                  <c:v>168</c:v>
                </c:pt>
                <c:pt idx="5703">
                  <c:v>168</c:v>
                </c:pt>
                <c:pt idx="5704">
                  <c:v>168</c:v>
                </c:pt>
                <c:pt idx="5705">
                  <c:v>168</c:v>
                </c:pt>
                <c:pt idx="5706">
                  <c:v>168</c:v>
                </c:pt>
                <c:pt idx="5707">
                  <c:v>168</c:v>
                </c:pt>
                <c:pt idx="5708">
                  <c:v>168</c:v>
                </c:pt>
                <c:pt idx="5709">
                  <c:v>168</c:v>
                </c:pt>
                <c:pt idx="5710">
                  <c:v>168</c:v>
                </c:pt>
                <c:pt idx="5711">
                  <c:v>168</c:v>
                </c:pt>
                <c:pt idx="5712">
                  <c:v>168</c:v>
                </c:pt>
                <c:pt idx="5713">
                  <c:v>168</c:v>
                </c:pt>
                <c:pt idx="5714">
                  <c:v>168</c:v>
                </c:pt>
                <c:pt idx="5715">
                  <c:v>168</c:v>
                </c:pt>
                <c:pt idx="5716">
                  <c:v>168</c:v>
                </c:pt>
                <c:pt idx="5717">
                  <c:v>168</c:v>
                </c:pt>
                <c:pt idx="5718">
                  <c:v>168</c:v>
                </c:pt>
                <c:pt idx="5719">
                  <c:v>168</c:v>
                </c:pt>
                <c:pt idx="5720">
                  <c:v>168</c:v>
                </c:pt>
                <c:pt idx="5721">
                  <c:v>168</c:v>
                </c:pt>
                <c:pt idx="5722">
                  <c:v>168</c:v>
                </c:pt>
                <c:pt idx="5723">
                  <c:v>168</c:v>
                </c:pt>
                <c:pt idx="5724">
                  <c:v>168</c:v>
                </c:pt>
                <c:pt idx="5725">
                  <c:v>168</c:v>
                </c:pt>
                <c:pt idx="5726">
                  <c:v>168</c:v>
                </c:pt>
                <c:pt idx="5727">
                  <c:v>168</c:v>
                </c:pt>
                <c:pt idx="5728">
                  <c:v>168</c:v>
                </c:pt>
                <c:pt idx="5729">
                  <c:v>168</c:v>
                </c:pt>
                <c:pt idx="5730">
                  <c:v>168</c:v>
                </c:pt>
                <c:pt idx="5731">
                  <c:v>168</c:v>
                </c:pt>
                <c:pt idx="5732">
                  <c:v>168</c:v>
                </c:pt>
                <c:pt idx="5733">
                  <c:v>168</c:v>
                </c:pt>
                <c:pt idx="5734">
                  <c:v>168</c:v>
                </c:pt>
                <c:pt idx="5735">
                  <c:v>168</c:v>
                </c:pt>
                <c:pt idx="5736">
                  <c:v>168</c:v>
                </c:pt>
                <c:pt idx="5737">
                  <c:v>168</c:v>
                </c:pt>
                <c:pt idx="5738">
                  <c:v>168</c:v>
                </c:pt>
                <c:pt idx="5739">
                  <c:v>168</c:v>
                </c:pt>
                <c:pt idx="5740">
                  <c:v>168</c:v>
                </c:pt>
                <c:pt idx="5741">
                  <c:v>168</c:v>
                </c:pt>
                <c:pt idx="5742">
                  <c:v>168</c:v>
                </c:pt>
                <c:pt idx="5743">
                  <c:v>168</c:v>
                </c:pt>
                <c:pt idx="5744">
                  <c:v>168</c:v>
                </c:pt>
                <c:pt idx="5745">
                  <c:v>168</c:v>
                </c:pt>
                <c:pt idx="5746">
                  <c:v>168</c:v>
                </c:pt>
                <c:pt idx="5747">
                  <c:v>168</c:v>
                </c:pt>
                <c:pt idx="5748">
                  <c:v>168</c:v>
                </c:pt>
                <c:pt idx="5749">
                  <c:v>168</c:v>
                </c:pt>
                <c:pt idx="5750">
                  <c:v>168</c:v>
                </c:pt>
                <c:pt idx="5751">
                  <c:v>168</c:v>
                </c:pt>
                <c:pt idx="5752">
                  <c:v>168</c:v>
                </c:pt>
                <c:pt idx="5753">
                  <c:v>168</c:v>
                </c:pt>
                <c:pt idx="5754">
                  <c:v>168</c:v>
                </c:pt>
                <c:pt idx="5755">
                  <c:v>168</c:v>
                </c:pt>
                <c:pt idx="5756">
                  <c:v>168</c:v>
                </c:pt>
                <c:pt idx="5757">
                  <c:v>168</c:v>
                </c:pt>
                <c:pt idx="5758">
                  <c:v>168</c:v>
                </c:pt>
                <c:pt idx="5759">
                  <c:v>168</c:v>
                </c:pt>
                <c:pt idx="5760">
                  <c:v>168</c:v>
                </c:pt>
                <c:pt idx="5761">
                  <c:v>168</c:v>
                </c:pt>
                <c:pt idx="5762">
                  <c:v>168</c:v>
                </c:pt>
                <c:pt idx="5763">
                  <c:v>168</c:v>
                </c:pt>
                <c:pt idx="5764">
                  <c:v>168</c:v>
                </c:pt>
                <c:pt idx="5765">
                  <c:v>168</c:v>
                </c:pt>
                <c:pt idx="5766">
                  <c:v>168</c:v>
                </c:pt>
                <c:pt idx="5767">
                  <c:v>168</c:v>
                </c:pt>
                <c:pt idx="5768">
                  <c:v>168</c:v>
                </c:pt>
                <c:pt idx="5769">
                  <c:v>168</c:v>
                </c:pt>
                <c:pt idx="5770">
                  <c:v>168</c:v>
                </c:pt>
                <c:pt idx="5771">
                  <c:v>168</c:v>
                </c:pt>
                <c:pt idx="5772">
                  <c:v>168</c:v>
                </c:pt>
                <c:pt idx="5773">
                  <c:v>168</c:v>
                </c:pt>
                <c:pt idx="5774">
                  <c:v>168</c:v>
                </c:pt>
                <c:pt idx="5775">
                  <c:v>168</c:v>
                </c:pt>
                <c:pt idx="5776">
                  <c:v>168</c:v>
                </c:pt>
                <c:pt idx="5777">
                  <c:v>168</c:v>
                </c:pt>
                <c:pt idx="5778">
                  <c:v>168</c:v>
                </c:pt>
                <c:pt idx="5779">
                  <c:v>168</c:v>
                </c:pt>
                <c:pt idx="5780">
                  <c:v>168</c:v>
                </c:pt>
                <c:pt idx="5781">
                  <c:v>168</c:v>
                </c:pt>
                <c:pt idx="5782">
                  <c:v>168</c:v>
                </c:pt>
                <c:pt idx="5783">
                  <c:v>168</c:v>
                </c:pt>
                <c:pt idx="5784">
                  <c:v>168</c:v>
                </c:pt>
                <c:pt idx="5785">
                  <c:v>168</c:v>
                </c:pt>
                <c:pt idx="5786">
                  <c:v>168</c:v>
                </c:pt>
                <c:pt idx="5787">
                  <c:v>168</c:v>
                </c:pt>
                <c:pt idx="5788">
                  <c:v>168</c:v>
                </c:pt>
                <c:pt idx="5789">
                  <c:v>168</c:v>
                </c:pt>
                <c:pt idx="5790">
                  <c:v>168</c:v>
                </c:pt>
                <c:pt idx="5791">
                  <c:v>168</c:v>
                </c:pt>
                <c:pt idx="5792">
                  <c:v>168</c:v>
                </c:pt>
                <c:pt idx="5793">
                  <c:v>168</c:v>
                </c:pt>
                <c:pt idx="5794">
                  <c:v>168</c:v>
                </c:pt>
                <c:pt idx="5795">
                  <c:v>168</c:v>
                </c:pt>
                <c:pt idx="5796">
                  <c:v>168</c:v>
                </c:pt>
                <c:pt idx="5797">
                  <c:v>168</c:v>
                </c:pt>
                <c:pt idx="5798">
                  <c:v>168</c:v>
                </c:pt>
                <c:pt idx="5799">
                  <c:v>168</c:v>
                </c:pt>
                <c:pt idx="5800">
                  <c:v>168</c:v>
                </c:pt>
                <c:pt idx="5801">
                  <c:v>168</c:v>
                </c:pt>
                <c:pt idx="5802">
                  <c:v>168</c:v>
                </c:pt>
                <c:pt idx="5803">
                  <c:v>168</c:v>
                </c:pt>
                <c:pt idx="5804">
                  <c:v>168</c:v>
                </c:pt>
                <c:pt idx="5805">
                  <c:v>168</c:v>
                </c:pt>
                <c:pt idx="5806">
                  <c:v>168</c:v>
                </c:pt>
                <c:pt idx="5807">
                  <c:v>168</c:v>
                </c:pt>
                <c:pt idx="5808">
                  <c:v>168</c:v>
                </c:pt>
                <c:pt idx="5809">
                  <c:v>168</c:v>
                </c:pt>
                <c:pt idx="5810">
                  <c:v>168</c:v>
                </c:pt>
                <c:pt idx="5811">
                  <c:v>168</c:v>
                </c:pt>
                <c:pt idx="5812">
                  <c:v>168</c:v>
                </c:pt>
                <c:pt idx="5813">
                  <c:v>168</c:v>
                </c:pt>
                <c:pt idx="5814">
                  <c:v>168</c:v>
                </c:pt>
                <c:pt idx="5815">
                  <c:v>168</c:v>
                </c:pt>
                <c:pt idx="5816">
                  <c:v>168</c:v>
                </c:pt>
                <c:pt idx="5817">
                  <c:v>168</c:v>
                </c:pt>
                <c:pt idx="5818">
                  <c:v>168</c:v>
                </c:pt>
                <c:pt idx="5819">
                  <c:v>168</c:v>
                </c:pt>
                <c:pt idx="5820">
                  <c:v>168</c:v>
                </c:pt>
                <c:pt idx="5821">
                  <c:v>168</c:v>
                </c:pt>
                <c:pt idx="5822">
                  <c:v>168</c:v>
                </c:pt>
                <c:pt idx="5823">
                  <c:v>168</c:v>
                </c:pt>
                <c:pt idx="5824">
                  <c:v>168</c:v>
                </c:pt>
                <c:pt idx="5825">
                  <c:v>168</c:v>
                </c:pt>
                <c:pt idx="5826">
                  <c:v>168</c:v>
                </c:pt>
                <c:pt idx="5827">
                  <c:v>168</c:v>
                </c:pt>
                <c:pt idx="5828">
                  <c:v>168</c:v>
                </c:pt>
                <c:pt idx="5829">
                  <c:v>168</c:v>
                </c:pt>
                <c:pt idx="5830">
                  <c:v>168</c:v>
                </c:pt>
                <c:pt idx="5831">
                  <c:v>168</c:v>
                </c:pt>
                <c:pt idx="5832">
                  <c:v>168</c:v>
                </c:pt>
                <c:pt idx="5833">
                  <c:v>168</c:v>
                </c:pt>
                <c:pt idx="5834">
                  <c:v>168</c:v>
                </c:pt>
                <c:pt idx="5835">
                  <c:v>168</c:v>
                </c:pt>
                <c:pt idx="5836">
                  <c:v>168</c:v>
                </c:pt>
                <c:pt idx="5837">
                  <c:v>168</c:v>
                </c:pt>
                <c:pt idx="5838">
                  <c:v>168</c:v>
                </c:pt>
                <c:pt idx="5839">
                  <c:v>168</c:v>
                </c:pt>
                <c:pt idx="5840">
                  <c:v>168</c:v>
                </c:pt>
                <c:pt idx="5841">
                  <c:v>168</c:v>
                </c:pt>
                <c:pt idx="5842">
                  <c:v>168</c:v>
                </c:pt>
                <c:pt idx="5843">
                  <c:v>168</c:v>
                </c:pt>
                <c:pt idx="5844">
                  <c:v>168</c:v>
                </c:pt>
                <c:pt idx="5845">
                  <c:v>168</c:v>
                </c:pt>
                <c:pt idx="5846">
                  <c:v>168</c:v>
                </c:pt>
                <c:pt idx="5847">
                  <c:v>168</c:v>
                </c:pt>
                <c:pt idx="5848">
                  <c:v>168</c:v>
                </c:pt>
                <c:pt idx="5849">
                  <c:v>168</c:v>
                </c:pt>
                <c:pt idx="5850">
                  <c:v>168</c:v>
                </c:pt>
                <c:pt idx="5851">
                  <c:v>168</c:v>
                </c:pt>
                <c:pt idx="5852">
                  <c:v>168</c:v>
                </c:pt>
                <c:pt idx="5853">
                  <c:v>168</c:v>
                </c:pt>
                <c:pt idx="5854">
                  <c:v>168</c:v>
                </c:pt>
                <c:pt idx="5855">
                  <c:v>168</c:v>
                </c:pt>
                <c:pt idx="5856">
                  <c:v>168</c:v>
                </c:pt>
                <c:pt idx="5857">
                  <c:v>168</c:v>
                </c:pt>
                <c:pt idx="5858">
                  <c:v>168</c:v>
                </c:pt>
                <c:pt idx="5859">
                  <c:v>168</c:v>
                </c:pt>
                <c:pt idx="5860">
                  <c:v>168</c:v>
                </c:pt>
                <c:pt idx="5861">
                  <c:v>168</c:v>
                </c:pt>
                <c:pt idx="5862">
                  <c:v>168</c:v>
                </c:pt>
                <c:pt idx="5863">
                  <c:v>168</c:v>
                </c:pt>
                <c:pt idx="5864">
                  <c:v>168</c:v>
                </c:pt>
                <c:pt idx="5865">
                  <c:v>168</c:v>
                </c:pt>
                <c:pt idx="5866">
                  <c:v>168</c:v>
                </c:pt>
                <c:pt idx="5867">
                  <c:v>168</c:v>
                </c:pt>
                <c:pt idx="5868">
                  <c:v>168</c:v>
                </c:pt>
                <c:pt idx="5869">
                  <c:v>168</c:v>
                </c:pt>
                <c:pt idx="5870">
                  <c:v>168</c:v>
                </c:pt>
                <c:pt idx="5871">
                  <c:v>168</c:v>
                </c:pt>
                <c:pt idx="5872">
                  <c:v>168</c:v>
                </c:pt>
                <c:pt idx="5873">
                  <c:v>168</c:v>
                </c:pt>
                <c:pt idx="5874">
                  <c:v>168</c:v>
                </c:pt>
                <c:pt idx="5875">
                  <c:v>168</c:v>
                </c:pt>
                <c:pt idx="5876">
                  <c:v>168</c:v>
                </c:pt>
                <c:pt idx="5877">
                  <c:v>168</c:v>
                </c:pt>
                <c:pt idx="5878">
                  <c:v>168</c:v>
                </c:pt>
                <c:pt idx="5879">
                  <c:v>168</c:v>
                </c:pt>
                <c:pt idx="5880">
                  <c:v>168</c:v>
                </c:pt>
                <c:pt idx="5881">
                  <c:v>168</c:v>
                </c:pt>
                <c:pt idx="5882">
                  <c:v>168</c:v>
                </c:pt>
                <c:pt idx="5883">
                  <c:v>168</c:v>
                </c:pt>
                <c:pt idx="5884">
                  <c:v>168</c:v>
                </c:pt>
                <c:pt idx="5885">
                  <c:v>168</c:v>
                </c:pt>
                <c:pt idx="5886">
                  <c:v>168</c:v>
                </c:pt>
                <c:pt idx="5887">
                  <c:v>168</c:v>
                </c:pt>
                <c:pt idx="5888">
                  <c:v>168</c:v>
                </c:pt>
                <c:pt idx="5889">
                  <c:v>168</c:v>
                </c:pt>
                <c:pt idx="5890">
                  <c:v>168</c:v>
                </c:pt>
                <c:pt idx="5891">
                  <c:v>168</c:v>
                </c:pt>
                <c:pt idx="5892">
                  <c:v>168</c:v>
                </c:pt>
                <c:pt idx="5893">
                  <c:v>168</c:v>
                </c:pt>
                <c:pt idx="5894">
                  <c:v>168</c:v>
                </c:pt>
                <c:pt idx="5895">
                  <c:v>168</c:v>
                </c:pt>
                <c:pt idx="5896">
                  <c:v>168</c:v>
                </c:pt>
                <c:pt idx="5897">
                  <c:v>168</c:v>
                </c:pt>
                <c:pt idx="5898">
                  <c:v>168</c:v>
                </c:pt>
                <c:pt idx="5899">
                  <c:v>168</c:v>
                </c:pt>
                <c:pt idx="5900">
                  <c:v>168</c:v>
                </c:pt>
                <c:pt idx="5901">
                  <c:v>168</c:v>
                </c:pt>
                <c:pt idx="5902">
                  <c:v>168</c:v>
                </c:pt>
                <c:pt idx="5903">
                  <c:v>168</c:v>
                </c:pt>
                <c:pt idx="5904">
                  <c:v>168</c:v>
                </c:pt>
                <c:pt idx="5905">
                  <c:v>168</c:v>
                </c:pt>
                <c:pt idx="5906">
                  <c:v>168</c:v>
                </c:pt>
                <c:pt idx="5907">
                  <c:v>168</c:v>
                </c:pt>
                <c:pt idx="5908">
                  <c:v>168</c:v>
                </c:pt>
                <c:pt idx="5909">
                  <c:v>168</c:v>
                </c:pt>
                <c:pt idx="5910">
                  <c:v>168</c:v>
                </c:pt>
                <c:pt idx="5911">
                  <c:v>168</c:v>
                </c:pt>
                <c:pt idx="5912">
                  <c:v>168</c:v>
                </c:pt>
                <c:pt idx="5913">
                  <c:v>168</c:v>
                </c:pt>
                <c:pt idx="5914">
                  <c:v>168</c:v>
                </c:pt>
                <c:pt idx="5915">
                  <c:v>168</c:v>
                </c:pt>
                <c:pt idx="5916">
                  <c:v>168</c:v>
                </c:pt>
                <c:pt idx="5917">
                  <c:v>168</c:v>
                </c:pt>
                <c:pt idx="5918">
                  <c:v>168</c:v>
                </c:pt>
                <c:pt idx="5919">
                  <c:v>168</c:v>
                </c:pt>
                <c:pt idx="5920">
                  <c:v>168</c:v>
                </c:pt>
                <c:pt idx="5921">
                  <c:v>168</c:v>
                </c:pt>
                <c:pt idx="5922">
                  <c:v>168</c:v>
                </c:pt>
                <c:pt idx="5923">
                  <c:v>168</c:v>
                </c:pt>
                <c:pt idx="5924">
                  <c:v>168</c:v>
                </c:pt>
                <c:pt idx="5925">
                  <c:v>168</c:v>
                </c:pt>
                <c:pt idx="5926">
                  <c:v>168</c:v>
                </c:pt>
                <c:pt idx="5927">
                  <c:v>168</c:v>
                </c:pt>
                <c:pt idx="5928">
                  <c:v>168</c:v>
                </c:pt>
                <c:pt idx="5929">
                  <c:v>168</c:v>
                </c:pt>
                <c:pt idx="5930">
                  <c:v>168</c:v>
                </c:pt>
                <c:pt idx="5931">
                  <c:v>168</c:v>
                </c:pt>
                <c:pt idx="5932">
                  <c:v>168</c:v>
                </c:pt>
                <c:pt idx="5933">
                  <c:v>168</c:v>
                </c:pt>
                <c:pt idx="5934">
                  <c:v>168</c:v>
                </c:pt>
                <c:pt idx="5935">
                  <c:v>168</c:v>
                </c:pt>
                <c:pt idx="5936">
                  <c:v>168</c:v>
                </c:pt>
                <c:pt idx="5937">
                  <c:v>168</c:v>
                </c:pt>
                <c:pt idx="5938">
                  <c:v>168</c:v>
                </c:pt>
                <c:pt idx="5939">
                  <c:v>168</c:v>
                </c:pt>
                <c:pt idx="5940">
                  <c:v>168</c:v>
                </c:pt>
                <c:pt idx="5941">
                  <c:v>168</c:v>
                </c:pt>
                <c:pt idx="5942">
                  <c:v>168</c:v>
                </c:pt>
                <c:pt idx="5943">
                  <c:v>168</c:v>
                </c:pt>
                <c:pt idx="5944">
                  <c:v>168</c:v>
                </c:pt>
                <c:pt idx="5945">
                  <c:v>168</c:v>
                </c:pt>
                <c:pt idx="5946">
                  <c:v>168</c:v>
                </c:pt>
                <c:pt idx="5947">
                  <c:v>168</c:v>
                </c:pt>
                <c:pt idx="5948">
                  <c:v>168</c:v>
                </c:pt>
                <c:pt idx="5949">
                  <c:v>168</c:v>
                </c:pt>
                <c:pt idx="5950">
                  <c:v>168</c:v>
                </c:pt>
                <c:pt idx="5951">
                  <c:v>168</c:v>
                </c:pt>
                <c:pt idx="5952">
                  <c:v>168</c:v>
                </c:pt>
                <c:pt idx="5953">
                  <c:v>168</c:v>
                </c:pt>
                <c:pt idx="5954">
                  <c:v>168</c:v>
                </c:pt>
                <c:pt idx="5955">
                  <c:v>168</c:v>
                </c:pt>
                <c:pt idx="5956">
                  <c:v>168</c:v>
                </c:pt>
                <c:pt idx="5957">
                  <c:v>168</c:v>
                </c:pt>
                <c:pt idx="5958">
                  <c:v>168</c:v>
                </c:pt>
                <c:pt idx="5959">
                  <c:v>168</c:v>
                </c:pt>
                <c:pt idx="5960">
                  <c:v>168</c:v>
                </c:pt>
                <c:pt idx="5961">
                  <c:v>168</c:v>
                </c:pt>
                <c:pt idx="5962">
                  <c:v>168</c:v>
                </c:pt>
                <c:pt idx="5963">
                  <c:v>168</c:v>
                </c:pt>
                <c:pt idx="5964">
                  <c:v>168</c:v>
                </c:pt>
                <c:pt idx="5965">
                  <c:v>168</c:v>
                </c:pt>
                <c:pt idx="5966">
                  <c:v>168</c:v>
                </c:pt>
                <c:pt idx="5967">
                  <c:v>168</c:v>
                </c:pt>
                <c:pt idx="5968">
                  <c:v>168</c:v>
                </c:pt>
                <c:pt idx="5969">
                  <c:v>168</c:v>
                </c:pt>
                <c:pt idx="5970">
                  <c:v>168</c:v>
                </c:pt>
                <c:pt idx="5971">
                  <c:v>168</c:v>
                </c:pt>
                <c:pt idx="5972">
                  <c:v>168</c:v>
                </c:pt>
                <c:pt idx="5973">
                  <c:v>168</c:v>
                </c:pt>
                <c:pt idx="5974">
                  <c:v>168</c:v>
                </c:pt>
                <c:pt idx="5975">
                  <c:v>168</c:v>
                </c:pt>
                <c:pt idx="5976">
                  <c:v>168</c:v>
                </c:pt>
                <c:pt idx="5977">
                  <c:v>168</c:v>
                </c:pt>
                <c:pt idx="5978">
                  <c:v>168</c:v>
                </c:pt>
                <c:pt idx="5979">
                  <c:v>168</c:v>
                </c:pt>
                <c:pt idx="5980">
                  <c:v>168</c:v>
                </c:pt>
                <c:pt idx="5981">
                  <c:v>168</c:v>
                </c:pt>
                <c:pt idx="5982">
                  <c:v>168</c:v>
                </c:pt>
                <c:pt idx="5983">
                  <c:v>168</c:v>
                </c:pt>
                <c:pt idx="5984">
                  <c:v>168</c:v>
                </c:pt>
                <c:pt idx="5985">
                  <c:v>168</c:v>
                </c:pt>
                <c:pt idx="5986">
                  <c:v>168</c:v>
                </c:pt>
                <c:pt idx="5987">
                  <c:v>168</c:v>
                </c:pt>
                <c:pt idx="5988">
                  <c:v>168</c:v>
                </c:pt>
                <c:pt idx="5989">
                  <c:v>168</c:v>
                </c:pt>
                <c:pt idx="5990">
                  <c:v>168</c:v>
                </c:pt>
                <c:pt idx="5991">
                  <c:v>168</c:v>
                </c:pt>
                <c:pt idx="5992">
                  <c:v>168</c:v>
                </c:pt>
                <c:pt idx="5993">
                  <c:v>168</c:v>
                </c:pt>
                <c:pt idx="5994">
                  <c:v>168</c:v>
                </c:pt>
                <c:pt idx="5995">
                  <c:v>168</c:v>
                </c:pt>
                <c:pt idx="5996">
                  <c:v>168</c:v>
                </c:pt>
                <c:pt idx="5997">
                  <c:v>168</c:v>
                </c:pt>
                <c:pt idx="5998">
                  <c:v>168</c:v>
                </c:pt>
                <c:pt idx="5999">
                  <c:v>168</c:v>
                </c:pt>
                <c:pt idx="6000">
                  <c:v>168</c:v>
                </c:pt>
                <c:pt idx="6001">
                  <c:v>168</c:v>
                </c:pt>
                <c:pt idx="6002">
                  <c:v>168</c:v>
                </c:pt>
                <c:pt idx="6003">
                  <c:v>168</c:v>
                </c:pt>
                <c:pt idx="6004">
                  <c:v>168</c:v>
                </c:pt>
                <c:pt idx="6005">
                  <c:v>168</c:v>
                </c:pt>
                <c:pt idx="6006">
                  <c:v>168</c:v>
                </c:pt>
                <c:pt idx="6007">
                  <c:v>168</c:v>
                </c:pt>
                <c:pt idx="6008">
                  <c:v>168</c:v>
                </c:pt>
                <c:pt idx="6009">
                  <c:v>168</c:v>
                </c:pt>
                <c:pt idx="6010">
                  <c:v>168</c:v>
                </c:pt>
                <c:pt idx="6011">
                  <c:v>168</c:v>
                </c:pt>
                <c:pt idx="6012">
                  <c:v>168</c:v>
                </c:pt>
                <c:pt idx="6013">
                  <c:v>168</c:v>
                </c:pt>
                <c:pt idx="6014">
                  <c:v>168</c:v>
                </c:pt>
                <c:pt idx="6015">
                  <c:v>168</c:v>
                </c:pt>
                <c:pt idx="6016">
                  <c:v>168</c:v>
                </c:pt>
                <c:pt idx="6017">
                  <c:v>168</c:v>
                </c:pt>
                <c:pt idx="6018">
                  <c:v>168</c:v>
                </c:pt>
                <c:pt idx="6019">
                  <c:v>168</c:v>
                </c:pt>
                <c:pt idx="6020">
                  <c:v>168</c:v>
                </c:pt>
                <c:pt idx="6021">
                  <c:v>168</c:v>
                </c:pt>
                <c:pt idx="6022">
                  <c:v>168</c:v>
                </c:pt>
                <c:pt idx="6023">
                  <c:v>168</c:v>
                </c:pt>
                <c:pt idx="6024">
                  <c:v>168</c:v>
                </c:pt>
                <c:pt idx="6025">
                  <c:v>168</c:v>
                </c:pt>
                <c:pt idx="6026">
                  <c:v>168</c:v>
                </c:pt>
                <c:pt idx="6027">
                  <c:v>168</c:v>
                </c:pt>
                <c:pt idx="6028">
                  <c:v>168</c:v>
                </c:pt>
                <c:pt idx="6029">
                  <c:v>168</c:v>
                </c:pt>
                <c:pt idx="6030">
                  <c:v>168</c:v>
                </c:pt>
                <c:pt idx="6031">
                  <c:v>168</c:v>
                </c:pt>
                <c:pt idx="6032">
                  <c:v>168</c:v>
                </c:pt>
                <c:pt idx="6033">
                  <c:v>168</c:v>
                </c:pt>
                <c:pt idx="6034">
                  <c:v>168</c:v>
                </c:pt>
                <c:pt idx="6035">
                  <c:v>168</c:v>
                </c:pt>
                <c:pt idx="6036">
                  <c:v>168</c:v>
                </c:pt>
                <c:pt idx="6037">
                  <c:v>168</c:v>
                </c:pt>
                <c:pt idx="6038">
                  <c:v>168</c:v>
                </c:pt>
                <c:pt idx="6039">
                  <c:v>168</c:v>
                </c:pt>
                <c:pt idx="6040">
                  <c:v>168</c:v>
                </c:pt>
                <c:pt idx="6041">
                  <c:v>168</c:v>
                </c:pt>
                <c:pt idx="6042">
                  <c:v>168</c:v>
                </c:pt>
                <c:pt idx="6043">
                  <c:v>168</c:v>
                </c:pt>
                <c:pt idx="6044">
                  <c:v>168</c:v>
                </c:pt>
                <c:pt idx="6045">
                  <c:v>168</c:v>
                </c:pt>
                <c:pt idx="6046">
                  <c:v>168</c:v>
                </c:pt>
                <c:pt idx="6047">
                  <c:v>168</c:v>
                </c:pt>
                <c:pt idx="6048">
                  <c:v>168</c:v>
                </c:pt>
                <c:pt idx="6049">
                  <c:v>168</c:v>
                </c:pt>
                <c:pt idx="6050">
                  <c:v>168</c:v>
                </c:pt>
                <c:pt idx="6051">
                  <c:v>168</c:v>
                </c:pt>
                <c:pt idx="6052">
                  <c:v>168</c:v>
                </c:pt>
                <c:pt idx="6053">
                  <c:v>168</c:v>
                </c:pt>
                <c:pt idx="6054">
                  <c:v>168</c:v>
                </c:pt>
                <c:pt idx="6055">
                  <c:v>168</c:v>
                </c:pt>
                <c:pt idx="6056">
                  <c:v>168</c:v>
                </c:pt>
                <c:pt idx="6057">
                  <c:v>168</c:v>
                </c:pt>
                <c:pt idx="6058">
                  <c:v>168</c:v>
                </c:pt>
                <c:pt idx="6059">
                  <c:v>168</c:v>
                </c:pt>
                <c:pt idx="6060">
                  <c:v>168</c:v>
                </c:pt>
                <c:pt idx="6061">
                  <c:v>168</c:v>
                </c:pt>
                <c:pt idx="6062">
                  <c:v>168</c:v>
                </c:pt>
                <c:pt idx="6063">
                  <c:v>168</c:v>
                </c:pt>
                <c:pt idx="6064">
                  <c:v>168</c:v>
                </c:pt>
                <c:pt idx="6065">
                  <c:v>168</c:v>
                </c:pt>
                <c:pt idx="6066">
                  <c:v>168</c:v>
                </c:pt>
                <c:pt idx="6067">
                  <c:v>168</c:v>
                </c:pt>
                <c:pt idx="6068">
                  <c:v>168</c:v>
                </c:pt>
                <c:pt idx="6069">
                  <c:v>168</c:v>
                </c:pt>
                <c:pt idx="6070">
                  <c:v>168</c:v>
                </c:pt>
                <c:pt idx="6071">
                  <c:v>168</c:v>
                </c:pt>
                <c:pt idx="6072">
                  <c:v>168</c:v>
                </c:pt>
                <c:pt idx="6073">
                  <c:v>168</c:v>
                </c:pt>
                <c:pt idx="6074">
                  <c:v>168</c:v>
                </c:pt>
                <c:pt idx="6075">
                  <c:v>168</c:v>
                </c:pt>
                <c:pt idx="6076">
                  <c:v>168</c:v>
                </c:pt>
                <c:pt idx="6077">
                  <c:v>168</c:v>
                </c:pt>
                <c:pt idx="6078">
                  <c:v>168</c:v>
                </c:pt>
                <c:pt idx="6079">
                  <c:v>168</c:v>
                </c:pt>
                <c:pt idx="6080">
                  <c:v>168</c:v>
                </c:pt>
                <c:pt idx="6081">
                  <c:v>168</c:v>
                </c:pt>
                <c:pt idx="6082">
                  <c:v>168</c:v>
                </c:pt>
                <c:pt idx="6083">
                  <c:v>168</c:v>
                </c:pt>
                <c:pt idx="6084">
                  <c:v>168</c:v>
                </c:pt>
                <c:pt idx="6085">
                  <c:v>168</c:v>
                </c:pt>
                <c:pt idx="6086">
                  <c:v>168</c:v>
                </c:pt>
                <c:pt idx="6087">
                  <c:v>168</c:v>
                </c:pt>
                <c:pt idx="6088">
                  <c:v>168</c:v>
                </c:pt>
                <c:pt idx="6089">
                  <c:v>168</c:v>
                </c:pt>
                <c:pt idx="6090">
                  <c:v>168</c:v>
                </c:pt>
                <c:pt idx="6091">
                  <c:v>168</c:v>
                </c:pt>
                <c:pt idx="6092">
                  <c:v>168</c:v>
                </c:pt>
                <c:pt idx="6093">
                  <c:v>168</c:v>
                </c:pt>
                <c:pt idx="6094">
                  <c:v>168</c:v>
                </c:pt>
                <c:pt idx="6095">
                  <c:v>168</c:v>
                </c:pt>
                <c:pt idx="6096">
                  <c:v>168</c:v>
                </c:pt>
                <c:pt idx="6097">
                  <c:v>168</c:v>
                </c:pt>
                <c:pt idx="6098">
                  <c:v>168</c:v>
                </c:pt>
                <c:pt idx="6099">
                  <c:v>168</c:v>
                </c:pt>
                <c:pt idx="6100">
                  <c:v>168</c:v>
                </c:pt>
                <c:pt idx="6101">
                  <c:v>168</c:v>
                </c:pt>
                <c:pt idx="6102">
                  <c:v>168</c:v>
                </c:pt>
                <c:pt idx="6103">
                  <c:v>168</c:v>
                </c:pt>
                <c:pt idx="6104">
                  <c:v>168</c:v>
                </c:pt>
                <c:pt idx="6105">
                  <c:v>168</c:v>
                </c:pt>
                <c:pt idx="6106">
                  <c:v>168</c:v>
                </c:pt>
                <c:pt idx="6107">
                  <c:v>168</c:v>
                </c:pt>
                <c:pt idx="6108">
                  <c:v>168</c:v>
                </c:pt>
                <c:pt idx="6109">
                  <c:v>168</c:v>
                </c:pt>
                <c:pt idx="6110">
                  <c:v>168</c:v>
                </c:pt>
                <c:pt idx="6111">
                  <c:v>168</c:v>
                </c:pt>
                <c:pt idx="6112">
                  <c:v>168</c:v>
                </c:pt>
                <c:pt idx="6113">
                  <c:v>168</c:v>
                </c:pt>
                <c:pt idx="6114">
                  <c:v>168</c:v>
                </c:pt>
                <c:pt idx="6115">
                  <c:v>168</c:v>
                </c:pt>
                <c:pt idx="6116">
                  <c:v>168</c:v>
                </c:pt>
                <c:pt idx="6117">
                  <c:v>168</c:v>
                </c:pt>
                <c:pt idx="6118">
                  <c:v>168</c:v>
                </c:pt>
                <c:pt idx="6119">
                  <c:v>168</c:v>
                </c:pt>
                <c:pt idx="6120">
                  <c:v>168</c:v>
                </c:pt>
                <c:pt idx="6121">
                  <c:v>168</c:v>
                </c:pt>
                <c:pt idx="6122">
                  <c:v>168</c:v>
                </c:pt>
                <c:pt idx="6123">
                  <c:v>168</c:v>
                </c:pt>
                <c:pt idx="6124">
                  <c:v>168</c:v>
                </c:pt>
                <c:pt idx="6125">
                  <c:v>168</c:v>
                </c:pt>
                <c:pt idx="6126">
                  <c:v>168</c:v>
                </c:pt>
                <c:pt idx="6127">
                  <c:v>168</c:v>
                </c:pt>
                <c:pt idx="6128">
                  <c:v>168</c:v>
                </c:pt>
                <c:pt idx="6129">
                  <c:v>168</c:v>
                </c:pt>
                <c:pt idx="6130">
                  <c:v>168</c:v>
                </c:pt>
                <c:pt idx="6131">
                  <c:v>168</c:v>
                </c:pt>
                <c:pt idx="6132">
                  <c:v>168</c:v>
                </c:pt>
                <c:pt idx="6133">
                  <c:v>168</c:v>
                </c:pt>
                <c:pt idx="6134">
                  <c:v>168</c:v>
                </c:pt>
                <c:pt idx="6135">
                  <c:v>168</c:v>
                </c:pt>
                <c:pt idx="6136">
                  <c:v>168</c:v>
                </c:pt>
                <c:pt idx="6137">
                  <c:v>168</c:v>
                </c:pt>
                <c:pt idx="6138">
                  <c:v>168</c:v>
                </c:pt>
                <c:pt idx="6139">
                  <c:v>168</c:v>
                </c:pt>
                <c:pt idx="6140">
                  <c:v>168</c:v>
                </c:pt>
                <c:pt idx="6141">
                  <c:v>168</c:v>
                </c:pt>
                <c:pt idx="6142">
                  <c:v>168</c:v>
                </c:pt>
                <c:pt idx="6143">
                  <c:v>168</c:v>
                </c:pt>
                <c:pt idx="6144">
                  <c:v>168</c:v>
                </c:pt>
                <c:pt idx="6145">
                  <c:v>168</c:v>
                </c:pt>
                <c:pt idx="6146">
                  <c:v>168</c:v>
                </c:pt>
                <c:pt idx="6147">
                  <c:v>168</c:v>
                </c:pt>
                <c:pt idx="6148">
                  <c:v>168</c:v>
                </c:pt>
                <c:pt idx="6149">
                  <c:v>168</c:v>
                </c:pt>
                <c:pt idx="6150">
                  <c:v>168</c:v>
                </c:pt>
                <c:pt idx="6151">
                  <c:v>168</c:v>
                </c:pt>
                <c:pt idx="6152">
                  <c:v>168</c:v>
                </c:pt>
                <c:pt idx="6153">
                  <c:v>168</c:v>
                </c:pt>
                <c:pt idx="6154">
                  <c:v>168</c:v>
                </c:pt>
                <c:pt idx="6155">
                  <c:v>168</c:v>
                </c:pt>
                <c:pt idx="6156">
                  <c:v>168</c:v>
                </c:pt>
                <c:pt idx="6157">
                  <c:v>168</c:v>
                </c:pt>
                <c:pt idx="6158">
                  <c:v>168</c:v>
                </c:pt>
                <c:pt idx="6159">
                  <c:v>168</c:v>
                </c:pt>
                <c:pt idx="6160">
                  <c:v>168</c:v>
                </c:pt>
                <c:pt idx="6161">
                  <c:v>168</c:v>
                </c:pt>
                <c:pt idx="6162">
                  <c:v>168</c:v>
                </c:pt>
                <c:pt idx="6163">
                  <c:v>168</c:v>
                </c:pt>
                <c:pt idx="6164">
                  <c:v>168</c:v>
                </c:pt>
                <c:pt idx="6165">
                  <c:v>168</c:v>
                </c:pt>
                <c:pt idx="6166">
                  <c:v>168</c:v>
                </c:pt>
                <c:pt idx="6167">
                  <c:v>168</c:v>
                </c:pt>
                <c:pt idx="6168">
                  <c:v>168</c:v>
                </c:pt>
                <c:pt idx="6169">
                  <c:v>168</c:v>
                </c:pt>
                <c:pt idx="6170">
                  <c:v>168</c:v>
                </c:pt>
                <c:pt idx="6171">
                  <c:v>168</c:v>
                </c:pt>
                <c:pt idx="6172">
                  <c:v>168</c:v>
                </c:pt>
                <c:pt idx="6173">
                  <c:v>168</c:v>
                </c:pt>
                <c:pt idx="6174">
                  <c:v>168</c:v>
                </c:pt>
                <c:pt idx="6175">
                  <c:v>168</c:v>
                </c:pt>
                <c:pt idx="6176">
                  <c:v>168</c:v>
                </c:pt>
                <c:pt idx="6177">
                  <c:v>168</c:v>
                </c:pt>
                <c:pt idx="6178">
                  <c:v>168</c:v>
                </c:pt>
                <c:pt idx="6179">
                  <c:v>168</c:v>
                </c:pt>
                <c:pt idx="6180">
                  <c:v>168</c:v>
                </c:pt>
                <c:pt idx="6181">
                  <c:v>168</c:v>
                </c:pt>
                <c:pt idx="6182">
                  <c:v>168</c:v>
                </c:pt>
                <c:pt idx="6183">
                  <c:v>168</c:v>
                </c:pt>
                <c:pt idx="6184">
                  <c:v>168</c:v>
                </c:pt>
                <c:pt idx="6185">
                  <c:v>168</c:v>
                </c:pt>
                <c:pt idx="6186">
                  <c:v>168</c:v>
                </c:pt>
                <c:pt idx="6187">
                  <c:v>168</c:v>
                </c:pt>
                <c:pt idx="6188">
                  <c:v>168</c:v>
                </c:pt>
                <c:pt idx="6189">
                  <c:v>168</c:v>
                </c:pt>
                <c:pt idx="6190">
                  <c:v>168</c:v>
                </c:pt>
                <c:pt idx="6191">
                  <c:v>168</c:v>
                </c:pt>
                <c:pt idx="6192">
                  <c:v>168</c:v>
                </c:pt>
                <c:pt idx="6193">
                  <c:v>168</c:v>
                </c:pt>
                <c:pt idx="6194">
                  <c:v>168</c:v>
                </c:pt>
                <c:pt idx="6195">
                  <c:v>168</c:v>
                </c:pt>
                <c:pt idx="6196">
                  <c:v>168</c:v>
                </c:pt>
                <c:pt idx="6197">
                  <c:v>168</c:v>
                </c:pt>
                <c:pt idx="6198">
                  <c:v>168</c:v>
                </c:pt>
                <c:pt idx="6199">
                  <c:v>168</c:v>
                </c:pt>
                <c:pt idx="6200">
                  <c:v>168</c:v>
                </c:pt>
                <c:pt idx="6201">
                  <c:v>168</c:v>
                </c:pt>
                <c:pt idx="6202">
                  <c:v>168</c:v>
                </c:pt>
                <c:pt idx="6203">
                  <c:v>168</c:v>
                </c:pt>
                <c:pt idx="6204">
                  <c:v>168</c:v>
                </c:pt>
                <c:pt idx="6205">
                  <c:v>168</c:v>
                </c:pt>
                <c:pt idx="6206">
                  <c:v>168</c:v>
                </c:pt>
                <c:pt idx="6207">
                  <c:v>168</c:v>
                </c:pt>
                <c:pt idx="6208">
                  <c:v>168</c:v>
                </c:pt>
                <c:pt idx="6209">
                  <c:v>168</c:v>
                </c:pt>
                <c:pt idx="6210">
                  <c:v>168</c:v>
                </c:pt>
                <c:pt idx="6211">
                  <c:v>168</c:v>
                </c:pt>
                <c:pt idx="6212">
                  <c:v>168</c:v>
                </c:pt>
                <c:pt idx="6213">
                  <c:v>168</c:v>
                </c:pt>
                <c:pt idx="6214">
                  <c:v>168</c:v>
                </c:pt>
                <c:pt idx="6215">
                  <c:v>168</c:v>
                </c:pt>
                <c:pt idx="6216">
                  <c:v>168</c:v>
                </c:pt>
                <c:pt idx="6217">
                  <c:v>168</c:v>
                </c:pt>
                <c:pt idx="6218">
                  <c:v>168</c:v>
                </c:pt>
                <c:pt idx="6219">
                  <c:v>168</c:v>
                </c:pt>
                <c:pt idx="6220">
                  <c:v>168</c:v>
                </c:pt>
                <c:pt idx="6221">
                  <c:v>168</c:v>
                </c:pt>
                <c:pt idx="6222">
                  <c:v>168</c:v>
                </c:pt>
                <c:pt idx="6223">
                  <c:v>168</c:v>
                </c:pt>
                <c:pt idx="6224">
                  <c:v>168</c:v>
                </c:pt>
                <c:pt idx="6225">
                  <c:v>168</c:v>
                </c:pt>
                <c:pt idx="6226">
                  <c:v>168</c:v>
                </c:pt>
                <c:pt idx="6227">
                  <c:v>168</c:v>
                </c:pt>
                <c:pt idx="6228">
                  <c:v>168</c:v>
                </c:pt>
                <c:pt idx="6229">
                  <c:v>168</c:v>
                </c:pt>
                <c:pt idx="6230">
                  <c:v>168</c:v>
                </c:pt>
                <c:pt idx="6231">
                  <c:v>168</c:v>
                </c:pt>
                <c:pt idx="6232">
                  <c:v>168</c:v>
                </c:pt>
                <c:pt idx="6233">
                  <c:v>168</c:v>
                </c:pt>
                <c:pt idx="6234">
                  <c:v>168</c:v>
                </c:pt>
                <c:pt idx="6235">
                  <c:v>168</c:v>
                </c:pt>
                <c:pt idx="6236">
                  <c:v>168</c:v>
                </c:pt>
                <c:pt idx="6237">
                  <c:v>168</c:v>
                </c:pt>
                <c:pt idx="6238">
                  <c:v>168</c:v>
                </c:pt>
                <c:pt idx="6239">
                  <c:v>168</c:v>
                </c:pt>
                <c:pt idx="6240">
                  <c:v>168</c:v>
                </c:pt>
                <c:pt idx="6241">
                  <c:v>168</c:v>
                </c:pt>
                <c:pt idx="6242">
                  <c:v>168</c:v>
                </c:pt>
                <c:pt idx="6243">
                  <c:v>168</c:v>
                </c:pt>
                <c:pt idx="6244">
                  <c:v>168</c:v>
                </c:pt>
                <c:pt idx="6245">
                  <c:v>168</c:v>
                </c:pt>
                <c:pt idx="6246">
                  <c:v>168</c:v>
                </c:pt>
                <c:pt idx="6247">
                  <c:v>168</c:v>
                </c:pt>
                <c:pt idx="6248">
                  <c:v>168</c:v>
                </c:pt>
                <c:pt idx="6249">
                  <c:v>168</c:v>
                </c:pt>
                <c:pt idx="6250">
                  <c:v>168</c:v>
                </c:pt>
                <c:pt idx="6251">
                  <c:v>168</c:v>
                </c:pt>
                <c:pt idx="6252">
                  <c:v>168</c:v>
                </c:pt>
                <c:pt idx="6253">
                  <c:v>168</c:v>
                </c:pt>
                <c:pt idx="6254">
                  <c:v>168</c:v>
                </c:pt>
                <c:pt idx="6255">
                  <c:v>168</c:v>
                </c:pt>
                <c:pt idx="6256">
                  <c:v>168</c:v>
                </c:pt>
                <c:pt idx="6257">
                  <c:v>168</c:v>
                </c:pt>
                <c:pt idx="6258">
                  <c:v>168</c:v>
                </c:pt>
                <c:pt idx="6259">
                  <c:v>168</c:v>
                </c:pt>
                <c:pt idx="6260">
                  <c:v>168</c:v>
                </c:pt>
                <c:pt idx="6261">
                  <c:v>168</c:v>
                </c:pt>
                <c:pt idx="6262">
                  <c:v>168</c:v>
                </c:pt>
                <c:pt idx="6263">
                  <c:v>168</c:v>
                </c:pt>
                <c:pt idx="6264">
                  <c:v>168</c:v>
                </c:pt>
                <c:pt idx="6265">
                  <c:v>168</c:v>
                </c:pt>
                <c:pt idx="6266">
                  <c:v>168</c:v>
                </c:pt>
                <c:pt idx="6267">
                  <c:v>168</c:v>
                </c:pt>
                <c:pt idx="6268">
                  <c:v>168</c:v>
                </c:pt>
                <c:pt idx="6269">
                  <c:v>168</c:v>
                </c:pt>
                <c:pt idx="6270">
                  <c:v>168</c:v>
                </c:pt>
                <c:pt idx="6271">
                  <c:v>168</c:v>
                </c:pt>
                <c:pt idx="6272">
                  <c:v>168</c:v>
                </c:pt>
                <c:pt idx="6273">
                  <c:v>168</c:v>
                </c:pt>
                <c:pt idx="6274">
                  <c:v>168</c:v>
                </c:pt>
                <c:pt idx="6275">
                  <c:v>168</c:v>
                </c:pt>
                <c:pt idx="6276">
                  <c:v>168</c:v>
                </c:pt>
                <c:pt idx="6277">
                  <c:v>168</c:v>
                </c:pt>
                <c:pt idx="6278">
                  <c:v>168</c:v>
                </c:pt>
                <c:pt idx="6279">
                  <c:v>168</c:v>
                </c:pt>
                <c:pt idx="6280">
                  <c:v>168</c:v>
                </c:pt>
                <c:pt idx="6281">
                  <c:v>168</c:v>
                </c:pt>
                <c:pt idx="6282">
                  <c:v>168</c:v>
                </c:pt>
                <c:pt idx="6283">
                  <c:v>168</c:v>
                </c:pt>
                <c:pt idx="6284">
                  <c:v>168</c:v>
                </c:pt>
                <c:pt idx="6285">
                  <c:v>168</c:v>
                </c:pt>
                <c:pt idx="6286">
                  <c:v>168</c:v>
                </c:pt>
                <c:pt idx="6287">
                  <c:v>168</c:v>
                </c:pt>
                <c:pt idx="6288">
                  <c:v>168</c:v>
                </c:pt>
                <c:pt idx="6289">
                  <c:v>168</c:v>
                </c:pt>
                <c:pt idx="6290">
                  <c:v>168</c:v>
                </c:pt>
                <c:pt idx="6291">
                  <c:v>168</c:v>
                </c:pt>
                <c:pt idx="6292">
                  <c:v>168</c:v>
                </c:pt>
                <c:pt idx="6293">
                  <c:v>168</c:v>
                </c:pt>
                <c:pt idx="6294">
                  <c:v>168</c:v>
                </c:pt>
                <c:pt idx="6295">
                  <c:v>168</c:v>
                </c:pt>
                <c:pt idx="6296">
                  <c:v>168</c:v>
                </c:pt>
                <c:pt idx="6297">
                  <c:v>168</c:v>
                </c:pt>
                <c:pt idx="6298">
                  <c:v>168</c:v>
                </c:pt>
                <c:pt idx="6299">
                  <c:v>168</c:v>
                </c:pt>
                <c:pt idx="6300">
                  <c:v>168</c:v>
                </c:pt>
                <c:pt idx="6301">
                  <c:v>168</c:v>
                </c:pt>
                <c:pt idx="6302">
                  <c:v>168</c:v>
                </c:pt>
                <c:pt idx="6303">
                  <c:v>168</c:v>
                </c:pt>
                <c:pt idx="6304">
                  <c:v>168</c:v>
                </c:pt>
                <c:pt idx="6305">
                  <c:v>168</c:v>
                </c:pt>
                <c:pt idx="6306">
                  <c:v>168</c:v>
                </c:pt>
                <c:pt idx="6307">
                  <c:v>168</c:v>
                </c:pt>
                <c:pt idx="6308">
                  <c:v>168</c:v>
                </c:pt>
                <c:pt idx="6309">
                  <c:v>168</c:v>
                </c:pt>
                <c:pt idx="6310">
                  <c:v>168</c:v>
                </c:pt>
                <c:pt idx="6311">
                  <c:v>168</c:v>
                </c:pt>
                <c:pt idx="6312">
                  <c:v>168</c:v>
                </c:pt>
                <c:pt idx="6313">
                  <c:v>168</c:v>
                </c:pt>
                <c:pt idx="6314">
                  <c:v>168</c:v>
                </c:pt>
                <c:pt idx="6315">
                  <c:v>168</c:v>
                </c:pt>
                <c:pt idx="6316">
                  <c:v>168</c:v>
                </c:pt>
                <c:pt idx="6317">
                  <c:v>168</c:v>
                </c:pt>
                <c:pt idx="6318">
                  <c:v>168</c:v>
                </c:pt>
                <c:pt idx="6319">
                  <c:v>168</c:v>
                </c:pt>
                <c:pt idx="6320">
                  <c:v>168</c:v>
                </c:pt>
                <c:pt idx="6321">
                  <c:v>168</c:v>
                </c:pt>
                <c:pt idx="6322">
                  <c:v>168</c:v>
                </c:pt>
                <c:pt idx="6323">
                  <c:v>168</c:v>
                </c:pt>
                <c:pt idx="6324">
                  <c:v>168</c:v>
                </c:pt>
                <c:pt idx="6325">
                  <c:v>168</c:v>
                </c:pt>
                <c:pt idx="6326">
                  <c:v>168</c:v>
                </c:pt>
                <c:pt idx="6327">
                  <c:v>168</c:v>
                </c:pt>
                <c:pt idx="6328">
                  <c:v>168</c:v>
                </c:pt>
                <c:pt idx="6329">
                  <c:v>168</c:v>
                </c:pt>
                <c:pt idx="6330">
                  <c:v>168</c:v>
                </c:pt>
                <c:pt idx="6331">
                  <c:v>168</c:v>
                </c:pt>
                <c:pt idx="6332">
                  <c:v>168</c:v>
                </c:pt>
                <c:pt idx="6333">
                  <c:v>168</c:v>
                </c:pt>
                <c:pt idx="6334">
                  <c:v>168</c:v>
                </c:pt>
                <c:pt idx="6335">
                  <c:v>168</c:v>
                </c:pt>
                <c:pt idx="6336">
                  <c:v>168</c:v>
                </c:pt>
                <c:pt idx="6337">
                  <c:v>168</c:v>
                </c:pt>
                <c:pt idx="6338">
                  <c:v>168</c:v>
                </c:pt>
                <c:pt idx="6339">
                  <c:v>168</c:v>
                </c:pt>
                <c:pt idx="6340">
                  <c:v>168</c:v>
                </c:pt>
                <c:pt idx="6341">
                  <c:v>168</c:v>
                </c:pt>
                <c:pt idx="6342">
                  <c:v>168</c:v>
                </c:pt>
                <c:pt idx="6343">
                  <c:v>168</c:v>
                </c:pt>
                <c:pt idx="6344">
                  <c:v>168</c:v>
                </c:pt>
                <c:pt idx="6345">
                  <c:v>168</c:v>
                </c:pt>
                <c:pt idx="6346">
                  <c:v>168</c:v>
                </c:pt>
                <c:pt idx="6347">
                  <c:v>168</c:v>
                </c:pt>
                <c:pt idx="6348">
                  <c:v>168</c:v>
                </c:pt>
                <c:pt idx="6349">
                  <c:v>168</c:v>
                </c:pt>
                <c:pt idx="6350">
                  <c:v>168</c:v>
                </c:pt>
                <c:pt idx="6351">
                  <c:v>168</c:v>
                </c:pt>
                <c:pt idx="6352">
                  <c:v>168</c:v>
                </c:pt>
                <c:pt idx="6353">
                  <c:v>168</c:v>
                </c:pt>
                <c:pt idx="6354">
                  <c:v>168</c:v>
                </c:pt>
                <c:pt idx="6355">
                  <c:v>168</c:v>
                </c:pt>
                <c:pt idx="6356">
                  <c:v>168</c:v>
                </c:pt>
                <c:pt idx="6357">
                  <c:v>168</c:v>
                </c:pt>
                <c:pt idx="6358">
                  <c:v>168</c:v>
                </c:pt>
                <c:pt idx="6359">
                  <c:v>168</c:v>
                </c:pt>
                <c:pt idx="6360">
                  <c:v>168</c:v>
                </c:pt>
                <c:pt idx="6361">
                  <c:v>168</c:v>
                </c:pt>
                <c:pt idx="6362">
                  <c:v>168</c:v>
                </c:pt>
                <c:pt idx="6363">
                  <c:v>168</c:v>
                </c:pt>
                <c:pt idx="6364">
                  <c:v>168</c:v>
                </c:pt>
                <c:pt idx="6365">
                  <c:v>168</c:v>
                </c:pt>
                <c:pt idx="6366">
                  <c:v>168</c:v>
                </c:pt>
                <c:pt idx="6367">
                  <c:v>168</c:v>
                </c:pt>
                <c:pt idx="6368">
                  <c:v>168</c:v>
                </c:pt>
                <c:pt idx="6369">
                  <c:v>168</c:v>
                </c:pt>
                <c:pt idx="6370">
                  <c:v>168</c:v>
                </c:pt>
                <c:pt idx="6371">
                  <c:v>168</c:v>
                </c:pt>
                <c:pt idx="6372">
                  <c:v>168</c:v>
                </c:pt>
                <c:pt idx="6373">
                  <c:v>168</c:v>
                </c:pt>
                <c:pt idx="6374">
                  <c:v>168</c:v>
                </c:pt>
                <c:pt idx="6375">
                  <c:v>168</c:v>
                </c:pt>
                <c:pt idx="6376">
                  <c:v>168</c:v>
                </c:pt>
                <c:pt idx="6377">
                  <c:v>168</c:v>
                </c:pt>
                <c:pt idx="6378">
                  <c:v>168</c:v>
                </c:pt>
                <c:pt idx="6379">
                  <c:v>168</c:v>
                </c:pt>
                <c:pt idx="6380">
                  <c:v>168</c:v>
                </c:pt>
                <c:pt idx="6381">
                  <c:v>168</c:v>
                </c:pt>
                <c:pt idx="6382">
                  <c:v>168</c:v>
                </c:pt>
                <c:pt idx="6383">
                  <c:v>168</c:v>
                </c:pt>
                <c:pt idx="6384">
                  <c:v>168</c:v>
                </c:pt>
                <c:pt idx="6385">
                  <c:v>168</c:v>
                </c:pt>
                <c:pt idx="6386">
                  <c:v>168</c:v>
                </c:pt>
                <c:pt idx="6387">
                  <c:v>168</c:v>
                </c:pt>
                <c:pt idx="6388">
                  <c:v>168</c:v>
                </c:pt>
                <c:pt idx="6389">
                  <c:v>168</c:v>
                </c:pt>
                <c:pt idx="6390">
                  <c:v>168</c:v>
                </c:pt>
                <c:pt idx="6391">
                  <c:v>168</c:v>
                </c:pt>
                <c:pt idx="6392">
                  <c:v>168</c:v>
                </c:pt>
                <c:pt idx="6393">
                  <c:v>168</c:v>
                </c:pt>
                <c:pt idx="6394">
                  <c:v>168</c:v>
                </c:pt>
                <c:pt idx="6395">
                  <c:v>168</c:v>
                </c:pt>
                <c:pt idx="6396">
                  <c:v>168</c:v>
                </c:pt>
                <c:pt idx="6397">
                  <c:v>168</c:v>
                </c:pt>
                <c:pt idx="6398">
                  <c:v>168</c:v>
                </c:pt>
                <c:pt idx="6399">
                  <c:v>168</c:v>
                </c:pt>
                <c:pt idx="6400">
                  <c:v>168</c:v>
                </c:pt>
                <c:pt idx="6401">
                  <c:v>168</c:v>
                </c:pt>
                <c:pt idx="6402">
                  <c:v>168</c:v>
                </c:pt>
                <c:pt idx="6403">
                  <c:v>168</c:v>
                </c:pt>
                <c:pt idx="6404">
                  <c:v>168</c:v>
                </c:pt>
                <c:pt idx="6405">
                  <c:v>168</c:v>
                </c:pt>
                <c:pt idx="6406">
                  <c:v>168</c:v>
                </c:pt>
                <c:pt idx="6407">
                  <c:v>168</c:v>
                </c:pt>
                <c:pt idx="6408">
                  <c:v>168</c:v>
                </c:pt>
                <c:pt idx="6409">
                  <c:v>168</c:v>
                </c:pt>
                <c:pt idx="6410">
                  <c:v>168</c:v>
                </c:pt>
                <c:pt idx="6411">
                  <c:v>168</c:v>
                </c:pt>
                <c:pt idx="6412">
                  <c:v>168</c:v>
                </c:pt>
                <c:pt idx="6413">
                  <c:v>168</c:v>
                </c:pt>
                <c:pt idx="6414">
                  <c:v>168</c:v>
                </c:pt>
                <c:pt idx="6415">
                  <c:v>168</c:v>
                </c:pt>
                <c:pt idx="6416">
                  <c:v>168</c:v>
                </c:pt>
                <c:pt idx="6417">
                  <c:v>168</c:v>
                </c:pt>
                <c:pt idx="6418">
                  <c:v>168</c:v>
                </c:pt>
                <c:pt idx="6419">
                  <c:v>168</c:v>
                </c:pt>
                <c:pt idx="6420">
                  <c:v>168</c:v>
                </c:pt>
                <c:pt idx="6421">
                  <c:v>168</c:v>
                </c:pt>
                <c:pt idx="6422">
                  <c:v>168</c:v>
                </c:pt>
                <c:pt idx="6423">
                  <c:v>168</c:v>
                </c:pt>
                <c:pt idx="6424">
                  <c:v>168</c:v>
                </c:pt>
                <c:pt idx="6425">
                  <c:v>168</c:v>
                </c:pt>
                <c:pt idx="6426">
                  <c:v>168</c:v>
                </c:pt>
                <c:pt idx="6427">
                  <c:v>168</c:v>
                </c:pt>
                <c:pt idx="6428">
                  <c:v>168</c:v>
                </c:pt>
                <c:pt idx="6429">
                  <c:v>168</c:v>
                </c:pt>
                <c:pt idx="6430">
                  <c:v>168</c:v>
                </c:pt>
                <c:pt idx="6431">
                  <c:v>168</c:v>
                </c:pt>
                <c:pt idx="6432">
                  <c:v>168</c:v>
                </c:pt>
                <c:pt idx="6433">
                  <c:v>168</c:v>
                </c:pt>
                <c:pt idx="6434">
                  <c:v>168</c:v>
                </c:pt>
                <c:pt idx="6435">
                  <c:v>168</c:v>
                </c:pt>
                <c:pt idx="6436">
                  <c:v>168</c:v>
                </c:pt>
                <c:pt idx="6437">
                  <c:v>168</c:v>
                </c:pt>
                <c:pt idx="6438">
                  <c:v>168</c:v>
                </c:pt>
                <c:pt idx="6439">
                  <c:v>168</c:v>
                </c:pt>
                <c:pt idx="6440">
                  <c:v>168</c:v>
                </c:pt>
                <c:pt idx="6441">
                  <c:v>168</c:v>
                </c:pt>
                <c:pt idx="6442">
                  <c:v>168</c:v>
                </c:pt>
                <c:pt idx="6443">
                  <c:v>168</c:v>
                </c:pt>
                <c:pt idx="6444">
                  <c:v>168</c:v>
                </c:pt>
                <c:pt idx="6445">
                  <c:v>168</c:v>
                </c:pt>
                <c:pt idx="6446">
                  <c:v>168</c:v>
                </c:pt>
                <c:pt idx="6447">
                  <c:v>168</c:v>
                </c:pt>
                <c:pt idx="6448">
                  <c:v>168</c:v>
                </c:pt>
                <c:pt idx="6449">
                  <c:v>168</c:v>
                </c:pt>
                <c:pt idx="6450">
                  <c:v>168</c:v>
                </c:pt>
                <c:pt idx="6451">
                  <c:v>168</c:v>
                </c:pt>
                <c:pt idx="6452">
                  <c:v>168</c:v>
                </c:pt>
                <c:pt idx="6453">
                  <c:v>168</c:v>
                </c:pt>
                <c:pt idx="6454">
                  <c:v>168</c:v>
                </c:pt>
                <c:pt idx="6455">
                  <c:v>168</c:v>
                </c:pt>
                <c:pt idx="6456">
                  <c:v>168</c:v>
                </c:pt>
                <c:pt idx="6457">
                  <c:v>168</c:v>
                </c:pt>
                <c:pt idx="6458">
                  <c:v>168</c:v>
                </c:pt>
                <c:pt idx="6459">
                  <c:v>168</c:v>
                </c:pt>
                <c:pt idx="6460">
                  <c:v>168</c:v>
                </c:pt>
                <c:pt idx="6461">
                  <c:v>168</c:v>
                </c:pt>
                <c:pt idx="6462">
                  <c:v>168</c:v>
                </c:pt>
                <c:pt idx="6463">
                  <c:v>168</c:v>
                </c:pt>
                <c:pt idx="6464">
                  <c:v>168</c:v>
                </c:pt>
                <c:pt idx="6465">
                  <c:v>168</c:v>
                </c:pt>
                <c:pt idx="6466">
                  <c:v>168</c:v>
                </c:pt>
                <c:pt idx="6467">
                  <c:v>168</c:v>
                </c:pt>
                <c:pt idx="6468">
                  <c:v>168</c:v>
                </c:pt>
                <c:pt idx="6469">
                  <c:v>168</c:v>
                </c:pt>
                <c:pt idx="6470">
                  <c:v>168</c:v>
                </c:pt>
                <c:pt idx="6471">
                  <c:v>168</c:v>
                </c:pt>
                <c:pt idx="6472">
                  <c:v>168</c:v>
                </c:pt>
                <c:pt idx="6473">
                  <c:v>168</c:v>
                </c:pt>
                <c:pt idx="6474">
                  <c:v>168</c:v>
                </c:pt>
                <c:pt idx="6475">
                  <c:v>168</c:v>
                </c:pt>
                <c:pt idx="6476">
                  <c:v>168</c:v>
                </c:pt>
                <c:pt idx="6477">
                  <c:v>168</c:v>
                </c:pt>
                <c:pt idx="6478">
                  <c:v>168</c:v>
                </c:pt>
                <c:pt idx="6479">
                  <c:v>169</c:v>
                </c:pt>
                <c:pt idx="6480">
                  <c:v>169</c:v>
                </c:pt>
                <c:pt idx="6481">
                  <c:v>169</c:v>
                </c:pt>
                <c:pt idx="6482">
                  <c:v>169</c:v>
                </c:pt>
                <c:pt idx="6483">
                  <c:v>169</c:v>
                </c:pt>
                <c:pt idx="6484">
                  <c:v>169</c:v>
                </c:pt>
                <c:pt idx="6485">
                  <c:v>169</c:v>
                </c:pt>
                <c:pt idx="6486">
                  <c:v>169</c:v>
                </c:pt>
                <c:pt idx="6487">
                  <c:v>169</c:v>
                </c:pt>
                <c:pt idx="6488">
                  <c:v>169</c:v>
                </c:pt>
                <c:pt idx="6489">
                  <c:v>169</c:v>
                </c:pt>
                <c:pt idx="6490">
                  <c:v>169</c:v>
                </c:pt>
                <c:pt idx="6491">
                  <c:v>169</c:v>
                </c:pt>
                <c:pt idx="6492">
                  <c:v>169</c:v>
                </c:pt>
                <c:pt idx="6493">
                  <c:v>169</c:v>
                </c:pt>
                <c:pt idx="6494">
                  <c:v>169</c:v>
                </c:pt>
                <c:pt idx="6495">
                  <c:v>169</c:v>
                </c:pt>
                <c:pt idx="6496">
                  <c:v>169</c:v>
                </c:pt>
                <c:pt idx="6497">
                  <c:v>169</c:v>
                </c:pt>
                <c:pt idx="6498">
                  <c:v>169</c:v>
                </c:pt>
                <c:pt idx="6499">
                  <c:v>169</c:v>
                </c:pt>
                <c:pt idx="6500">
                  <c:v>169</c:v>
                </c:pt>
                <c:pt idx="6501">
                  <c:v>169</c:v>
                </c:pt>
                <c:pt idx="6502">
                  <c:v>169</c:v>
                </c:pt>
                <c:pt idx="6503">
                  <c:v>169</c:v>
                </c:pt>
                <c:pt idx="6504">
                  <c:v>169</c:v>
                </c:pt>
                <c:pt idx="6505">
                  <c:v>169</c:v>
                </c:pt>
                <c:pt idx="6506">
                  <c:v>169</c:v>
                </c:pt>
                <c:pt idx="6507">
                  <c:v>169</c:v>
                </c:pt>
                <c:pt idx="6508">
                  <c:v>169</c:v>
                </c:pt>
                <c:pt idx="6509">
                  <c:v>169</c:v>
                </c:pt>
                <c:pt idx="6510">
                  <c:v>169</c:v>
                </c:pt>
                <c:pt idx="6511">
                  <c:v>169</c:v>
                </c:pt>
                <c:pt idx="6512">
                  <c:v>169</c:v>
                </c:pt>
                <c:pt idx="6513">
                  <c:v>169</c:v>
                </c:pt>
                <c:pt idx="6514">
                  <c:v>169</c:v>
                </c:pt>
                <c:pt idx="6515">
                  <c:v>169</c:v>
                </c:pt>
                <c:pt idx="6516">
                  <c:v>169</c:v>
                </c:pt>
                <c:pt idx="6517">
                  <c:v>169</c:v>
                </c:pt>
                <c:pt idx="6518">
                  <c:v>169</c:v>
                </c:pt>
                <c:pt idx="6519">
                  <c:v>169</c:v>
                </c:pt>
                <c:pt idx="6520">
                  <c:v>169</c:v>
                </c:pt>
                <c:pt idx="6521">
                  <c:v>169</c:v>
                </c:pt>
                <c:pt idx="6522">
                  <c:v>169</c:v>
                </c:pt>
                <c:pt idx="6523">
                  <c:v>169</c:v>
                </c:pt>
                <c:pt idx="6524">
                  <c:v>169</c:v>
                </c:pt>
                <c:pt idx="6525">
                  <c:v>169</c:v>
                </c:pt>
                <c:pt idx="6526">
                  <c:v>169</c:v>
                </c:pt>
                <c:pt idx="6527">
                  <c:v>169</c:v>
                </c:pt>
                <c:pt idx="6528">
                  <c:v>169</c:v>
                </c:pt>
                <c:pt idx="6529">
                  <c:v>169</c:v>
                </c:pt>
                <c:pt idx="6530">
                  <c:v>169</c:v>
                </c:pt>
                <c:pt idx="6531">
                  <c:v>169</c:v>
                </c:pt>
                <c:pt idx="6532">
                  <c:v>169</c:v>
                </c:pt>
                <c:pt idx="6533">
                  <c:v>169</c:v>
                </c:pt>
                <c:pt idx="6534">
                  <c:v>169</c:v>
                </c:pt>
                <c:pt idx="6535">
                  <c:v>169</c:v>
                </c:pt>
                <c:pt idx="6536">
                  <c:v>169</c:v>
                </c:pt>
                <c:pt idx="6537">
                  <c:v>169</c:v>
                </c:pt>
                <c:pt idx="6538">
                  <c:v>169</c:v>
                </c:pt>
                <c:pt idx="6539">
                  <c:v>169</c:v>
                </c:pt>
                <c:pt idx="6540">
                  <c:v>169</c:v>
                </c:pt>
                <c:pt idx="6541">
                  <c:v>169</c:v>
                </c:pt>
                <c:pt idx="6542">
                  <c:v>169</c:v>
                </c:pt>
                <c:pt idx="6543">
                  <c:v>169</c:v>
                </c:pt>
                <c:pt idx="6544">
                  <c:v>169</c:v>
                </c:pt>
                <c:pt idx="6545">
                  <c:v>169</c:v>
                </c:pt>
                <c:pt idx="6546">
                  <c:v>169</c:v>
                </c:pt>
                <c:pt idx="6547">
                  <c:v>169</c:v>
                </c:pt>
                <c:pt idx="6548">
                  <c:v>169</c:v>
                </c:pt>
                <c:pt idx="6549">
                  <c:v>169</c:v>
                </c:pt>
                <c:pt idx="6550">
                  <c:v>169</c:v>
                </c:pt>
                <c:pt idx="6551">
                  <c:v>169</c:v>
                </c:pt>
                <c:pt idx="6552">
                  <c:v>169</c:v>
                </c:pt>
                <c:pt idx="6553">
                  <c:v>169</c:v>
                </c:pt>
                <c:pt idx="6554">
                  <c:v>169</c:v>
                </c:pt>
                <c:pt idx="6555">
                  <c:v>169</c:v>
                </c:pt>
                <c:pt idx="6556">
                  <c:v>169</c:v>
                </c:pt>
                <c:pt idx="6557">
                  <c:v>169</c:v>
                </c:pt>
                <c:pt idx="6558">
                  <c:v>169</c:v>
                </c:pt>
                <c:pt idx="6559">
                  <c:v>169</c:v>
                </c:pt>
                <c:pt idx="6560">
                  <c:v>169</c:v>
                </c:pt>
                <c:pt idx="6561">
                  <c:v>169</c:v>
                </c:pt>
                <c:pt idx="6562">
                  <c:v>169</c:v>
                </c:pt>
                <c:pt idx="6563">
                  <c:v>169</c:v>
                </c:pt>
                <c:pt idx="6564">
                  <c:v>169</c:v>
                </c:pt>
                <c:pt idx="6565">
                  <c:v>169</c:v>
                </c:pt>
                <c:pt idx="6566">
                  <c:v>169</c:v>
                </c:pt>
                <c:pt idx="6567">
                  <c:v>169</c:v>
                </c:pt>
                <c:pt idx="6568">
                  <c:v>169</c:v>
                </c:pt>
                <c:pt idx="6569">
                  <c:v>169</c:v>
                </c:pt>
                <c:pt idx="6570">
                  <c:v>169</c:v>
                </c:pt>
                <c:pt idx="6571">
                  <c:v>169</c:v>
                </c:pt>
                <c:pt idx="6572">
                  <c:v>169</c:v>
                </c:pt>
                <c:pt idx="6573">
                  <c:v>169</c:v>
                </c:pt>
                <c:pt idx="6574">
                  <c:v>169</c:v>
                </c:pt>
                <c:pt idx="6575">
                  <c:v>169</c:v>
                </c:pt>
                <c:pt idx="6576">
                  <c:v>169</c:v>
                </c:pt>
                <c:pt idx="6577">
                  <c:v>169</c:v>
                </c:pt>
                <c:pt idx="6578">
                  <c:v>169</c:v>
                </c:pt>
                <c:pt idx="6579">
                  <c:v>169</c:v>
                </c:pt>
                <c:pt idx="6580">
                  <c:v>169</c:v>
                </c:pt>
                <c:pt idx="6581">
                  <c:v>169</c:v>
                </c:pt>
                <c:pt idx="6582">
                  <c:v>169</c:v>
                </c:pt>
                <c:pt idx="6583">
                  <c:v>169</c:v>
                </c:pt>
                <c:pt idx="6584">
                  <c:v>169</c:v>
                </c:pt>
                <c:pt idx="6585">
                  <c:v>169</c:v>
                </c:pt>
                <c:pt idx="6586">
                  <c:v>169</c:v>
                </c:pt>
                <c:pt idx="6587">
                  <c:v>169</c:v>
                </c:pt>
                <c:pt idx="6588">
                  <c:v>169</c:v>
                </c:pt>
                <c:pt idx="6589">
                  <c:v>169</c:v>
                </c:pt>
                <c:pt idx="6590">
                  <c:v>169</c:v>
                </c:pt>
                <c:pt idx="6591">
                  <c:v>169</c:v>
                </c:pt>
                <c:pt idx="6592">
                  <c:v>169</c:v>
                </c:pt>
                <c:pt idx="6593">
                  <c:v>169</c:v>
                </c:pt>
                <c:pt idx="6594">
                  <c:v>169</c:v>
                </c:pt>
                <c:pt idx="6595">
                  <c:v>169</c:v>
                </c:pt>
                <c:pt idx="6596">
                  <c:v>169</c:v>
                </c:pt>
                <c:pt idx="6597">
                  <c:v>169</c:v>
                </c:pt>
                <c:pt idx="6598">
                  <c:v>169</c:v>
                </c:pt>
                <c:pt idx="6599">
                  <c:v>169</c:v>
                </c:pt>
                <c:pt idx="6600">
                  <c:v>169</c:v>
                </c:pt>
                <c:pt idx="6601">
                  <c:v>169</c:v>
                </c:pt>
                <c:pt idx="6602">
                  <c:v>169</c:v>
                </c:pt>
                <c:pt idx="6603">
                  <c:v>169</c:v>
                </c:pt>
                <c:pt idx="6604">
                  <c:v>169</c:v>
                </c:pt>
                <c:pt idx="6605">
                  <c:v>169</c:v>
                </c:pt>
                <c:pt idx="6606">
                  <c:v>169</c:v>
                </c:pt>
                <c:pt idx="6607">
                  <c:v>169</c:v>
                </c:pt>
                <c:pt idx="6608">
                  <c:v>169</c:v>
                </c:pt>
                <c:pt idx="6609">
                  <c:v>169</c:v>
                </c:pt>
                <c:pt idx="6610">
                  <c:v>169</c:v>
                </c:pt>
                <c:pt idx="6611">
                  <c:v>169</c:v>
                </c:pt>
                <c:pt idx="6612">
                  <c:v>169</c:v>
                </c:pt>
                <c:pt idx="6613">
                  <c:v>169</c:v>
                </c:pt>
                <c:pt idx="6614">
                  <c:v>169</c:v>
                </c:pt>
                <c:pt idx="6615">
                  <c:v>169</c:v>
                </c:pt>
                <c:pt idx="6616">
                  <c:v>169</c:v>
                </c:pt>
                <c:pt idx="6617">
                  <c:v>169</c:v>
                </c:pt>
                <c:pt idx="6618">
                  <c:v>169</c:v>
                </c:pt>
                <c:pt idx="6619">
                  <c:v>169</c:v>
                </c:pt>
                <c:pt idx="6620">
                  <c:v>169</c:v>
                </c:pt>
                <c:pt idx="6621">
                  <c:v>169</c:v>
                </c:pt>
                <c:pt idx="6622">
                  <c:v>169</c:v>
                </c:pt>
                <c:pt idx="6623">
                  <c:v>169</c:v>
                </c:pt>
                <c:pt idx="6624">
                  <c:v>169</c:v>
                </c:pt>
                <c:pt idx="6625">
                  <c:v>169</c:v>
                </c:pt>
                <c:pt idx="6626">
                  <c:v>169</c:v>
                </c:pt>
                <c:pt idx="6627">
                  <c:v>169</c:v>
                </c:pt>
                <c:pt idx="6628">
                  <c:v>169</c:v>
                </c:pt>
                <c:pt idx="6629">
                  <c:v>169</c:v>
                </c:pt>
                <c:pt idx="6630">
                  <c:v>169</c:v>
                </c:pt>
                <c:pt idx="6631">
                  <c:v>169</c:v>
                </c:pt>
                <c:pt idx="6632">
                  <c:v>169</c:v>
                </c:pt>
                <c:pt idx="6633">
                  <c:v>169</c:v>
                </c:pt>
                <c:pt idx="6634">
                  <c:v>169</c:v>
                </c:pt>
                <c:pt idx="6635">
                  <c:v>169</c:v>
                </c:pt>
                <c:pt idx="6636">
                  <c:v>169</c:v>
                </c:pt>
                <c:pt idx="6637">
                  <c:v>169</c:v>
                </c:pt>
                <c:pt idx="6638">
                  <c:v>169</c:v>
                </c:pt>
                <c:pt idx="6639">
                  <c:v>169</c:v>
                </c:pt>
                <c:pt idx="6640">
                  <c:v>169</c:v>
                </c:pt>
                <c:pt idx="6641">
                  <c:v>169</c:v>
                </c:pt>
                <c:pt idx="6642">
                  <c:v>169</c:v>
                </c:pt>
                <c:pt idx="6643">
                  <c:v>169</c:v>
                </c:pt>
                <c:pt idx="6644">
                  <c:v>169</c:v>
                </c:pt>
                <c:pt idx="6645">
                  <c:v>169</c:v>
                </c:pt>
                <c:pt idx="6646">
                  <c:v>169</c:v>
                </c:pt>
                <c:pt idx="6647">
                  <c:v>169</c:v>
                </c:pt>
                <c:pt idx="6648">
                  <c:v>169</c:v>
                </c:pt>
                <c:pt idx="6649">
                  <c:v>169</c:v>
                </c:pt>
                <c:pt idx="6650">
                  <c:v>169</c:v>
                </c:pt>
                <c:pt idx="6651">
                  <c:v>169</c:v>
                </c:pt>
                <c:pt idx="6652">
                  <c:v>169</c:v>
                </c:pt>
                <c:pt idx="6653">
                  <c:v>169</c:v>
                </c:pt>
                <c:pt idx="6654">
                  <c:v>169</c:v>
                </c:pt>
                <c:pt idx="6655">
                  <c:v>169</c:v>
                </c:pt>
                <c:pt idx="6656">
                  <c:v>169</c:v>
                </c:pt>
                <c:pt idx="6657">
                  <c:v>169</c:v>
                </c:pt>
                <c:pt idx="6658">
                  <c:v>169</c:v>
                </c:pt>
                <c:pt idx="6659">
                  <c:v>169</c:v>
                </c:pt>
                <c:pt idx="6660">
                  <c:v>169</c:v>
                </c:pt>
                <c:pt idx="6661">
                  <c:v>169</c:v>
                </c:pt>
                <c:pt idx="6662">
                  <c:v>169</c:v>
                </c:pt>
                <c:pt idx="6663">
                  <c:v>169</c:v>
                </c:pt>
                <c:pt idx="6664">
                  <c:v>169</c:v>
                </c:pt>
                <c:pt idx="6665">
                  <c:v>169</c:v>
                </c:pt>
                <c:pt idx="6666">
                  <c:v>169</c:v>
                </c:pt>
                <c:pt idx="6667">
                  <c:v>169</c:v>
                </c:pt>
                <c:pt idx="6668">
                  <c:v>169</c:v>
                </c:pt>
                <c:pt idx="6669">
                  <c:v>169</c:v>
                </c:pt>
                <c:pt idx="6670">
                  <c:v>169</c:v>
                </c:pt>
                <c:pt idx="6671">
                  <c:v>169</c:v>
                </c:pt>
                <c:pt idx="6672">
                  <c:v>169</c:v>
                </c:pt>
                <c:pt idx="6673">
                  <c:v>169</c:v>
                </c:pt>
                <c:pt idx="6674">
                  <c:v>169</c:v>
                </c:pt>
                <c:pt idx="6675">
                  <c:v>169</c:v>
                </c:pt>
                <c:pt idx="6676">
                  <c:v>169</c:v>
                </c:pt>
                <c:pt idx="6677">
                  <c:v>169</c:v>
                </c:pt>
                <c:pt idx="6678">
                  <c:v>169</c:v>
                </c:pt>
                <c:pt idx="6679">
                  <c:v>169</c:v>
                </c:pt>
                <c:pt idx="6680">
                  <c:v>169</c:v>
                </c:pt>
                <c:pt idx="6681">
                  <c:v>169</c:v>
                </c:pt>
                <c:pt idx="6682">
                  <c:v>169</c:v>
                </c:pt>
                <c:pt idx="6683">
                  <c:v>169</c:v>
                </c:pt>
                <c:pt idx="6684">
                  <c:v>169</c:v>
                </c:pt>
                <c:pt idx="6685">
                  <c:v>169</c:v>
                </c:pt>
                <c:pt idx="6686">
                  <c:v>169</c:v>
                </c:pt>
                <c:pt idx="6687">
                  <c:v>169</c:v>
                </c:pt>
                <c:pt idx="6688">
                  <c:v>169</c:v>
                </c:pt>
                <c:pt idx="6689">
                  <c:v>169</c:v>
                </c:pt>
                <c:pt idx="6690">
                  <c:v>169</c:v>
                </c:pt>
                <c:pt idx="6691">
                  <c:v>169</c:v>
                </c:pt>
                <c:pt idx="6692">
                  <c:v>169</c:v>
                </c:pt>
                <c:pt idx="6693">
                  <c:v>169</c:v>
                </c:pt>
                <c:pt idx="6694">
                  <c:v>169</c:v>
                </c:pt>
                <c:pt idx="6695">
                  <c:v>169</c:v>
                </c:pt>
                <c:pt idx="6696">
                  <c:v>169</c:v>
                </c:pt>
                <c:pt idx="6697">
                  <c:v>169</c:v>
                </c:pt>
                <c:pt idx="6698">
                  <c:v>169</c:v>
                </c:pt>
                <c:pt idx="6699">
                  <c:v>169</c:v>
                </c:pt>
                <c:pt idx="6700">
                  <c:v>169</c:v>
                </c:pt>
                <c:pt idx="6701">
                  <c:v>169</c:v>
                </c:pt>
                <c:pt idx="6702">
                  <c:v>169</c:v>
                </c:pt>
                <c:pt idx="6703">
                  <c:v>169</c:v>
                </c:pt>
                <c:pt idx="6704">
                  <c:v>169</c:v>
                </c:pt>
                <c:pt idx="6705">
                  <c:v>169</c:v>
                </c:pt>
                <c:pt idx="6706">
                  <c:v>169</c:v>
                </c:pt>
                <c:pt idx="6707">
                  <c:v>169</c:v>
                </c:pt>
                <c:pt idx="6708">
                  <c:v>169</c:v>
                </c:pt>
                <c:pt idx="6709">
                  <c:v>169</c:v>
                </c:pt>
                <c:pt idx="6710">
                  <c:v>169</c:v>
                </c:pt>
                <c:pt idx="6711">
                  <c:v>169</c:v>
                </c:pt>
                <c:pt idx="6712">
                  <c:v>169</c:v>
                </c:pt>
                <c:pt idx="6713">
                  <c:v>169</c:v>
                </c:pt>
                <c:pt idx="6714">
                  <c:v>169</c:v>
                </c:pt>
                <c:pt idx="6715">
                  <c:v>169</c:v>
                </c:pt>
                <c:pt idx="6716">
                  <c:v>169</c:v>
                </c:pt>
                <c:pt idx="6717">
                  <c:v>169</c:v>
                </c:pt>
                <c:pt idx="6718">
                  <c:v>169</c:v>
                </c:pt>
                <c:pt idx="6719">
                  <c:v>169</c:v>
                </c:pt>
                <c:pt idx="6720">
                  <c:v>169</c:v>
                </c:pt>
                <c:pt idx="6721">
                  <c:v>169</c:v>
                </c:pt>
                <c:pt idx="6722">
                  <c:v>169</c:v>
                </c:pt>
                <c:pt idx="6723">
                  <c:v>169</c:v>
                </c:pt>
                <c:pt idx="6724">
                  <c:v>169</c:v>
                </c:pt>
                <c:pt idx="6725">
                  <c:v>169</c:v>
                </c:pt>
                <c:pt idx="6726">
                  <c:v>169</c:v>
                </c:pt>
                <c:pt idx="6727">
                  <c:v>169</c:v>
                </c:pt>
                <c:pt idx="6728">
                  <c:v>169</c:v>
                </c:pt>
                <c:pt idx="6729">
                  <c:v>169</c:v>
                </c:pt>
                <c:pt idx="6730">
                  <c:v>169</c:v>
                </c:pt>
                <c:pt idx="6731">
                  <c:v>169</c:v>
                </c:pt>
                <c:pt idx="6732">
                  <c:v>169</c:v>
                </c:pt>
                <c:pt idx="6733">
                  <c:v>169</c:v>
                </c:pt>
                <c:pt idx="6734">
                  <c:v>169</c:v>
                </c:pt>
                <c:pt idx="6735">
                  <c:v>169</c:v>
                </c:pt>
                <c:pt idx="6736">
                  <c:v>169</c:v>
                </c:pt>
                <c:pt idx="6737">
                  <c:v>169</c:v>
                </c:pt>
                <c:pt idx="6738">
                  <c:v>169</c:v>
                </c:pt>
                <c:pt idx="6739">
                  <c:v>169</c:v>
                </c:pt>
                <c:pt idx="6740">
                  <c:v>169</c:v>
                </c:pt>
                <c:pt idx="6741">
                  <c:v>169</c:v>
                </c:pt>
                <c:pt idx="6742">
                  <c:v>169</c:v>
                </c:pt>
                <c:pt idx="6743">
                  <c:v>169</c:v>
                </c:pt>
                <c:pt idx="6744">
                  <c:v>169</c:v>
                </c:pt>
                <c:pt idx="6745">
                  <c:v>169</c:v>
                </c:pt>
                <c:pt idx="6746">
                  <c:v>169</c:v>
                </c:pt>
                <c:pt idx="6747">
                  <c:v>169</c:v>
                </c:pt>
                <c:pt idx="6748">
                  <c:v>169</c:v>
                </c:pt>
                <c:pt idx="6749">
                  <c:v>169</c:v>
                </c:pt>
                <c:pt idx="6750">
                  <c:v>169</c:v>
                </c:pt>
                <c:pt idx="6751">
                  <c:v>169</c:v>
                </c:pt>
                <c:pt idx="6752">
                  <c:v>169</c:v>
                </c:pt>
                <c:pt idx="6753">
                  <c:v>169</c:v>
                </c:pt>
                <c:pt idx="6754">
                  <c:v>169</c:v>
                </c:pt>
                <c:pt idx="6755">
                  <c:v>169</c:v>
                </c:pt>
                <c:pt idx="6756">
                  <c:v>169</c:v>
                </c:pt>
                <c:pt idx="6757">
                  <c:v>169</c:v>
                </c:pt>
                <c:pt idx="6758">
                  <c:v>169</c:v>
                </c:pt>
                <c:pt idx="6759">
                  <c:v>169</c:v>
                </c:pt>
                <c:pt idx="6760">
                  <c:v>169</c:v>
                </c:pt>
                <c:pt idx="6761">
                  <c:v>169</c:v>
                </c:pt>
                <c:pt idx="6762">
                  <c:v>169</c:v>
                </c:pt>
                <c:pt idx="6763">
                  <c:v>169</c:v>
                </c:pt>
                <c:pt idx="6764">
                  <c:v>169</c:v>
                </c:pt>
                <c:pt idx="6765">
                  <c:v>169</c:v>
                </c:pt>
                <c:pt idx="6766">
                  <c:v>169</c:v>
                </c:pt>
                <c:pt idx="6767">
                  <c:v>169</c:v>
                </c:pt>
                <c:pt idx="6768">
                  <c:v>169</c:v>
                </c:pt>
                <c:pt idx="6769">
                  <c:v>169</c:v>
                </c:pt>
                <c:pt idx="6770">
                  <c:v>169</c:v>
                </c:pt>
                <c:pt idx="6771">
                  <c:v>169</c:v>
                </c:pt>
                <c:pt idx="6772">
                  <c:v>169</c:v>
                </c:pt>
                <c:pt idx="6773">
                  <c:v>169</c:v>
                </c:pt>
                <c:pt idx="6774">
                  <c:v>169</c:v>
                </c:pt>
                <c:pt idx="6775">
                  <c:v>169</c:v>
                </c:pt>
                <c:pt idx="6776">
                  <c:v>169</c:v>
                </c:pt>
                <c:pt idx="6777">
                  <c:v>169</c:v>
                </c:pt>
                <c:pt idx="6778">
                  <c:v>169</c:v>
                </c:pt>
                <c:pt idx="6779">
                  <c:v>169</c:v>
                </c:pt>
                <c:pt idx="6780">
                  <c:v>169</c:v>
                </c:pt>
                <c:pt idx="6781">
                  <c:v>169</c:v>
                </c:pt>
                <c:pt idx="6782">
                  <c:v>169</c:v>
                </c:pt>
                <c:pt idx="6783">
                  <c:v>169</c:v>
                </c:pt>
                <c:pt idx="6784">
                  <c:v>169</c:v>
                </c:pt>
                <c:pt idx="6785">
                  <c:v>169</c:v>
                </c:pt>
                <c:pt idx="6786">
                  <c:v>169</c:v>
                </c:pt>
                <c:pt idx="6787">
                  <c:v>169</c:v>
                </c:pt>
                <c:pt idx="6788">
                  <c:v>169</c:v>
                </c:pt>
                <c:pt idx="6789">
                  <c:v>169</c:v>
                </c:pt>
                <c:pt idx="6790">
                  <c:v>169</c:v>
                </c:pt>
                <c:pt idx="6791">
                  <c:v>169</c:v>
                </c:pt>
                <c:pt idx="6792">
                  <c:v>169</c:v>
                </c:pt>
                <c:pt idx="6793">
                  <c:v>169</c:v>
                </c:pt>
                <c:pt idx="6794">
                  <c:v>169</c:v>
                </c:pt>
                <c:pt idx="6795">
                  <c:v>169</c:v>
                </c:pt>
                <c:pt idx="6796">
                  <c:v>169</c:v>
                </c:pt>
                <c:pt idx="6797">
                  <c:v>169</c:v>
                </c:pt>
                <c:pt idx="6798">
                  <c:v>169</c:v>
                </c:pt>
                <c:pt idx="6799">
                  <c:v>169</c:v>
                </c:pt>
                <c:pt idx="6800">
                  <c:v>169</c:v>
                </c:pt>
                <c:pt idx="6801">
                  <c:v>169</c:v>
                </c:pt>
                <c:pt idx="6802">
                  <c:v>169</c:v>
                </c:pt>
                <c:pt idx="6803">
                  <c:v>169</c:v>
                </c:pt>
                <c:pt idx="6804">
                  <c:v>169</c:v>
                </c:pt>
                <c:pt idx="6805">
                  <c:v>169</c:v>
                </c:pt>
                <c:pt idx="6806">
                  <c:v>169</c:v>
                </c:pt>
                <c:pt idx="6807">
                  <c:v>169</c:v>
                </c:pt>
                <c:pt idx="6808">
                  <c:v>169</c:v>
                </c:pt>
                <c:pt idx="6809">
                  <c:v>169</c:v>
                </c:pt>
                <c:pt idx="6810">
                  <c:v>169</c:v>
                </c:pt>
                <c:pt idx="6811">
                  <c:v>169</c:v>
                </c:pt>
                <c:pt idx="6812">
                  <c:v>169</c:v>
                </c:pt>
                <c:pt idx="6813">
                  <c:v>169</c:v>
                </c:pt>
                <c:pt idx="6814">
                  <c:v>169</c:v>
                </c:pt>
                <c:pt idx="6815">
                  <c:v>169</c:v>
                </c:pt>
                <c:pt idx="6816">
                  <c:v>169</c:v>
                </c:pt>
                <c:pt idx="6817">
                  <c:v>169</c:v>
                </c:pt>
                <c:pt idx="6818">
                  <c:v>169</c:v>
                </c:pt>
                <c:pt idx="6819">
                  <c:v>169</c:v>
                </c:pt>
                <c:pt idx="6820">
                  <c:v>169</c:v>
                </c:pt>
                <c:pt idx="6821">
                  <c:v>169</c:v>
                </c:pt>
                <c:pt idx="6822">
                  <c:v>169</c:v>
                </c:pt>
                <c:pt idx="6823">
                  <c:v>169</c:v>
                </c:pt>
                <c:pt idx="6824">
                  <c:v>169</c:v>
                </c:pt>
                <c:pt idx="6825">
                  <c:v>169</c:v>
                </c:pt>
                <c:pt idx="6826">
                  <c:v>169</c:v>
                </c:pt>
                <c:pt idx="6827">
                  <c:v>169</c:v>
                </c:pt>
                <c:pt idx="6828">
                  <c:v>169</c:v>
                </c:pt>
                <c:pt idx="6829">
                  <c:v>169</c:v>
                </c:pt>
                <c:pt idx="6830">
                  <c:v>169</c:v>
                </c:pt>
                <c:pt idx="6831">
                  <c:v>169</c:v>
                </c:pt>
                <c:pt idx="6832">
                  <c:v>169</c:v>
                </c:pt>
                <c:pt idx="6833">
                  <c:v>169</c:v>
                </c:pt>
                <c:pt idx="6834">
                  <c:v>169</c:v>
                </c:pt>
                <c:pt idx="6835">
                  <c:v>169</c:v>
                </c:pt>
                <c:pt idx="6836">
                  <c:v>169</c:v>
                </c:pt>
                <c:pt idx="6837">
                  <c:v>169</c:v>
                </c:pt>
                <c:pt idx="6838">
                  <c:v>169</c:v>
                </c:pt>
                <c:pt idx="6839">
                  <c:v>169</c:v>
                </c:pt>
                <c:pt idx="6840">
                  <c:v>169</c:v>
                </c:pt>
                <c:pt idx="6841">
                  <c:v>169</c:v>
                </c:pt>
                <c:pt idx="6842">
                  <c:v>169</c:v>
                </c:pt>
                <c:pt idx="6843">
                  <c:v>169</c:v>
                </c:pt>
                <c:pt idx="6844">
                  <c:v>169</c:v>
                </c:pt>
                <c:pt idx="6845">
                  <c:v>169</c:v>
                </c:pt>
                <c:pt idx="6846">
                  <c:v>169</c:v>
                </c:pt>
                <c:pt idx="6847">
                  <c:v>169</c:v>
                </c:pt>
                <c:pt idx="6848">
                  <c:v>169</c:v>
                </c:pt>
                <c:pt idx="6849">
                  <c:v>169</c:v>
                </c:pt>
                <c:pt idx="6850">
                  <c:v>169</c:v>
                </c:pt>
                <c:pt idx="6851">
                  <c:v>169</c:v>
                </c:pt>
                <c:pt idx="6852">
                  <c:v>169</c:v>
                </c:pt>
                <c:pt idx="6853">
                  <c:v>169</c:v>
                </c:pt>
                <c:pt idx="6854">
                  <c:v>169</c:v>
                </c:pt>
                <c:pt idx="6855">
                  <c:v>169</c:v>
                </c:pt>
                <c:pt idx="6856">
                  <c:v>169</c:v>
                </c:pt>
                <c:pt idx="6857">
                  <c:v>169</c:v>
                </c:pt>
                <c:pt idx="6858">
                  <c:v>169</c:v>
                </c:pt>
                <c:pt idx="6859">
                  <c:v>169</c:v>
                </c:pt>
                <c:pt idx="6860">
                  <c:v>169</c:v>
                </c:pt>
                <c:pt idx="6861">
                  <c:v>169</c:v>
                </c:pt>
                <c:pt idx="6862">
                  <c:v>169</c:v>
                </c:pt>
                <c:pt idx="6863">
                  <c:v>169</c:v>
                </c:pt>
                <c:pt idx="6864">
                  <c:v>169</c:v>
                </c:pt>
                <c:pt idx="6865">
                  <c:v>169</c:v>
                </c:pt>
                <c:pt idx="6866">
                  <c:v>169</c:v>
                </c:pt>
                <c:pt idx="6867">
                  <c:v>169</c:v>
                </c:pt>
                <c:pt idx="6868">
                  <c:v>169</c:v>
                </c:pt>
                <c:pt idx="6869">
                  <c:v>169</c:v>
                </c:pt>
                <c:pt idx="6870">
                  <c:v>169</c:v>
                </c:pt>
                <c:pt idx="6871">
                  <c:v>169</c:v>
                </c:pt>
                <c:pt idx="6872">
                  <c:v>169</c:v>
                </c:pt>
                <c:pt idx="6873">
                  <c:v>169</c:v>
                </c:pt>
                <c:pt idx="6874">
                  <c:v>169</c:v>
                </c:pt>
                <c:pt idx="6875">
                  <c:v>169</c:v>
                </c:pt>
                <c:pt idx="6876">
                  <c:v>169</c:v>
                </c:pt>
                <c:pt idx="6877">
                  <c:v>169</c:v>
                </c:pt>
                <c:pt idx="6878">
                  <c:v>169</c:v>
                </c:pt>
                <c:pt idx="6879">
                  <c:v>169</c:v>
                </c:pt>
                <c:pt idx="6880">
                  <c:v>169</c:v>
                </c:pt>
                <c:pt idx="6881">
                  <c:v>169</c:v>
                </c:pt>
                <c:pt idx="6882">
                  <c:v>169</c:v>
                </c:pt>
                <c:pt idx="6883">
                  <c:v>169</c:v>
                </c:pt>
                <c:pt idx="6884">
                  <c:v>169</c:v>
                </c:pt>
                <c:pt idx="6885">
                  <c:v>169</c:v>
                </c:pt>
                <c:pt idx="6886">
                  <c:v>169</c:v>
                </c:pt>
                <c:pt idx="6887">
                  <c:v>169</c:v>
                </c:pt>
                <c:pt idx="6888">
                  <c:v>169</c:v>
                </c:pt>
                <c:pt idx="6889">
                  <c:v>169</c:v>
                </c:pt>
                <c:pt idx="6890">
                  <c:v>169</c:v>
                </c:pt>
                <c:pt idx="6891">
                  <c:v>169</c:v>
                </c:pt>
                <c:pt idx="6892">
                  <c:v>169</c:v>
                </c:pt>
                <c:pt idx="6893">
                  <c:v>169</c:v>
                </c:pt>
                <c:pt idx="6894">
                  <c:v>169</c:v>
                </c:pt>
                <c:pt idx="6895">
                  <c:v>169</c:v>
                </c:pt>
                <c:pt idx="6896">
                  <c:v>169</c:v>
                </c:pt>
                <c:pt idx="6897">
                  <c:v>169</c:v>
                </c:pt>
                <c:pt idx="6898">
                  <c:v>169</c:v>
                </c:pt>
                <c:pt idx="6899">
                  <c:v>169</c:v>
                </c:pt>
                <c:pt idx="6900">
                  <c:v>169</c:v>
                </c:pt>
                <c:pt idx="6901">
                  <c:v>169</c:v>
                </c:pt>
                <c:pt idx="6902">
                  <c:v>169</c:v>
                </c:pt>
                <c:pt idx="6903">
                  <c:v>169</c:v>
                </c:pt>
                <c:pt idx="6904">
                  <c:v>169</c:v>
                </c:pt>
                <c:pt idx="6905">
                  <c:v>169</c:v>
                </c:pt>
                <c:pt idx="6906">
                  <c:v>169</c:v>
                </c:pt>
                <c:pt idx="6907">
                  <c:v>169</c:v>
                </c:pt>
                <c:pt idx="6908">
                  <c:v>169</c:v>
                </c:pt>
                <c:pt idx="6909">
                  <c:v>169</c:v>
                </c:pt>
                <c:pt idx="6910">
                  <c:v>169</c:v>
                </c:pt>
                <c:pt idx="6911">
                  <c:v>169</c:v>
                </c:pt>
                <c:pt idx="6912">
                  <c:v>169</c:v>
                </c:pt>
                <c:pt idx="6913">
                  <c:v>169</c:v>
                </c:pt>
                <c:pt idx="6914">
                  <c:v>169</c:v>
                </c:pt>
                <c:pt idx="6915">
                  <c:v>169</c:v>
                </c:pt>
                <c:pt idx="6916">
                  <c:v>169</c:v>
                </c:pt>
                <c:pt idx="6917">
                  <c:v>169</c:v>
                </c:pt>
                <c:pt idx="6918">
                  <c:v>169</c:v>
                </c:pt>
                <c:pt idx="6919">
                  <c:v>169</c:v>
                </c:pt>
                <c:pt idx="6920">
                  <c:v>169</c:v>
                </c:pt>
                <c:pt idx="6921">
                  <c:v>169</c:v>
                </c:pt>
                <c:pt idx="6922">
                  <c:v>169</c:v>
                </c:pt>
                <c:pt idx="6923">
                  <c:v>169</c:v>
                </c:pt>
                <c:pt idx="6924">
                  <c:v>169</c:v>
                </c:pt>
                <c:pt idx="6925">
                  <c:v>169</c:v>
                </c:pt>
                <c:pt idx="6926">
                  <c:v>169</c:v>
                </c:pt>
                <c:pt idx="6927">
                  <c:v>169</c:v>
                </c:pt>
                <c:pt idx="6928">
                  <c:v>169</c:v>
                </c:pt>
                <c:pt idx="6929">
                  <c:v>169</c:v>
                </c:pt>
                <c:pt idx="6930">
                  <c:v>169</c:v>
                </c:pt>
                <c:pt idx="6931">
                  <c:v>169</c:v>
                </c:pt>
                <c:pt idx="6932">
                  <c:v>169</c:v>
                </c:pt>
                <c:pt idx="6933">
                  <c:v>169</c:v>
                </c:pt>
                <c:pt idx="6934">
                  <c:v>169</c:v>
                </c:pt>
                <c:pt idx="6935">
                  <c:v>169</c:v>
                </c:pt>
                <c:pt idx="6936">
                  <c:v>169</c:v>
                </c:pt>
                <c:pt idx="6937">
                  <c:v>169</c:v>
                </c:pt>
                <c:pt idx="6938">
                  <c:v>169</c:v>
                </c:pt>
                <c:pt idx="6939">
                  <c:v>169</c:v>
                </c:pt>
                <c:pt idx="6940">
                  <c:v>169</c:v>
                </c:pt>
                <c:pt idx="6941">
                  <c:v>169</c:v>
                </c:pt>
                <c:pt idx="6942">
                  <c:v>169</c:v>
                </c:pt>
                <c:pt idx="6943">
                  <c:v>169</c:v>
                </c:pt>
                <c:pt idx="6944">
                  <c:v>169</c:v>
                </c:pt>
                <c:pt idx="6945">
                  <c:v>169</c:v>
                </c:pt>
                <c:pt idx="6946">
                  <c:v>169</c:v>
                </c:pt>
                <c:pt idx="6947">
                  <c:v>169</c:v>
                </c:pt>
                <c:pt idx="6948">
                  <c:v>169</c:v>
                </c:pt>
                <c:pt idx="6949">
                  <c:v>169</c:v>
                </c:pt>
                <c:pt idx="6950">
                  <c:v>169</c:v>
                </c:pt>
                <c:pt idx="6951">
                  <c:v>169</c:v>
                </c:pt>
                <c:pt idx="6952">
                  <c:v>169</c:v>
                </c:pt>
                <c:pt idx="6953">
                  <c:v>169</c:v>
                </c:pt>
                <c:pt idx="6954">
                  <c:v>169</c:v>
                </c:pt>
                <c:pt idx="6955">
                  <c:v>169</c:v>
                </c:pt>
                <c:pt idx="6956">
                  <c:v>169</c:v>
                </c:pt>
                <c:pt idx="6957">
                  <c:v>169</c:v>
                </c:pt>
                <c:pt idx="6958">
                  <c:v>169</c:v>
                </c:pt>
                <c:pt idx="6959">
                  <c:v>169</c:v>
                </c:pt>
                <c:pt idx="6960">
                  <c:v>169</c:v>
                </c:pt>
                <c:pt idx="6961">
                  <c:v>169</c:v>
                </c:pt>
                <c:pt idx="6962">
                  <c:v>169</c:v>
                </c:pt>
                <c:pt idx="6963">
                  <c:v>169</c:v>
                </c:pt>
                <c:pt idx="6964">
                  <c:v>169</c:v>
                </c:pt>
                <c:pt idx="6965">
                  <c:v>169</c:v>
                </c:pt>
                <c:pt idx="6966">
                  <c:v>169</c:v>
                </c:pt>
                <c:pt idx="6967">
                  <c:v>169</c:v>
                </c:pt>
                <c:pt idx="6968">
                  <c:v>169</c:v>
                </c:pt>
                <c:pt idx="6969">
                  <c:v>169</c:v>
                </c:pt>
                <c:pt idx="6970">
                  <c:v>169</c:v>
                </c:pt>
                <c:pt idx="6971">
                  <c:v>169</c:v>
                </c:pt>
                <c:pt idx="6972">
                  <c:v>169</c:v>
                </c:pt>
                <c:pt idx="6973">
                  <c:v>169</c:v>
                </c:pt>
                <c:pt idx="6974">
                  <c:v>169</c:v>
                </c:pt>
                <c:pt idx="6975">
                  <c:v>169</c:v>
                </c:pt>
                <c:pt idx="6976">
                  <c:v>169</c:v>
                </c:pt>
                <c:pt idx="6977">
                  <c:v>169</c:v>
                </c:pt>
                <c:pt idx="6978">
                  <c:v>169</c:v>
                </c:pt>
                <c:pt idx="6979">
                  <c:v>169</c:v>
                </c:pt>
                <c:pt idx="6980">
                  <c:v>169</c:v>
                </c:pt>
                <c:pt idx="6981">
                  <c:v>169</c:v>
                </c:pt>
                <c:pt idx="6982">
                  <c:v>169</c:v>
                </c:pt>
                <c:pt idx="6983">
                  <c:v>169</c:v>
                </c:pt>
                <c:pt idx="6984">
                  <c:v>169</c:v>
                </c:pt>
                <c:pt idx="6985">
                  <c:v>169</c:v>
                </c:pt>
                <c:pt idx="6986">
                  <c:v>169</c:v>
                </c:pt>
                <c:pt idx="6987">
                  <c:v>169</c:v>
                </c:pt>
                <c:pt idx="6988">
                  <c:v>169</c:v>
                </c:pt>
                <c:pt idx="6989">
                  <c:v>169</c:v>
                </c:pt>
                <c:pt idx="6990">
                  <c:v>169</c:v>
                </c:pt>
                <c:pt idx="6991">
                  <c:v>169</c:v>
                </c:pt>
                <c:pt idx="6992">
                  <c:v>169</c:v>
                </c:pt>
                <c:pt idx="6993">
                  <c:v>169</c:v>
                </c:pt>
                <c:pt idx="6994">
                  <c:v>169</c:v>
                </c:pt>
                <c:pt idx="6995">
                  <c:v>169</c:v>
                </c:pt>
                <c:pt idx="6996">
                  <c:v>169</c:v>
                </c:pt>
                <c:pt idx="6997">
                  <c:v>169</c:v>
                </c:pt>
                <c:pt idx="6998">
                  <c:v>169</c:v>
                </c:pt>
                <c:pt idx="6999">
                  <c:v>169</c:v>
                </c:pt>
                <c:pt idx="7000">
                  <c:v>169</c:v>
                </c:pt>
                <c:pt idx="7001">
                  <c:v>169</c:v>
                </c:pt>
                <c:pt idx="7002">
                  <c:v>169</c:v>
                </c:pt>
                <c:pt idx="7003">
                  <c:v>169</c:v>
                </c:pt>
                <c:pt idx="7004">
                  <c:v>169</c:v>
                </c:pt>
                <c:pt idx="7005">
                  <c:v>169</c:v>
                </c:pt>
                <c:pt idx="7006">
                  <c:v>169</c:v>
                </c:pt>
                <c:pt idx="7007">
                  <c:v>169</c:v>
                </c:pt>
                <c:pt idx="7008">
                  <c:v>169</c:v>
                </c:pt>
                <c:pt idx="7009">
                  <c:v>169</c:v>
                </c:pt>
                <c:pt idx="7010">
                  <c:v>169</c:v>
                </c:pt>
                <c:pt idx="7011">
                  <c:v>169</c:v>
                </c:pt>
                <c:pt idx="7012">
                  <c:v>169</c:v>
                </c:pt>
                <c:pt idx="7013">
                  <c:v>169</c:v>
                </c:pt>
                <c:pt idx="7014">
                  <c:v>169</c:v>
                </c:pt>
                <c:pt idx="7015">
                  <c:v>169</c:v>
                </c:pt>
                <c:pt idx="7016">
                  <c:v>169</c:v>
                </c:pt>
                <c:pt idx="7017">
                  <c:v>169</c:v>
                </c:pt>
                <c:pt idx="7018">
                  <c:v>169</c:v>
                </c:pt>
                <c:pt idx="7019">
                  <c:v>169</c:v>
                </c:pt>
                <c:pt idx="7020">
                  <c:v>169</c:v>
                </c:pt>
                <c:pt idx="7021">
                  <c:v>169</c:v>
                </c:pt>
                <c:pt idx="7022">
                  <c:v>169</c:v>
                </c:pt>
                <c:pt idx="7023">
                  <c:v>169</c:v>
                </c:pt>
                <c:pt idx="7024">
                  <c:v>169</c:v>
                </c:pt>
                <c:pt idx="7025">
                  <c:v>169</c:v>
                </c:pt>
                <c:pt idx="7026">
                  <c:v>169</c:v>
                </c:pt>
                <c:pt idx="7027">
                  <c:v>169</c:v>
                </c:pt>
                <c:pt idx="7028">
                  <c:v>169</c:v>
                </c:pt>
                <c:pt idx="7029">
                  <c:v>169</c:v>
                </c:pt>
                <c:pt idx="7030">
                  <c:v>169</c:v>
                </c:pt>
                <c:pt idx="7031">
                  <c:v>169</c:v>
                </c:pt>
                <c:pt idx="7032">
                  <c:v>169</c:v>
                </c:pt>
                <c:pt idx="7033">
                  <c:v>169</c:v>
                </c:pt>
                <c:pt idx="7034">
                  <c:v>169</c:v>
                </c:pt>
                <c:pt idx="7035">
                  <c:v>169</c:v>
                </c:pt>
                <c:pt idx="7036">
                  <c:v>169</c:v>
                </c:pt>
                <c:pt idx="7037">
                  <c:v>169</c:v>
                </c:pt>
                <c:pt idx="7038">
                  <c:v>169</c:v>
                </c:pt>
                <c:pt idx="7039">
                  <c:v>169</c:v>
                </c:pt>
                <c:pt idx="7040">
                  <c:v>169</c:v>
                </c:pt>
                <c:pt idx="7041">
                  <c:v>169</c:v>
                </c:pt>
                <c:pt idx="7042">
                  <c:v>169</c:v>
                </c:pt>
                <c:pt idx="7043">
                  <c:v>169</c:v>
                </c:pt>
                <c:pt idx="7044">
                  <c:v>169</c:v>
                </c:pt>
                <c:pt idx="7045">
                  <c:v>169</c:v>
                </c:pt>
                <c:pt idx="7046">
                  <c:v>169</c:v>
                </c:pt>
                <c:pt idx="7047">
                  <c:v>169</c:v>
                </c:pt>
                <c:pt idx="7048">
                  <c:v>169</c:v>
                </c:pt>
                <c:pt idx="7049">
                  <c:v>169</c:v>
                </c:pt>
                <c:pt idx="7050">
                  <c:v>169</c:v>
                </c:pt>
                <c:pt idx="7051">
                  <c:v>169</c:v>
                </c:pt>
                <c:pt idx="7052">
                  <c:v>169</c:v>
                </c:pt>
                <c:pt idx="7053">
                  <c:v>169</c:v>
                </c:pt>
                <c:pt idx="7054">
                  <c:v>169</c:v>
                </c:pt>
                <c:pt idx="7055">
                  <c:v>169</c:v>
                </c:pt>
                <c:pt idx="7056">
                  <c:v>169</c:v>
                </c:pt>
                <c:pt idx="7057">
                  <c:v>169</c:v>
                </c:pt>
                <c:pt idx="7058">
                  <c:v>169</c:v>
                </c:pt>
                <c:pt idx="7059">
                  <c:v>169</c:v>
                </c:pt>
                <c:pt idx="7060">
                  <c:v>169</c:v>
                </c:pt>
                <c:pt idx="7061">
                  <c:v>169</c:v>
                </c:pt>
                <c:pt idx="7062">
                  <c:v>169</c:v>
                </c:pt>
                <c:pt idx="7063">
                  <c:v>169</c:v>
                </c:pt>
                <c:pt idx="7064">
                  <c:v>169</c:v>
                </c:pt>
                <c:pt idx="7065">
                  <c:v>169</c:v>
                </c:pt>
                <c:pt idx="7066">
                  <c:v>169</c:v>
                </c:pt>
                <c:pt idx="7067">
                  <c:v>169</c:v>
                </c:pt>
                <c:pt idx="7068">
                  <c:v>169</c:v>
                </c:pt>
                <c:pt idx="7069">
                  <c:v>169</c:v>
                </c:pt>
                <c:pt idx="7070">
                  <c:v>169</c:v>
                </c:pt>
                <c:pt idx="7071">
                  <c:v>169</c:v>
                </c:pt>
                <c:pt idx="7072">
                  <c:v>169</c:v>
                </c:pt>
                <c:pt idx="7073">
                  <c:v>169</c:v>
                </c:pt>
                <c:pt idx="7074">
                  <c:v>169</c:v>
                </c:pt>
                <c:pt idx="7075">
                  <c:v>169</c:v>
                </c:pt>
                <c:pt idx="7076">
                  <c:v>169</c:v>
                </c:pt>
                <c:pt idx="7077">
                  <c:v>169</c:v>
                </c:pt>
                <c:pt idx="7078">
                  <c:v>169</c:v>
                </c:pt>
                <c:pt idx="7079">
                  <c:v>169</c:v>
                </c:pt>
                <c:pt idx="7080">
                  <c:v>169</c:v>
                </c:pt>
                <c:pt idx="7081">
                  <c:v>169</c:v>
                </c:pt>
                <c:pt idx="7082">
                  <c:v>169</c:v>
                </c:pt>
                <c:pt idx="7083">
                  <c:v>169</c:v>
                </c:pt>
                <c:pt idx="7084">
                  <c:v>169</c:v>
                </c:pt>
                <c:pt idx="7085">
                  <c:v>169</c:v>
                </c:pt>
                <c:pt idx="7086">
                  <c:v>169</c:v>
                </c:pt>
                <c:pt idx="7087">
                  <c:v>169</c:v>
                </c:pt>
                <c:pt idx="7088">
                  <c:v>169</c:v>
                </c:pt>
                <c:pt idx="7089">
                  <c:v>169</c:v>
                </c:pt>
                <c:pt idx="7090">
                  <c:v>169</c:v>
                </c:pt>
                <c:pt idx="7091">
                  <c:v>169</c:v>
                </c:pt>
                <c:pt idx="7092">
                  <c:v>169</c:v>
                </c:pt>
                <c:pt idx="7093">
                  <c:v>169</c:v>
                </c:pt>
                <c:pt idx="7094">
                  <c:v>169</c:v>
                </c:pt>
                <c:pt idx="7095">
                  <c:v>169</c:v>
                </c:pt>
                <c:pt idx="7096">
                  <c:v>169</c:v>
                </c:pt>
                <c:pt idx="7097">
                  <c:v>169</c:v>
                </c:pt>
                <c:pt idx="7098">
                  <c:v>169</c:v>
                </c:pt>
                <c:pt idx="7099">
                  <c:v>169</c:v>
                </c:pt>
                <c:pt idx="7100">
                  <c:v>169</c:v>
                </c:pt>
                <c:pt idx="7101">
                  <c:v>169</c:v>
                </c:pt>
                <c:pt idx="7102">
                  <c:v>169</c:v>
                </c:pt>
                <c:pt idx="7103">
                  <c:v>169</c:v>
                </c:pt>
                <c:pt idx="7104">
                  <c:v>169</c:v>
                </c:pt>
                <c:pt idx="7105">
                  <c:v>169</c:v>
                </c:pt>
                <c:pt idx="7106">
                  <c:v>169</c:v>
                </c:pt>
                <c:pt idx="7107">
                  <c:v>169</c:v>
                </c:pt>
                <c:pt idx="7108">
                  <c:v>169</c:v>
                </c:pt>
                <c:pt idx="7109">
                  <c:v>169</c:v>
                </c:pt>
                <c:pt idx="7110">
                  <c:v>169</c:v>
                </c:pt>
                <c:pt idx="7111">
                  <c:v>169</c:v>
                </c:pt>
                <c:pt idx="7112">
                  <c:v>169</c:v>
                </c:pt>
                <c:pt idx="7113">
                  <c:v>169</c:v>
                </c:pt>
                <c:pt idx="7114">
                  <c:v>169</c:v>
                </c:pt>
                <c:pt idx="7115">
                  <c:v>169</c:v>
                </c:pt>
                <c:pt idx="7116">
                  <c:v>169</c:v>
                </c:pt>
                <c:pt idx="7117">
                  <c:v>169</c:v>
                </c:pt>
                <c:pt idx="7118">
                  <c:v>169</c:v>
                </c:pt>
                <c:pt idx="7119">
                  <c:v>169</c:v>
                </c:pt>
                <c:pt idx="7120">
                  <c:v>169</c:v>
                </c:pt>
                <c:pt idx="7121">
                  <c:v>169</c:v>
                </c:pt>
                <c:pt idx="7122">
                  <c:v>169</c:v>
                </c:pt>
                <c:pt idx="7123">
                  <c:v>169</c:v>
                </c:pt>
                <c:pt idx="7124">
                  <c:v>169</c:v>
                </c:pt>
                <c:pt idx="7125">
                  <c:v>169</c:v>
                </c:pt>
                <c:pt idx="7126">
                  <c:v>169</c:v>
                </c:pt>
                <c:pt idx="7127">
                  <c:v>169</c:v>
                </c:pt>
                <c:pt idx="7128">
                  <c:v>169</c:v>
                </c:pt>
                <c:pt idx="7129">
                  <c:v>169</c:v>
                </c:pt>
                <c:pt idx="7130">
                  <c:v>169</c:v>
                </c:pt>
                <c:pt idx="7131">
                  <c:v>169</c:v>
                </c:pt>
                <c:pt idx="7132">
                  <c:v>169</c:v>
                </c:pt>
                <c:pt idx="7133">
                  <c:v>169</c:v>
                </c:pt>
                <c:pt idx="7134">
                  <c:v>169</c:v>
                </c:pt>
                <c:pt idx="7135">
                  <c:v>169</c:v>
                </c:pt>
                <c:pt idx="7136">
                  <c:v>169</c:v>
                </c:pt>
                <c:pt idx="7137">
                  <c:v>169</c:v>
                </c:pt>
                <c:pt idx="7138">
                  <c:v>169</c:v>
                </c:pt>
                <c:pt idx="7139">
                  <c:v>169</c:v>
                </c:pt>
                <c:pt idx="7140">
                  <c:v>169</c:v>
                </c:pt>
                <c:pt idx="7141">
                  <c:v>169</c:v>
                </c:pt>
                <c:pt idx="7142">
                  <c:v>169</c:v>
                </c:pt>
                <c:pt idx="7143">
                  <c:v>169</c:v>
                </c:pt>
                <c:pt idx="7144">
                  <c:v>169</c:v>
                </c:pt>
                <c:pt idx="7145">
                  <c:v>169</c:v>
                </c:pt>
                <c:pt idx="7146">
                  <c:v>169</c:v>
                </c:pt>
                <c:pt idx="7147">
                  <c:v>169</c:v>
                </c:pt>
                <c:pt idx="7148">
                  <c:v>169</c:v>
                </c:pt>
                <c:pt idx="7149">
                  <c:v>169</c:v>
                </c:pt>
                <c:pt idx="7150">
                  <c:v>169</c:v>
                </c:pt>
                <c:pt idx="7151">
                  <c:v>169</c:v>
                </c:pt>
                <c:pt idx="7152">
                  <c:v>169</c:v>
                </c:pt>
                <c:pt idx="7153">
                  <c:v>169</c:v>
                </c:pt>
                <c:pt idx="7154">
                  <c:v>169</c:v>
                </c:pt>
                <c:pt idx="7155">
                  <c:v>169</c:v>
                </c:pt>
                <c:pt idx="7156">
                  <c:v>169</c:v>
                </c:pt>
                <c:pt idx="7157">
                  <c:v>169</c:v>
                </c:pt>
                <c:pt idx="7158">
                  <c:v>169</c:v>
                </c:pt>
                <c:pt idx="7159">
                  <c:v>169</c:v>
                </c:pt>
                <c:pt idx="7160">
                  <c:v>169</c:v>
                </c:pt>
                <c:pt idx="7161">
                  <c:v>169</c:v>
                </c:pt>
                <c:pt idx="7162">
                  <c:v>169</c:v>
                </c:pt>
                <c:pt idx="7163">
                  <c:v>169</c:v>
                </c:pt>
                <c:pt idx="7164">
                  <c:v>169</c:v>
                </c:pt>
                <c:pt idx="7165">
                  <c:v>169</c:v>
                </c:pt>
                <c:pt idx="7166">
                  <c:v>169</c:v>
                </c:pt>
                <c:pt idx="7167">
                  <c:v>169</c:v>
                </c:pt>
                <c:pt idx="7168">
                  <c:v>169</c:v>
                </c:pt>
                <c:pt idx="7169">
                  <c:v>169</c:v>
                </c:pt>
                <c:pt idx="7170">
                  <c:v>169</c:v>
                </c:pt>
                <c:pt idx="7171">
                  <c:v>169</c:v>
                </c:pt>
                <c:pt idx="7172">
                  <c:v>169</c:v>
                </c:pt>
                <c:pt idx="7173">
                  <c:v>169</c:v>
                </c:pt>
                <c:pt idx="7174">
                  <c:v>169</c:v>
                </c:pt>
                <c:pt idx="7175">
                  <c:v>169</c:v>
                </c:pt>
                <c:pt idx="7176">
                  <c:v>169</c:v>
                </c:pt>
                <c:pt idx="7177">
                  <c:v>169</c:v>
                </c:pt>
                <c:pt idx="7178">
                  <c:v>169</c:v>
                </c:pt>
                <c:pt idx="7179">
                  <c:v>169</c:v>
                </c:pt>
                <c:pt idx="7180">
                  <c:v>169</c:v>
                </c:pt>
                <c:pt idx="7181">
                  <c:v>169</c:v>
                </c:pt>
                <c:pt idx="7182">
                  <c:v>169</c:v>
                </c:pt>
                <c:pt idx="7183">
                  <c:v>169</c:v>
                </c:pt>
                <c:pt idx="7184">
                  <c:v>169</c:v>
                </c:pt>
                <c:pt idx="7185">
                  <c:v>169</c:v>
                </c:pt>
                <c:pt idx="7186">
                  <c:v>169</c:v>
                </c:pt>
                <c:pt idx="7187">
                  <c:v>169</c:v>
                </c:pt>
                <c:pt idx="7188">
                  <c:v>169</c:v>
                </c:pt>
                <c:pt idx="7189">
                  <c:v>169</c:v>
                </c:pt>
                <c:pt idx="7190">
                  <c:v>169</c:v>
                </c:pt>
                <c:pt idx="7191">
                  <c:v>169</c:v>
                </c:pt>
                <c:pt idx="7192">
                  <c:v>169</c:v>
                </c:pt>
                <c:pt idx="7193">
                  <c:v>169</c:v>
                </c:pt>
                <c:pt idx="7194">
                  <c:v>169</c:v>
                </c:pt>
                <c:pt idx="7195">
                  <c:v>169</c:v>
                </c:pt>
                <c:pt idx="7196">
                  <c:v>169</c:v>
                </c:pt>
                <c:pt idx="7197">
                  <c:v>169</c:v>
                </c:pt>
                <c:pt idx="7198">
                  <c:v>169</c:v>
                </c:pt>
                <c:pt idx="7199">
                  <c:v>169</c:v>
                </c:pt>
                <c:pt idx="7200">
                  <c:v>169</c:v>
                </c:pt>
                <c:pt idx="7201">
                  <c:v>169</c:v>
                </c:pt>
                <c:pt idx="7202">
                  <c:v>169</c:v>
                </c:pt>
                <c:pt idx="7203">
                  <c:v>169</c:v>
                </c:pt>
                <c:pt idx="7204">
                  <c:v>169</c:v>
                </c:pt>
                <c:pt idx="7205">
                  <c:v>169</c:v>
                </c:pt>
                <c:pt idx="7206">
                  <c:v>169</c:v>
                </c:pt>
                <c:pt idx="7207">
                  <c:v>169</c:v>
                </c:pt>
                <c:pt idx="7208">
                  <c:v>169</c:v>
                </c:pt>
                <c:pt idx="7209">
                  <c:v>169</c:v>
                </c:pt>
              </c:numCache>
            </c:numRef>
          </c:val>
          <c:smooth val="0"/>
        </c:ser>
        <c:dLbls>
          <c:showLegendKey val="0"/>
          <c:showVal val="0"/>
          <c:showCatName val="0"/>
          <c:showSerName val="0"/>
          <c:showPercent val="0"/>
          <c:showBubbleSize val="0"/>
        </c:dLbls>
        <c:marker val="1"/>
        <c:smooth val="0"/>
        <c:axId val="99359744"/>
        <c:axId val="99358208"/>
      </c:lineChart>
      <c:dateAx>
        <c:axId val="99354880"/>
        <c:scaling>
          <c:orientation val="minMax"/>
        </c:scaling>
        <c:delete val="0"/>
        <c:axPos val="b"/>
        <c:numFmt formatCode="d\-mmm\-yy" sourceLinked="1"/>
        <c:majorTickMark val="out"/>
        <c:minorTickMark val="none"/>
        <c:tickLblPos val="nextTo"/>
        <c:txPr>
          <a:bodyPr rot="-1800000"/>
          <a:lstStyle/>
          <a:p>
            <a:pPr>
              <a:defRPr/>
            </a:pPr>
            <a:endParaRPr lang="fr-FR"/>
          </a:p>
        </c:txPr>
        <c:crossAx val="99356672"/>
        <c:crosses val="autoZero"/>
        <c:auto val="1"/>
        <c:lblOffset val="100"/>
        <c:baseTimeUnit val="days"/>
      </c:dateAx>
      <c:valAx>
        <c:axId val="99356672"/>
        <c:scaling>
          <c:orientation val="minMax"/>
        </c:scaling>
        <c:delete val="0"/>
        <c:axPos val="l"/>
        <c:majorGridlines/>
        <c:numFmt formatCode="0.0%" sourceLinked="1"/>
        <c:majorTickMark val="out"/>
        <c:minorTickMark val="none"/>
        <c:tickLblPos val="nextTo"/>
        <c:crossAx val="99354880"/>
        <c:crosses val="autoZero"/>
        <c:crossBetween val="between"/>
      </c:valAx>
      <c:valAx>
        <c:axId val="99358208"/>
        <c:scaling>
          <c:orientation val="minMax"/>
        </c:scaling>
        <c:delete val="0"/>
        <c:axPos val="r"/>
        <c:numFmt formatCode="General" sourceLinked="1"/>
        <c:majorTickMark val="out"/>
        <c:minorTickMark val="none"/>
        <c:tickLblPos val="nextTo"/>
        <c:crossAx val="99359744"/>
        <c:crosses val="max"/>
        <c:crossBetween val="between"/>
      </c:valAx>
      <c:dateAx>
        <c:axId val="99359744"/>
        <c:scaling>
          <c:orientation val="minMax"/>
        </c:scaling>
        <c:delete val="1"/>
        <c:axPos val="b"/>
        <c:numFmt formatCode="d\-mmm\-yy" sourceLinked="1"/>
        <c:majorTickMark val="out"/>
        <c:minorTickMark val="none"/>
        <c:tickLblPos val="nextTo"/>
        <c:crossAx val="99358208"/>
        <c:crosses val="autoZero"/>
        <c:auto val="1"/>
        <c:lblOffset val="100"/>
        <c:baseTimeUnit val="days"/>
      </c:dateAx>
    </c:plotArea>
    <c:legend>
      <c:legendPos val="b"/>
      <c:layout/>
      <c:overlay val="0"/>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500">
                <a:solidFill>
                  <a:schemeClr val="accent6">
                    <a:lumMod val="50000"/>
                  </a:schemeClr>
                </a:solidFill>
              </a:defRPr>
            </a:pPr>
            <a:r>
              <a:rPr lang="fr-FR" sz="1500" b="0" dirty="0" smtClean="0">
                <a:solidFill>
                  <a:schemeClr val="accent6">
                    <a:lumMod val="50000"/>
                  </a:schemeClr>
                </a:solidFill>
                <a:latin typeface="Calibri" panose="020F0502020204030204" pitchFamily="34" charset="0"/>
              </a:rPr>
              <a:t>Montée en charge</a:t>
            </a:r>
            <a:r>
              <a:rPr lang="fr-FR" sz="1500" b="0" baseline="0" dirty="0" smtClean="0">
                <a:solidFill>
                  <a:schemeClr val="accent6">
                    <a:lumMod val="50000"/>
                  </a:schemeClr>
                </a:solidFill>
                <a:latin typeface="Calibri" panose="020F0502020204030204" pitchFamily="34" charset="0"/>
              </a:rPr>
              <a:t> des âges pivot</a:t>
            </a:r>
            <a:endParaRPr lang="fr-FR" sz="1500" b="0" dirty="0">
              <a:solidFill>
                <a:schemeClr val="accent6">
                  <a:lumMod val="50000"/>
                </a:schemeClr>
              </a:solidFill>
              <a:latin typeface="Calibri" panose="020F0502020204030204" pitchFamily="34" charset="0"/>
            </a:endParaRPr>
          </a:p>
        </c:rich>
      </c:tx>
      <c:layout/>
      <c:overlay val="0"/>
    </c:title>
    <c:autoTitleDeleted val="0"/>
    <c:plotArea>
      <c:layout/>
      <c:lineChart>
        <c:grouping val="standard"/>
        <c:varyColors val="0"/>
        <c:ser>
          <c:idx val="2"/>
          <c:order val="0"/>
          <c:tx>
            <c:v>AAD</c:v>
          </c:tx>
          <c:spPr>
            <a:ln w="31750">
              <a:solidFill>
                <a:schemeClr val="accent2"/>
              </a:solidFill>
              <a:prstDash val="solid"/>
            </a:ln>
          </c:spPr>
          <c:marker>
            <c:symbol val="none"/>
          </c:marker>
          <c:cat>
            <c:numRef>
              <c:f>Feuil2!$A$4:$A$7213</c:f>
              <c:numCache>
                <c:formatCode>d\-mmm\-yy</c:formatCode>
                <c:ptCount val="7210"/>
                <c:pt idx="0">
                  <c:v>16803</c:v>
                </c:pt>
                <c:pt idx="1">
                  <c:v>16804</c:v>
                </c:pt>
                <c:pt idx="2">
                  <c:v>16806</c:v>
                </c:pt>
                <c:pt idx="3">
                  <c:v>16807</c:v>
                </c:pt>
                <c:pt idx="4">
                  <c:v>16808</c:v>
                </c:pt>
                <c:pt idx="5">
                  <c:v>16810</c:v>
                </c:pt>
                <c:pt idx="6">
                  <c:v>16812</c:v>
                </c:pt>
                <c:pt idx="7">
                  <c:v>16814</c:v>
                </c:pt>
                <c:pt idx="8">
                  <c:v>16815</c:v>
                </c:pt>
                <c:pt idx="9">
                  <c:v>16817</c:v>
                </c:pt>
                <c:pt idx="10">
                  <c:v>16818</c:v>
                </c:pt>
                <c:pt idx="11">
                  <c:v>16820</c:v>
                </c:pt>
                <c:pt idx="12">
                  <c:v>16821</c:v>
                </c:pt>
                <c:pt idx="13">
                  <c:v>16822</c:v>
                </c:pt>
                <c:pt idx="14">
                  <c:v>16823</c:v>
                </c:pt>
                <c:pt idx="15">
                  <c:v>16824</c:v>
                </c:pt>
                <c:pt idx="16">
                  <c:v>16825</c:v>
                </c:pt>
                <c:pt idx="17">
                  <c:v>16826</c:v>
                </c:pt>
                <c:pt idx="18">
                  <c:v>16827</c:v>
                </c:pt>
                <c:pt idx="19">
                  <c:v>16828</c:v>
                </c:pt>
                <c:pt idx="20">
                  <c:v>16829</c:v>
                </c:pt>
                <c:pt idx="21">
                  <c:v>16830</c:v>
                </c:pt>
                <c:pt idx="22">
                  <c:v>16831</c:v>
                </c:pt>
                <c:pt idx="23">
                  <c:v>16833</c:v>
                </c:pt>
                <c:pt idx="24">
                  <c:v>16835</c:v>
                </c:pt>
                <c:pt idx="25">
                  <c:v>16836</c:v>
                </c:pt>
                <c:pt idx="26">
                  <c:v>16840</c:v>
                </c:pt>
                <c:pt idx="27">
                  <c:v>16843</c:v>
                </c:pt>
                <c:pt idx="28">
                  <c:v>16844</c:v>
                </c:pt>
                <c:pt idx="29">
                  <c:v>16845</c:v>
                </c:pt>
                <c:pt idx="30">
                  <c:v>16846</c:v>
                </c:pt>
                <c:pt idx="31">
                  <c:v>16847</c:v>
                </c:pt>
                <c:pt idx="32">
                  <c:v>16848</c:v>
                </c:pt>
                <c:pt idx="33">
                  <c:v>16849</c:v>
                </c:pt>
                <c:pt idx="34">
                  <c:v>16850</c:v>
                </c:pt>
                <c:pt idx="35">
                  <c:v>16851</c:v>
                </c:pt>
                <c:pt idx="36">
                  <c:v>16853</c:v>
                </c:pt>
                <c:pt idx="37">
                  <c:v>16854</c:v>
                </c:pt>
                <c:pt idx="38">
                  <c:v>16855</c:v>
                </c:pt>
                <c:pt idx="39">
                  <c:v>16856</c:v>
                </c:pt>
                <c:pt idx="40">
                  <c:v>16858</c:v>
                </c:pt>
                <c:pt idx="41">
                  <c:v>16859</c:v>
                </c:pt>
                <c:pt idx="42">
                  <c:v>16860</c:v>
                </c:pt>
                <c:pt idx="43">
                  <c:v>16861</c:v>
                </c:pt>
                <c:pt idx="44">
                  <c:v>16862</c:v>
                </c:pt>
                <c:pt idx="45">
                  <c:v>16863</c:v>
                </c:pt>
                <c:pt idx="46">
                  <c:v>16864</c:v>
                </c:pt>
                <c:pt idx="47">
                  <c:v>16865</c:v>
                </c:pt>
                <c:pt idx="48">
                  <c:v>16866</c:v>
                </c:pt>
                <c:pt idx="49">
                  <c:v>16867</c:v>
                </c:pt>
                <c:pt idx="50">
                  <c:v>16868</c:v>
                </c:pt>
                <c:pt idx="51">
                  <c:v>16872</c:v>
                </c:pt>
                <c:pt idx="52">
                  <c:v>16873</c:v>
                </c:pt>
                <c:pt idx="53">
                  <c:v>16874</c:v>
                </c:pt>
                <c:pt idx="54">
                  <c:v>16875</c:v>
                </c:pt>
                <c:pt idx="55">
                  <c:v>16876</c:v>
                </c:pt>
                <c:pt idx="56">
                  <c:v>16877</c:v>
                </c:pt>
                <c:pt idx="57">
                  <c:v>16878</c:v>
                </c:pt>
                <c:pt idx="58">
                  <c:v>16880</c:v>
                </c:pt>
                <c:pt idx="59">
                  <c:v>16882</c:v>
                </c:pt>
                <c:pt idx="60">
                  <c:v>16883</c:v>
                </c:pt>
                <c:pt idx="61">
                  <c:v>16884</c:v>
                </c:pt>
                <c:pt idx="62">
                  <c:v>16885</c:v>
                </c:pt>
                <c:pt idx="63">
                  <c:v>16886</c:v>
                </c:pt>
                <c:pt idx="64">
                  <c:v>16887</c:v>
                </c:pt>
                <c:pt idx="65">
                  <c:v>16888</c:v>
                </c:pt>
                <c:pt idx="66">
                  <c:v>16891</c:v>
                </c:pt>
                <c:pt idx="67">
                  <c:v>16892</c:v>
                </c:pt>
                <c:pt idx="68">
                  <c:v>16893</c:v>
                </c:pt>
                <c:pt idx="69">
                  <c:v>16894</c:v>
                </c:pt>
                <c:pt idx="70">
                  <c:v>16895</c:v>
                </c:pt>
                <c:pt idx="71">
                  <c:v>16896</c:v>
                </c:pt>
                <c:pt idx="72">
                  <c:v>16898</c:v>
                </c:pt>
                <c:pt idx="73">
                  <c:v>16899</c:v>
                </c:pt>
                <c:pt idx="74">
                  <c:v>16900</c:v>
                </c:pt>
                <c:pt idx="75">
                  <c:v>16901</c:v>
                </c:pt>
                <c:pt idx="76">
                  <c:v>16902</c:v>
                </c:pt>
                <c:pt idx="77">
                  <c:v>16904</c:v>
                </c:pt>
                <c:pt idx="78">
                  <c:v>16905</c:v>
                </c:pt>
                <c:pt idx="79">
                  <c:v>16906</c:v>
                </c:pt>
                <c:pt idx="80">
                  <c:v>16907</c:v>
                </c:pt>
                <c:pt idx="81">
                  <c:v>16908</c:v>
                </c:pt>
                <c:pt idx="82">
                  <c:v>16909</c:v>
                </c:pt>
                <c:pt idx="83">
                  <c:v>16910</c:v>
                </c:pt>
                <c:pt idx="84">
                  <c:v>16911</c:v>
                </c:pt>
                <c:pt idx="85">
                  <c:v>16912</c:v>
                </c:pt>
                <c:pt idx="86">
                  <c:v>16913</c:v>
                </c:pt>
                <c:pt idx="87">
                  <c:v>16914</c:v>
                </c:pt>
                <c:pt idx="88">
                  <c:v>16915</c:v>
                </c:pt>
                <c:pt idx="89">
                  <c:v>16916</c:v>
                </c:pt>
                <c:pt idx="90">
                  <c:v>16917</c:v>
                </c:pt>
                <c:pt idx="91">
                  <c:v>16920</c:v>
                </c:pt>
                <c:pt idx="92">
                  <c:v>16922</c:v>
                </c:pt>
                <c:pt idx="93">
                  <c:v>16923</c:v>
                </c:pt>
                <c:pt idx="94">
                  <c:v>16924</c:v>
                </c:pt>
                <c:pt idx="95">
                  <c:v>16926</c:v>
                </c:pt>
                <c:pt idx="96">
                  <c:v>16927</c:v>
                </c:pt>
                <c:pt idx="97">
                  <c:v>16928</c:v>
                </c:pt>
                <c:pt idx="98">
                  <c:v>16929</c:v>
                </c:pt>
                <c:pt idx="99">
                  <c:v>16931</c:v>
                </c:pt>
                <c:pt idx="100">
                  <c:v>16932</c:v>
                </c:pt>
                <c:pt idx="101">
                  <c:v>16933</c:v>
                </c:pt>
                <c:pt idx="102">
                  <c:v>16934</c:v>
                </c:pt>
                <c:pt idx="103">
                  <c:v>16935</c:v>
                </c:pt>
                <c:pt idx="104">
                  <c:v>16936</c:v>
                </c:pt>
                <c:pt idx="105">
                  <c:v>16937</c:v>
                </c:pt>
                <c:pt idx="106">
                  <c:v>16938</c:v>
                </c:pt>
                <c:pt idx="107">
                  <c:v>16939</c:v>
                </c:pt>
                <c:pt idx="108">
                  <c:v>16940</c:v>
                </c:pt>
                <c:pt idx="109">
                  <c:v>16941</c:v>
                </c:pt>
                <c:pt idx="110">
                  <c:v>16943</c:v>
                </c:pt>
                <c:pt idx="111">
                  <c:v>16944</c:v>
                </c:pt>
                <c:pt idx="112">
                  <c:v>16945</c:v>
                </c:pt>
                <c:pt idx="113">
                  <c:v>16947</c:v>
                </c:pt>
                <c:pt idx="114">
                  <c:v>16948</c:v>
                </c:pt>
                <c:pt idx="115">
                  <c:v>16949</c:v>
                </c:pt>
                <c:pt idx="116">
                  <c:v>16950</c:v>
                </c:pt>
                <c:pt idx="117">
                  <c:v>16951</c:v>
                </c:pt>
                <c:pt idx="118">
                  <c:v>16952</c:v>
                </c:pt>
                <c:pt idx="119">
                  <c:v>16953</c:v>
                </c:pt>
                <c:pt idx="120">
                  <c:v>16954</c:v>
                </c:pt>
                <c:pt idx="121">
                  <c:v>16955</c:v>
                </c:pt>
                <c:pt idx="122">
                  <c:v>16956</c:v>
                </c:pt>
                <c:pt idx="123">
                  <c:v>16957</c:v>
                </c:pt>
                <c:pt idx="124">
                  <c:v>16958</c:v>
                </c:pt>
                <c:pt idx="125">
                  <c:v>16959</c:v>
                </c:pt>
                <c:pt idx="126">
                  <c:v>16960</c:v>
                </c:pt>
                <c:pt idx="127">
                  <c:v>16961</c:v>
                </c:pt>
                <c:pt idx="128">
                  <c:v>16962</c:v>
                </c:pt>
                <c:pt idx="129">
                  <c:v>16963</c:v>
                </c:pt>
                <c:pt idx="130">
                  <c:v>16964</c:v>
                </c:pt>
                <c:pt idx="131">
                  <c:v>16965</c:v>
                </c:pt>
                <c:pt idx="132">
                  <c:v>16966</c:v>
                </c:pt>
                <c:pt idx="133">
                  <c:v>16967</c:v>
                </c:pt>
                <c:pt idx="134">
                  <c:v>16968</c:v>
                </c:pt>
                <c:pt idx="135">
                  <c:v>16969</c:v>
                </c:pt>
                <c:pt idx="136">
                  <c:v>16971</c:v>
                </c:pt>
                <c:pt idx="137">
                  <c:v>16972</c:v>
                </c:pt>
                <c:pt idx="138">
                  <c:v>16973</c:v>
                </c:pt>
                <c:pt idx="139">
                  <c:v>16974</c:v>
                </c:pt>
                <c:pt idx="140">
                  <c:v>16975</c:v>
                </c:pt>
                <c:pt idx="141">
                  <c:v>16977</c:v>
                </c:pt>
                <c:pt idx="142">
                  <c:v>16978</c:v>
                </c:pt>
                <c:pt idx="143">
                  <c:v>16980</c:v>
                </c:pt>
                <c:pt idx="144">
                  <c:v>16981</c:v>
                </c:pt>
                <c:pt idx="145">
                  <c:v>16982</c:v>
                </c:pt>
                <c:pt idx="146">
                  <c:v>16983</c:v>
                </c:pt>
                <c:pt idx="147">
                  <c:v>16984</c:v>
                </c:pt>
                <c:pt idx="148">
                  <c:v>16985</c:v>
                </c:pt>
                <c:pt idx="149">
                  <c:v>16986</c:v>
                </c:pt>
                <c:pt idx="150">
                  <c:v>16987</c:v>
                </c:pt>
                <c:pt idx="151">
                  <c:v>16988</c:v>
                </c:pt>
                <c:pt idx="152">
                  <c:v>16990</c:v>
                </c:pt>
                <c:pt idx="153">
                  <c:v>16991</c:v>
                </c:pt>
                <c:pt idx="154">
                  <c:v>16992</c:v>
                </c:pt>
                <c:pt idx="155">
                  <c:v>16993</c:v>
                </c:pt>
                <c:pt idx="156">
                  <c:v>16994</c:v>
                </c:pt>
                <c:pt idx="157">
                  <c:v>16995</c:v>
                </c:pt>
                <c:pt idx="158">
                  <c:v>16996</c:v>
                </c:pt>
                <c:pt idx="159">
                  <c:v>16997</c:v>
                </c:pt>
                <c:pt idx="160">
                  <c:v>16998</c:v>
                </c:pt>
                <c:pt idx="161">
                  <c:v>16999</c:v>
                </c:pt>
                <c:pt idx="162">
                  <c:v>17000</c:v>
                </c:pt>
                <c:pt idx="163">
                  <c:v>17001</c:v>
                </c:pt>
                <c:pt idx="164">
                  <c:v>17003</c:v>
                </c:pt>
                <c:pt idx="165">
                  <c:v>17006</c:v>
                </c:pt>
                <c:pt idx="166">
                  <c:v>17007</c:v>
                </c:pt>
                <c:pt idx="167">
                  <c:v>17009</c:v>
                </c:pt>
                <c:pt idx="168">
                  <c:v>17011</c:v>
                </c:pt>
                <c:pt idx="169">
                  <c:v>17012</c:v>
                </c:pt>
                <c:pt idx="170">
                  <c:v>17013</c:v>
                </c:pt>
                <c:pt idx="171">
                  <c:v>17014</c:v>
                </c:pt>
                <c:pt idx="172">
                  <c:v>17015</c:v>
                </c:pt>
                <c:pt idx="173">
                  <c:v>17016</c:v>
                </c:pt>
                <c:pt idx="174">
                  <c:v>17017</c:v>
                </c:pt>
                <c:pt idx="175">
                  <c:v>17018</c:v>
                </c:pt>
                <c:pt idx="176">
                  <c:v>17019</c:v>
                </c:pt>
                <c:pt idx="177">
                  <c:v>17020</c:v>
                </c:pt>
                <c:pt idx="178">
                  <c:v>17021</c:v>
                </c:pt>
                <c:pt idx="179">
                  <c:v>17022</c:v>
                </c:pt>
                <c:pt idx="180">
                  <c:v>17023</c:v>
                </c:pt>
                <c:pt idx="181">
                  <c:v>17024</c:v>
                </c:pt>
                <c:pt idx="182">
                  <c:v>17025</c:v>
                </c:pt>
                <c:pt idx="183">
                  <c:v>17026</c:v>
                </c:pt>
                <c:pt idx="184">
                  <c:v>17027</c:v>
                </c:pt>
                <c:pt idx="185">
                  <c:v>17028</c:v>
                </c:pt>
                <c:pt idx="186">
                  <c:v>17030</c:v>
                </c:pt>
                <c:pt idx="187">
                  <c:v>17031</c:v>
                </c:pt>
                <c:pt idx="188">
                  <c:v>17032</c:v>
                </c:pt>
                <c:pt idx="189">
                  <c:v>17033</c:v>
                </c:pt>
                <c:pt idx="190">
                  <c:v>17036</c:v>
                </c:pt>
                <c:pt idx="191">
                  <c:v>17037</c:v>
                </c:pt>
                <c:pt idx="192">
                  <c:v>17038</c:v>
                </c:pt>
                <c:pt idx="193">
                  <c:v>17039</c:v>
                </c:pt>
                <c:pt idx="194">
                  <c:v>17040</c:v>
                </c:pt>
                <c:pt idx="195">
                  <c:v>17041</c:v>
                </c:pt>
                <c:pt idx="196">
                  <c:v>17042</c:v>
                </c:pt>
                <c:pt idx="197">
                  <c:v>17043</c:v>
                </c:pt>
                <c:pt idx="198">
                  <c:v>17045</c:v>
                </c:pt>
                <c:pt idx="199">
                  <c:v>17046</c:v>
                </c:pt>
                <c:pt idx="200">
                  <c:v>17047</c:v>
                </c:pt>
                <c:pt idx="201">
                  <c:v>17048</c:v>
                </c:pt>
                <c:pt idx="202">
                  <c:v>17049</c:v>
                </c:pt>
                <c:pt idx="203">
                  <c:v>17050</c:v>
                </c:pt>
                <c:pt idx="204">
                  <c:v>17051</c:v>
                </c:pt>
                <c:pt idx="205">
                  <c:v>17052</c:v>
                </c:pt>
                <c:pt idx="206">
                  <c:v>17053</c:v>
                </c:pt>
                <c:pt idx="207">
                  <c:v>17054</c:v>
                </c:pt>
                <c:pt idx="208">
                  <c:v>17055</c:v>
                </c:pt>
                <c:pt idx="209">
                  <c:v>17056</c:v>
                </c:pt>
                <c:pt idx="210">
                  <c:v>17057</c:v>
                </c:pt>
                <c:pt idx="211">
                  <c:v>17058</c:v>
                </c:pt>
                <c:pt idx="212">
                  <c:v>17059</c:v>
                </c:pt>
                <c:pt idx="213">
                  <c:v>17060</c:v>
                </c:pt>
                <c:pt idx="214">
                  <c:v>17061</c:v>
                </c:pt>
                <c:pt idx="215">
                  <c:v>17062</c:v>
                </c:pt>
                <c:pt idx="216">
                  <c:v>17063</c:v>
                </c:pt>
                <c:pt idx="217">
                  <c:v>17064</c:v>
                </c:pt>
                <c:pt idx="218">
                  <c:v>17065</c:v>
                </c:pt>
                <c:pt idx="219">
                  <c:v>17066</c:v>
                </c:pt>
                <c:pt idx="220">
                  <c:v>17067</c:v>
                </c:pt>
                <c:pt idx="221">
                  <c:v>17068</c:v>
                </c:pt>
                <c:pt idx="222">
                  <c:v>17069</c:v>
                </c:pt>
                <c:pt idx="223">
                  <c:v>17070</c:v>
                </c:pt>
                <c:pt idx="224">
                  <c:v>17071</c:v>
                </c:pt>
                <c:pt idx="225">
                  <c:v>17072</c:v>
                </c:pt>
                <c:pt idx="226">
                  <c:v>17073</c:v>
                </c:pt>
                <c:pt idx="227">
                  <c:v>17074</c:v>
                </c:pt>
                <c:pt idx="228">
                  <c:v>17075</c:v>
                </c:pt>
                <c:pt idx="229">
                  <c:v>17076</c:v>
                </c:pt>
                <c:pt idx="230">
                  <c:v>17077</c:v>
                </c:pt>
                <c:pt idx="231">
                  <c:v>17078</c:v>
                </c:pt>
                <c:pt idx="232">
                  <c:v>17079</c:v>
                </c:pt>
                <c:pt idx="233">
                  <c:v>17082</c:v>
                </c:pt>
                <c:pt idx="234">
                  <c:v>17083</c:v>
                </c:pt>
                <c:pt idx="235">
                  <c:v>17087</c:v>
                </c:pt>
                <c:pt idx="236">
                  <c:v>17088</c:v>
                </c:pt>
                <c:pt idx="237">
                  <c:v>17089</c:v>
                </c:pt>
                <c:pt idx="238">
                  <c:v>17090</c:v>
                </c:pt>
                <c:pt idx="239">
                  <c:v>17091</c:v>
                </c:pt>
                <c:pt idx="240">
                  <c:v>17093</c:v>
                </c:pt>
                <c:pt idx="241">
                  <c:v>17094</c:v>
                </c:pt>
                <c:pt idx="242">
                  <c:v>17095</c:v>
                </c:pt>
                <c:pt idx="243">
                  <c:v>17098</c:v>
                </c:pt>
                <c:pt idx="244">
                  <c:v>17099</c:v>
                </c:pt>
                <c:pt idx="245">
                  <c:v>17100</c:v>
                </c:pt>
                <c:pt idx="246">
                  <c:v>17101</c:v>
                </c:pt>
                <c:pt idx="247">
                  <c:v>17102</c:v>
                </c:pt>
                <c:pt idx="248">
                  <c:v>17103</c:v>
                </c:pt>
                <c:pt idx="249">
                  <c:v>17104</c:v>
                </c:pt>
                <c:pt idx="250">
                  <c:v>17105</c:v>
                </c:pt>
                <c:pt idx="251">
                  <c:v>17106</c:v>
                </c:pt>
                <c:pt idx="252">
                  <c:v>17107</c:v>
                </c:pt>
                <c:pt idx="253">
                  <c:v>17108</c:v>
                </c:pt>
                <c:pt idx="254">
                  <c:v>17109</c:v>
                </c:pt>
                <c:pt idx="255">
                  <c:v>17110</c:v>
                </c:pt>
                <c:pt idx="256">
                  <c:v>17111</c:v>
                </c:pt>
                <c:pt idx="257">
                  <c:v>17112</c:v>
                </c:pt>
                <c:pt idx="258">
                  <c:v>17114</c:v>
                </c:pt>
                <c:pt idx="259">
                  <c:v>17115</c:v>
                </c:pt>
                <c:pt idx="260">
                  <c:v>17116</c:v>
                </c:pt>
                <c:pt idx="261">
                  <c:v>17117</c:v>
                </c:pt>
                <c:pt idx="262">
                  <c:v>17118</c:v>
                </c:pt>
                <c:pt idx="263">
                  <c:v>17119</c:v>
                </c:pt>
                <c:pt idx="264">
                  <c:v>17120</c:v>
                </c:pt>
                <c:pt idx="265">
                  <c:v>17121</c:v>
                </c:pt>
                <c:pt idx="266">
                  <c:v>17122</c:v>
                </c:pt>
                <c:pt idx="267">
                  <c:v>17123</c:v>
                </c:pt>
                <c:pt idx="268">
                  <c:v>17124</c:v>
                </c:pt>
                <c:pt idx="269">
                  <c:v>17125</c:v>
                </c:pt>
                <c:pt idx="270">
                  <c:v>17126</c:v>
                </c:pt>
                <c:pt idx="271">
                  <c:v>17127</c:v>
                </c:pt>
                <c:pt idx="272">
                  <c:v>17128</c:v>
                </c:pt>
                <c:pt idx="273">
                  <c:v>17129</c:v>
                </c:pt>
                <c:pt idx="274">
                  <c:v>17130</c:v>
                </c:pt>
                <c:pt idx="275">
                  <c:v>17131</c:v>
                </c:pt>
                <c:pt idx="276">
                  <c:v>17132</c:v>
                </c:pt>
                <c:pt idx="277">
                  <c:v>17133</c:v>
                </c:pt>
                <c:pt idx="278">
                  <c:v>17134</c:v>
                </c:pt>
                <c:pt idx="279">
                  <c:v>17136</c:v>
                </c:pt>
                <c:pt idx="280">
                  <c:v>17137</c:v>
                </c:pt>
                <c:pt idx="281">
                  <c:v>17138</c:v>
                </c:pt>
                <c:pt idx="282">
                  <c:v>17140</c:v>
                </c:pt>
                <c:pt idx="283">
                  <c:v>17141</c:v>
                </c:pt>
                <c:pt idx="284">
                  <c:v>17142</c:v>
                </c:pt>
                <c:pt idx="285">
                  <c:v>17143</c:v>
                </c:pt>
                <c:pt idx="286">
                  <c:v>17144</c:v>
                </c:pt>
                <c:pt idx="287">
                  <c:v>17145</c:v>
                </c:pt>
                <c:pt idx="288">
                  <c:v>17146</c:v>
                </c:pt>
                <c:pt idx="289">
                  <c:v>17147</c:v>
                </c:pt>
                <c:pt idx="290">
                  <c:v>17148</c:v>
                </c:pt>
                <c:pt idx="291">
                  <c:v>17150</c:v>
                </c:pt>
                <c:pt idx="292">
                  <c:v>17151</c:v>
                </c:pt>
                <c:pt idx="293">
                  <c:v>17152</c:v>
                </c:pt>
                <c:pt idx="294">
                  <c:v>17154</c:v>
                </c:pt>
                <c:pt idx="295">
                  <c:v>17155</c:v>
                </c:pt>
                <c:pt idx="296">
                  <c:v>17157</c:v>
                </c:pt>
                <c:pt idx="297">
                  <c:v>17159</c:v>
                </c:pt>
                <c:pt idx="298">
                  <c:v>17160</c:v>
                </c:pt>
                <c:pt idx="299">
                  <c:v>17161</c:v>
                </c:pt>
                <c:pt idx="300">
                  <c:v>17162</c:v>
                </c:pt>
                <c:pt idx="301">
                  <c:v>17163</c:v>
                </c:pt>
                <c:pt idx="302">
                  <c:v>17165</c:v>
                </c:pt>
                <c:pt idx="303">
                  <c:v>17166</c:v>
                </c:pt>
                <c:pt idx="304">
                  <c:v>17167</c:v>
                </c:pt>
                <c:pt idx="305">
                  <c:v>17168</c:v>
                </c:pt>
                <c:pt idx="306">
                  <c:v>17169</c:v>
                </c:pt>
                <c:pt idx="307">
                  <c:v>17171</c:v>
                </c:pt>
                <c:pt idx="308">
                  <c:v>17172</c:v>
                </c:pt>
                <c:pt idx="309">
                  <c:v>17173</c:v>
                </c:pt>
                <c:pt idx="310">
                  <c:v>17174</c:v>
                </c:pt>
                <c:pt idx="311">
                  <c:v>17175</c:v>
                </c:pt>
                <c:pt idx="312">
                  <c:v>17177</c:v>
                </c:pt>
                <c:pt idx="313">
                  <c:v>17178</c:v>
                </c:pt>
                <c:pt idx="314">
                  <c:v>17179</c:v>
                </c:pt>
                <c:pt idx="315">
                  <c:v>17180</c:v>
                </c:pt>
                <c:pt idx="316">
                  <c:v>17181</c:v>
                </c:pt>
                <c:pt idx="317">
                  <c:v>17182</c:v>
                </c:pt>
                <c:pt idx="318">
                  <c:v>17183</c:v>
                </c:pt>
                <c:pt idx="319">
                  <c:v>17184</c:v>
                </c:pt>
                <c:pt idx="320">
                  <c:v>17185</c:v>
                </c:pt>
                <c:pt idx="321">
                  <c:v>17186</c:v>
                </c:pt>
                <c:pt idx="322">
                  <c:v>17187</c:v>
                </c:pt>
                <c:pt idx="323">
                  <c:v>17188</c:v>
                </c:pt>
                <c:pt idx="324">
                  <c:v>17190</c:v>
                </c:pt>
                <c:pt idx="325">
                  <c:v>17191</c:v>
                </c:pt>
                <c:pt idx="326">
                  <c:v>17192</c:v>
                </c:pt>
                <c:pt idx="327">
                  <c:v>17193</c:v>
                </c:pt>
                <c:pt idx="328">
                  <c:v>17194</c:v>
                </c:pt>
                <c:pt idx="329">
                  <c:v>17196</c:v>
                </c:pt>
                <c:pt idx="330">
                  <c:v>17197</c:v>
                </c:pt>
                <c:pt idx="331">
                  <c:v>17198</c:v>
                </c:pt>
                <c:pt idx="332">
                  <c:v>17199</c:v>
                </c:pt>
                <c:pt idx="333">
                  <c:v>17200</c:v>
                </c:pt>
                <c:pt idx="334">
                  <c:v>17201</c:v>
                </c:pt>
                <c:pt idx="335">
                  <c:v>17202</c:v>
                </c:pt>
                <c:pt idx="336">
                  <c:v>17203</c:v>
                </c:pt>
                <c:pt idx="337">
                  <c:v>17204</c:v>
                </c:pt>
                <c:pt idx="338">
                  <c:v>17205</c:v>
                </c:pt>
                <c:pt idx="339">
                  <c:v>17206</c:v>
                </c:pt>
                <c:pt idx="340">
                  <c:v>17207</c:v>
                </c:pt>
                <c:pt idx="341">
                  <c:v>17208</c:v>
                </c:pt>
                <c:pt idx="342">
                  <c:v>17209</c:v>
                </c:pt>
                <c:pt idx="343">
                  <c:v>17211</c:v>
                </c:pt>
                <c:pt idx="344">
                  <c:v>17212</c:v>
                </c:pt>
                <c:pt idx="345">
                  <c:v>17213</c:v>
                </c:pt>
                <c:pt idx="346">
                  <c:v>17214</c:v>
                </c:pt>
                <c:pt idx="347">
                  <c:v>17215</c:v>
                </c:pt>
                <c:pt idx="348">
                  <c:v>17216</c:v>
                </c:pt>
                <c:pt idx="349">
                  <c:v>17217</c:v>
                </c:pt>
                <c:pt idx="350">
                  <c:v>17218</c:v>
                </c:pt>
                <c:pt idx="351">
                  <c:v>17219</c:v>
                </c:pt>
                <c:pt idx="352">
                  <c:v>17220</c:v>
                </c:pt>
                <c:pt idx="353">
                  <c:v>17221</c:v>
                </c:pt>
                <c:pt idx="354">
                  <c:v>17222</c:v>
                </c:pt>
                <c:pt idx="355">
                  <c:v>17223</c:v>
                </c:pt>
                <c:pt idx="356">
                  <c:v>17225</c:v>
                </c:pt>
                <c:pt idx="357">
                  <c:v>17226</c:v>
                </c:pt>
                <c:pt idx="358">
                  <c:v>17227</c:v>
                </c:pt>
                <c:pt idx="359">
                  <c:v>17228</c:v>
                </c:pt>
                <c:pt idx="360">
                  <c:v>17229</c:v>
                </c:pt>
                <c:pt idx="361">
                  <c:v>17230</c:v>
                </c:pt>
                <c:pt idx="362">
                  <c:v>17231</c:v>
                </c:pt>
                <c:pt idx="363">
                  <c:v>17233</c:v>
                </c:pt>
                <c:pt idx="364">
                  <c:v>17235</c:v>
                </c:pt>
                <c:pt idx="365">
                  <c:v>17236</c:v>
                </c:pt>
                <c:pt idx="366">
                  <c:v>17237</c:v>
                </c:pt>
                <c:pt idx="367">
                  <c:v>17238</c:v>
                </c:pt>
                <c:pt idx="368">
                  <c:v>17240</c:v>
                </c:pt>
                <c:pt idx="369">
                  <c:v>17241</c:v>
                </c:pt>
                <c:pt idx="370">
                  <c:v>17242</c:v>
                </c:pt>
                <c:pt idx="371">
                  <c:v>17243</c:v>
                </c:pt>
                <c:pt idx="372">
                  <c:v>17244</c:v>
                </c:pt>
                <c:pt idx="373">
                  <c:v>17245</c:v>
                </c:pt>
                <c:pt idx="374">
                  <c:v>17246</c:v>
                </c:pt>
                <c:pt idx="375">
                  <c:v>17247</c:v>
                </c:pt>
                <c:pt idx="376">
                  <c:v>17248</c:v>
                </c:pt>
                <c:pt idx="377">
                  <c:v>17250</c:v>
                </c:pt>
                <c:pt idx="378">
                  <c:v>17251</c:v>
                </c:pt>
                <c:pt idx="379">
                  <c:v>17252</c:v>
                </c:pt>
                <c:pt idx="380">
                  <c:v>17253</c:v>
                </c:pt>
                <c:pt idx="381">
                  <c:v>17255</c:v>
                </c:pt>
                <c:pt idx="382">
                  <c:v>17256</c:v>
                </c:pt>
                <c:pt idx="383">
                  <c:v>17257</c:v>
                </c:pt>
                <c:pt idx="384">
                  <c:v>17258</c:v>
                </c:pt>
                <c:pt idx="385">
                  <c:v>17259</c:v>
                </c:pt>
                <c:pt idx="386">
                  <c:v>17260</c:v>
                </c:pt>
                <c:pt idx="387">
                  <c:v>17261</c:v>
                </c:pt>
                <c:pt idx="388">
                  <c:v>17262</c:v>
                </c:pt>
                <c:pt idx="389">
                  <c:v>17264</c:v>
                </c:pt>
                <c:pt idx="390">
                  <c:v>17265</c:v>
                </c:pt>
                <c:pt idx="391">
                  <c:v>17266</c:v>
                </c:pt>
                <c:pt idx="392">
                  <c:v>17267</c:v>
                </c:pt>
                <c:pt idx="393">
                  <c:v>17268</c:v>
                </c:pt>
                <c:pt idx="394">
                  <c:v>17269</c:v>
                </c:pt>
                <c:pt idx="395">
                  <c:v>17270</c:v>
                </c:pt>
                <c:pt idx="396">
                  <c:v>17271</c:v>
                </c:pt>
                <c:pt idx="397">
                  <c:v>17272</c:v>
                </c:pt>
                <c:pt idx="398">
                  <c:v>17273</c:v>
                </c:pt>
                <c:pt idx="399">
                  <c:v>17274</c:v>
                </c:pt>
                <c:pt idx="400">
                  <c:v>17275</c:v>
                </c:pt>
                <c:pt idx="401">
                  <c:v>17276</c:v>
                </c:pt>
                <c:pt idx="402">
                  <c:v>17277</c:v>
                </c:pt>
                <c:pt idx="403">
                  <c:v>17278</c:v>
                </c:pt>
                <c:pt idx="404">
                  <c:v>17279</c:v>
                </c:pt>
                <c:pt idx="405">
                  <c:v>17280</c:v>
                </c:pt>
                <c:pt idx="406">
                  <c:v>17281</c:v>
                </c:pt>
                <c:pt idx="407">
                  <c:v>17283</c:v>
                </c:pt>
                <c:pt idx="408">
                  <c:v>17284</c:v>
                </c:pt>
                <c:pt idx="409">
                  <c:v>17285</c:v>
                </c:pt>
                <c:pt idx="410">
                  <c:v>17286</c:v>
                </c:pt>
                <c:pt idx="411">
                  <c:v>17288</c:v>
                </c:pt>
                <c:pt idx="412">
                  <c:v>17289</c:v>
                </c:pt>
                <c:pt idx="413">
                  <c:v>17290</c:v>
                </c:pt>
                <c:pt idx="414">
                  <c:v>17291</c:v>
                </c:pt>
                <c:pt idx="415">
                  <c:v>17292</c:v>
                </c:pt>
                <c:pt idx="416">
                  <c:v>17293</c:v>
                </c:pt>
                <c:pt idx="417">
                  <c:v>17294</c:v>
                </c:pt>
                <c:pt idx="418">
                  <c:v>17295</c:v>
                </c:pt>
                <c:pt idx="419">
                  <c:v>17296</c:v>
                </c:pt>
                <c:pt idx="420">
                  <c:v>17297</c:v>
                </c:pt>
                <c:pt idx="421">
                  <c:v>17298</c:v>
                </c:pt>
                <c:pt idx="422">
                  <c:v>17299</c:v>
                </c:pt>
                <c:pt idx="423">
                  <c:v>17301</c:v>
                </c:pt>
                <c:pt idx="424">
                  <c:v>17302</c:v>
                </c:pt>
                <c:pt idx="425">
                  <c:v>17303</c:v>
                </c:pt>
                <c:pt idx="426">
                  <c:v>17304</c:v>
                </c:pt>
                <c:pt idx="427">
                  <c:v>17305</c:v>
                </c:pt>
                <c:pt idx="428">
                  <c:v>17306</c:v>
                </c:pt>
                <c:pt idx="429">
                  <c:v>17307</c:v>
                </c:pt>
                <c:pt idx="430">
                  <c:v>17308</c:v>
                </c:pt>
                <c:pt idx="431">
                  <c:v>17309</c:v>
                </c:pt>
                <c:pt idx="432">
                  <c:v>17310</c:v>
                </c:pt>
                <c:pt idx="433">
                  <c:v>17311</c:v>
                </c:pt>
                <c:pt idx="434">
                  <c:v>17312</c:v>
                </c:pt>
                <c:pt idx="435">
                  <c:v>17313</c:v>
                </c:pt>
                <c:pt idx="436">
                  <c:v>17314</c:v>
                </c:pt>
                <c:pt idx="437">
                  <c:v>17315</c:v>
                </c:pt>
                <c:pt idx="438">
                  <c:v>17316</c:v>
                </c:pt>
                <c:pt idx="439">
                  <c:v>17317</c:v>
                </c:pt>
                <c:pt idx="440">
                  <c:v>17318</c:v>
                </c:pt>
                <c:pt idx="441">
                  <c:v>17319</c:v>
                </c:pt>
                <c:pt idx="442">
                  <c:v>17320</c:v>
                </c:pt>
                <c:pt idx="443">
                  <c:v>17321</c:v>
                </c:pt>
                <c:pt idx="444">
                  <c:v>17322</c:v>
                </c:pt>
                <c:pt idx="445">
                  <c:v>17323</c:v>
                </c:pt>
                <c:pt idx="446">
                  <c:v>17324</c:v>
                </c:pt>
                <c:pt idx="447">
                  <c:v>17325</c:v>
                </c:pt>
                <c:pt idx="448">
                  <c:v>17326</c:v>
                </c:pt>
                <c:pt idx="449">
                  <c:v>17327</c:v>
                </c:pt>
                <c:pt idx="450">
                  <c:v>17328</c:v>
                </c:pt>
                <c:pt idx="451">
                  <c:v>17329</c:v>
                </c:pt>
                <c:pt idx="452">
                  <c:v>17330</c:v>
                </c:pt>
                <c:pt idx="453">
                  <c:v>17331</c:v>
                </c:pt>
                <c:pt idx="454">
                  <c:v>17332</c:v>
                </c:pt>
                <c:pt idx="455">
                  <c:v>17333</c:v>
                </c:pt>
                <c:pt idx="456">
                  <c:v>17334</c:v>
                </c:pt>
                <c:pt idx="457">
                  <c:v>17335</c:v>
                </c:pt>
                <c:pt idx="458">
                  <c:v>17336</c:v>
                </c:pt>
                <c:pt idx="459">
                  <c:v>17337</c:v>
                </c:pt>
                <c:pt idx="460">
                  <c:v>17338</c:v>
                </c:pt>
                <c:pt idx="461">
                  <c:v>17339</c:v>
                </c:pt>
                <c:pt idx="462">
                  <c:v>17340</c:v>
                </c:pt>
                <c:pt idx="463">
                  <c:v>17343</c:v>
                </c:pt>
                <c:pt idx="464">
                  <c:v>17344</c:v>
                </c:pt>
                <c:pt idx="465">
                  <c:v>17345</c:v>
                </c:pt>
                <c:pt idx="466">
                  <c:v>17346</c:v>
                </c:pt>
                <c:pt idx="467">
                  <c:v>17347</c:v>
                </c:pt>
                <c:pt idx="468">
                  <c:v>17348</c:v>
                </c:pt>
                <c:pt idx="469">
                  <c:v>17349</c:v>
                </c:pt>
                <c:pt idx="470">
                  <c:v>17350</c:v>
                </c:pt>
                <c:pt idx="471">
                  <c:v>17351</c:v>
                </c:pt>
                <c:pt idx="472">
                  <c:v>17352</c:v>
                </c:pt>
                <c:pt idx="473">
                  <c:v>17353</c:v>
                </c:pt>
                <c:pt idx="474">
                  <c:v>17354</c:v>
                </c:pt>
                <c:pt idx="475">
                  <c:v>17355</c:v>
                </c:pt>
                <c:pt idx="476">
                  <c:v>17356</c:v>
                </c:pt>
                <c:pt idx="477">
                  <c:v>17357</c:v>
                </c:pt>
                <c:pt idx="478">
                  <c:v>17358</c:v>
                </c:pt>
                <c:pt idx="479">
                  <c:v>17359</c:v>
                </c:pt>
                <c:pt idx="480">
                  <c:v>17360</c:v>
                </c:pt>
                <c:pt idx="481">
                  <c:v>17361</c:v>
                </c:pt>
                <c:pt idx="482">
                  <c:v>17362</c:v>
                </c:pt>
                <c:pt idx="483">
                  <c:v>17363</c:v>
                </c:pt>
                <c:pt idx="484">
                  <c:v>17364</c:v>
                </c:pt>
                <c:pt idx="485">
                  <c:v>17365</c:v>
                </c:pt>
                <c:pt idx="486">
                  <c:v>17366</c:v>
                </c:pt>
                <c:pt idx="487">
                  <c:v>17367</c:v>
                </c:pt>
                <c:pt idx="488">
                  <c:v>17368</c:v>
                </c:pt>
                <c:pt idx="489">
                  <c:v>17369</c:v>
                </c:pt>
                <c:pt idx="490">
                  <c:v>17370</c:v>
                </c:pt>
                <c:pt idx="491">
                  <c:v>17371</c:v>
                </c:pt>
                <c:pt idx="492">
                  <c:v>17372</c:v>
                </c:pt>
                <c:pt idx="493">
                  <c:v>17374</c:v>
                </c:pt>
                <c:pt idx="494">
                  <c:v>17375</c:v>
                </c:pt>
                <c:pt idx="495">
                  <c:v>17376</c:v>
                </c:pt>
                <c:pt idx="496">
                  <c:v>17377</c:v>
                </c:pt>
                <c:pt idx="497">
                  <c:v>17378</c:v>
                </c:pt>
                <c:pt idx="498">
                  <c:v>17379</c:v>
                </c:pt>
                <c:pt idx="499">
                  <c:v>17380</c:v>
                </c:pt>
                <c:pt idx="500">
                  <c:v>17381</c:v>
                </c:pt>
                <c:pt idx="501">
                  <c:v>17382</c:v>
                </c:pt>
                <c:pt idx="502">
                  <c:v>17384</c:v>
                </c:pt>
                <c:pt idx="503">
                  <c:v>17385</c:v>
                </c:pt>
                <c:pt idx="504">
                  <c:v>17386</c:v>
                </c:pt>
                <c:pt idx="505">
                  <c:v>17387</c:v>
                </c:pt>
                <c:pt idx="506">
                  <c:v>17388</c:v>
                </c:pt>
                <c:pt idx="507">
                  <c:v>17389</c:v>
                </c:pt>
                <c:pt idx="508">
                  <c:v>17390</c:v>
                </c:pt>
                <c:pt idx="509">
                  <c:v>17391</c:v>
                </c:pt>
                <c:pt idx="510">
                  <c:v>17392</c:v>
                </c:pt>
                <c:pt idx="511">
                  <c:v>17393</c:v>
                </c:pt>
                <c:pt idx="512">
                  <c:v>17394</c:v>
                </c:pt>
                <c:pt idx="513">
                  <c:v>17395</c:v>
                </c:pt>
                <c:pt idx="514">
                  <c:v>17396</c:v>
                </c:pt>
                <c:pt idx="515">
                  <c:v>17397</c:v>
                </c:pt>
                <c:pt idx="516">
                  <c:v>17398</c:v>
                </c:pt>
                <c:pt idx="517">
                  <c:v>17399</c:v>
                </c:pt>
                <c:pt idx="518">
                  <c:v>17400</c:v>
                </c:pt>
                <c:pt idx="519">
                  <c:v>17401</c:v>
                </c:pt>
                <c:pt idx="520">
                  <c:v>17402</c:v>
                </c:pt>
                <c:pt idx="521">
                  <c:v>17403</c:v>
                </c:pt>
                <c:pt idx="522">
                  <c:v>17404</c:v>
                </c:pt>
                <c:pt idx="523">
                  <c:v>17405</c:v>
                </c:pt>
                <c:pt idx="524">
                  <c:v>17406</c:v>
                </c:pt>
                <c:pt idx="525">
                  <c:v>17407</c:v>
                </c:pt>
                <c:pt idx="526">
                  <c:v>17408</c:v>
                </c:pt>
                <c:pt idx="527">
                  <c:v>17409</c:v>
                </c:pt>
                <c:pt idx="528">
                  <c:v>17410</c:v>
                </c:pt>
                <c:pt idx="529">
                  <c:v>17412</c:v>
                </c:pt>
                <c:pt idx="530">
                  <c:v>17413</c:v>
                </c:pt>
                <c:pt idx="531">
                  <c:v>17414</c:v>
                </c:pt>
                <c:pt idx="532">
                  <c:v>17415</c:v>
                </c:pt>
                <c:pt idx="533">
                  <c:v>17416</c:v>
                </c:pt>
                <c:pt idx="534">
                  <c:v>17417</c:v>
                </c:pt>
                <c:pt idx="535">
                  <c:v>17419</c:v>
                </c:pt>
                <c:pt idx="536">
                  <c:v>17421</c:v>
                </c:pt>
                <c:pt idx="537">
                  <c:v>17422</c:v>
                </c:pt>
                <c:pt idx="538">
                  <c:v>17423</c:v>
                </c:pt>
                <c:pt idx="539">
                  <c:v>17424</c:v>
                </c:pt>
                <c:pt idx="540">
                  <c:v>17425</c:v>
                </c:pt>
                <c:pt idx="541">
                  <c:v>17426</c:v>
                </c:pt>
                <c:pt idx="542">
                  <c:v>17427</c:v>
                </c:pt>
                <c:pt idx="543">
                  <c:v>17428</c:v>
                </c:pt>
                <c:pt idx="544">
                  <c:v>17429</c:v>
                </c:pt>
                <c:pt idx="545">
                  <c:v>17430</c:v>
                </c:pt>
                <c:pt idx="546">
                  <c:v>17431</c:v>
                </c:pt>
                <c:pt idx="547">
                  <c:v>17432</c:v>
                </c:pt>
                <c:pt idx="548">
                  <c:v>17433</c:v>
                </c:pt>
                <c:pt idx="549">
                  <c:v>17434</c:v>
                </c:pt>
                <c:pt idx="550">
                  <c:v>17435</c:v>
                </c:pt>
                <c:pt idx="551">
                  <c:v>17437</c:v>
                </c:pt>
                <c:pt idx="552">
                  <c:v>17438</c:v>
                </c:pt>
                <c:pt idx="553">
                  <c:v>17439</c:v>
                </c:pt>
                <c:pt idx="554">
                  <c:v>17440</c:v>
                </c:pt>
                <c:pt idx="555">
                  <c:v>17441</c:v>
                </c:pt>
                <c:pt idx="556">
                  <c:v>17442</c:v>
                </c:pt>
                <c:pt idx="557">
                  <c:v>17443</c:v>
                </c:pt>
                <c:pt idx="558">
                  <c:v>17444</c:v>
                </c:pt>
                <c:pt idx="559">
                  <c:v>17445</c:v>
                </c:pt>
                <c:pt idx="560">
                  <c:v>17447</c:v>
                </c:pt>
                <c:pt idx="561">
                  <c:v>17448</c:v>
                </c:pt>
                <c:pt idx="562">
                  <c:v>17449</c:v>
                </c:pt>
                <c:pt idx="563">
                  <c:v>17450</c:v>
                </c:pt>
                <c:pt idx="564">
                  <c:v>17451</c:v>
                </c:pt>
                <c:pt idx="565">
                  <c:v>17452</c:v>
                </c:pt>
                <c:pt idx="566">
                  <c:v>17453</c:v>
                </c:pt>
                <c:pt idx="567">
                  <c:v>17454</c:v>
                </c:pt>
                <c:pt idx="568">
                  <c:v>17455</c:v>
                </c:pt>
                <c:pt idx="569">
                  <c:v>17456</c:v>
                </c:pt>
                <c:pt idx="570">
                  <c:v>17457</c:v>
                </c:pt>
                <c:pt idx="571">
                  <c:v>17458</c:v>
                </c:pt>
                <c:pt idx="572">
                  <c:v>17459</c:v>
                </c:pt>
                <c:pt idx="573">
                  <c:v>17460</c:v>
                </c:pt>
                <c:pt idx="574">
                  <c:v>17461</c:v>
                </c:pt>
                <c:pt idx="575">
                  <c:v>17462</c:v>
                </c:pt>
                <c:pt idx="576">
                  <c:v>17463</c:v>
                </c:pt>
                <c:pt idx="577">
                  <c:v>17464</c:v>
                </c:pt>
                <c:pt idx="578">
                  <c:v>17465</c:v>
                </c:pt>
                <c:pt idx="579">
                  <c:v>17466</c:v>
                </c:pt>
                <c:pt idx="580">
                  <c:v>17467</c:v>
                </c:pt>
                <c:pt idx="581">
                  <c:v>17468</c:v>
                </c:pt>
                <c:pt idx="582">
                  <c:v>17469</c:v>
                </c:pt>
                <c:pt idx="583">
                  <c:v>17470</c:v>
                </c:pt>
                <c:pt idx="584">
                  <c:v>17471</c:v>
                </c:pt>
                <c:pt idx="585">
                  <c:v>17472</c:v>
                </c:pt>
                <c:pt idx="586">
                  <c:v>17474</c:v>
                </c:pt>
                <c:pt idx="587">
                  <c:v>17475</c:v>
                </c:pt>
                <c:pt idx="588">
                  <c:v>17476</c:v>
                </c:pt>
                <c:pt idx="589">
                  <c:v>17477</c:v>
                </c:pt>
                <c:pt idx="590">
                  <c:v>17478</c:v>
                </c:pt>
                <c:pt idx="591">
                  <c:v>17479</c:v>
                </c:pt>
                <c:pt idx="592">
                  <c:v>17480</c:v>
                </c:pt>
                <c:pt idx="593">
                  <c:v>17481</c:v>
                </c:pt>
                <c:pt idx="594">
                  <c:v>17482</c:v>
                </c:pt>
                <c:pt idx="595">
                  <c:v>17483</c:v>
                </c:pt>
                <c:pt idx="596">
                  <c:v>17484</c:v>
                </c:pt>
                <c:pt idx="597">
                  <c:v>17485</c:v>
                </c:pt>
                <c:pt idx="598">
                  <c:v>17487</c:v>
                </c:pt>
                <c:pt idx="599">
                  <c:v>17488</c:v>
                </c:pt>
                <c:pt idx="600">
                  <c:v>17489</c:v>
                </c:pt>
                <c:pt idx="601">
                  <c:v>17490</c:v>
                </c:pt>
                <c:pt idx="602">
                  <c:v>17491</c:v>
                </c:pt>
                <c:pt idx="603">
                  <c:v>17492</c:v>
                </c:pt>
                <c:pt idx="604">
                  <c:v>17493</c:v>
                </c:pt>
                <c:pt idx="605">
                  <c:v>17494</c:v>
                </c:pt>
                <c:pt idx="606">
                  <c:v>17495</c:v>
                </c:pt>
                <c:pt idx="607">
                  <c:v>17496</c:v>
                </c:pt>
                <c:pt idx="608">
                  <c:v>17497</c:v>
                </c:pt>
                <c:pt idx="609">
                  <c:v>17498</c:v>
                </c:pt>
                <c:pt idx="610">
                  <c:v>17499</c:v>
                </c:pt>
                <c:pt idx="611">
                  <c:v>17500</c:v>
                </c:pt>
                <c:pt idx="612">
                  <c:v>17501</c:v>
                </c:pt>
                <c:pt idx="613">
                  <c:v>17502</c:v>
                </c:pt>
                <c:pt idx="614">
                  <c:v>17503</c:v>
                </c:pt>
                <c:pt idx="615">
                  <c:v>17504</c:v>
                </c:pt>
                <c:pt idx="616">
                  <c:v>17507</c:v>
                </c:pt>
                <c:pt idx="617">
                  <c:v>17508</c:v>
                </c:pt>
                <c:pt idx="618">
                  <c:v>17509</c:v>
                </c:pt>
                <c:pt idx="619">
                  <c:v>17510</c:v>
                </c:pt>
                <c:pt idx="620">
                  <c:v>17511</c:v>
                </c:pt>
                <c:pt idx="621">
                  <c:v>17512</c:v>
                </c:pt>
                <c:pt idx="622">
                  <c:v>17513</c:v>
                </c:pt>
                <c:pt idx="623">
                  <c:v>17514</c:v>
                </c:pt>
                <c:pt idx="624">
                  <c:v>17515</c:v>
                </c:pt>
                <c:pt idx="625">
                  <c:v>17516</c:v>
                </c:pt>
                <c:pt idx="626">
                  <c:v>17517</c:v>
                </c:pt>
                <c:pt idx="627">
                  <c:v>17518</c:v>
                </c:pt>
                <c:pt idx="628">
                  <c:v>17519</c:v>
                </c:pt>
                <c:pt idx="629">
                  <c:v>17520</c:v>
                </c:pt>
                <c:pt idx="630">
                  <c:v>17521</c:v>
                </c:pt>
                <c:pt idx="631">
                  <c:v>17522</c:v>
                </c:pt>
                <c:pt idx="632">
                  <c:v>17523</c:v>
                </c:pt>
                <c:pt idx="633">
                  <c:v>17524</c:v>
                </c:pt>
                <c:pt idx="634">
                  <c:v>17525</c:v>
                </c:pt>
                <c:pt idx="635">
                  <c:v>17526</c:v>
                </c:pt>
                <c:pt idx="636">
                  <c:v>17527</c:v>
                </c:pt>
                <c:pt idx="637">
                  <c:v>17528</c:v>
                </c:pt>
                <c:pt idx="638">
                  <c:v>17529</c:v>
                </c:pt>
                <c:pt idx="639">
                  <c:v>17530</c:v>
                </c:pt>
                <c:pt idx="640">
                  <c:v>17532</c:v>
                </c:pt>
                <c:pt idx="641">
                  <c:v>17533</c:v>
                </c:pt>
                <c:pt idx="642">
                  <c:v>17534</c:v>
                </c:pt>
                <c:pt idx="643">
                  <c:v>17535</c:v>
                </c:pt>
                <c:pt idx="644">
                  <c:v>17536</c:v>
                </c:pt>
                <c:pt idx="645">
                  <c:v>17537</c:v>
                </c:pt>
                <c:pt idx="646">
                  <c:v>17538</c:v>
                </c:pt>
                <c:pt idx="647">
                  <c:v>17539</c:v>
                </c:pt>
                <c:pt idx="648">
                  <c:v>17540</c:v>
                </c:pt>
                <c:pt idx="649">
                  <c:v>17541</c:v>
                </c:pt>
                <c:pt idx="650">
                  <c:v>17542</c:v>
                </c:pt>
                <c:pt idx="651">
                  <c:v>17543</c:v>
                </c:pt>
                <c:pt idx="652">
                  <c:v>17544</c:v>
                </c:pt>
                <c:pt idx="653">
                  <c:v>17545</c:v>
                </c:pt>
                <c:pt idx="654">
                  <c:v>17546</c:v>
                </c:pt>
                <c:pt idx="655">
                  <c:v>17547</c:v>
                </c:pt>
                <c:pt idx="656">
                  <c:v>17548</c:v>
                </c:pt>
                <c:pt idx="657">
                  <c:v>17549</c:v>
                </c:pt>
                <c:pt idx="658">
                  <c:v>17550</c:v>
                </c:pt>
                <c:pt idx="659">
                  <c:v>17551</c:v>
                </c:pt>
                <c:pt idx="660">
                  <c:v>17552</c:v>
                </c:pt>
                <c:pt idx="661">
                  <c:v>17553</c:v>
                </c:pt>
                <c:pt idx="662">
                  <c:v>17554</c:v>
                </c:pt>
                <c:pt idx="663">
                  <c:v>17555</c:v>
                </c:pt>
                <c:pt idx="664">
                  <c:v>17556</c:v>
                </c:pt>
                <c:pt idx="665">
                  <c:v>17557</c:v>
                </c:pt>
                <c:pt idx="666">
                  <c:v>17558</c:v>
                </c:pt>
                <c:pt idx="667">
                  <c:v>17559</c:v>
                </c:pt>
                <c:pt idx="668">
                  <c:v>17560</c:v>
                </c:pt>
                <c:pt idx="669">
                  <c:v>17561</c:v>
                </c:pt>
                <c:pt idx="670">
                  <c:v>17562</c:v>
                </c:pt>
                <c:pt idx="671">
                  <c:v>17563</c:v>
                </c:pt>
                <c:pt idx="672">
                  <c:v>17564</c:v>
                </c:pt>
                <c:pt idx="673">
                  <c:v>17565</c:v>
                </c:pt>
                <c:pt idx="674">
                  <c:v>17566</c:v>
                </c:pt>
                <c:pt idx="675">
                  <c:v>17567</c:v>
                </c:pt>
                <c:pt idx="676">
                  <c:v>17568</c:v>
                </c:pt>
                <c:pt idx="677">
                  <c:v>17569</c:v>
                </c:pt>
                <c:pt idx="678">
                  <c:v>17570</c:v>
                </c:pt>
                <c:pt idx="679">
                  <c:v>17571</c:v>
                </c:pt>
                <c:pt idx="680">
                  <c:v>17572</c:v>
                </c:pt>
                <c:pt idx="681">
                  <c:v>17573</c:v>
                </c:pt>
                <c:pt idx="682">
                  <c:v>17575</c:v>
                </c:pt>
                <c:pt idx="683">
                  <c:v>17576</c:v>
                </c:pt>
                <c:pt idx="684">
                  <c:v>17577</c:v>
                </c:pt>
                <c:pt idx="685">
                  <c:v>17578</c:v>
                </c:pt>
                <c:pt idx="686">
                  <c:v>17579</c:v>
                </c:pt>
                <c:pt idx="687">
                  <c:v>17580</c:v>
                </c:pt>
                <c:pt idx="688">
                  <c:v>17581</c:v>
                </c:pt>
                <c:pt idx="689">
                  <c:v>17582</c:v>
                </c:pt>
                <c:pt idx="690">
                  <c:v>17583</c:v>
                </c:pt>
                <c:pt idx="691">
                  <c:v>17585</c:v>
                </c:pt>
                <c:pt idx="692">
                  <c:v>17586</c:v>
                </c:pt>
                <c:pt idx="693">
                  <c:v>17587</c:v>
                </c:pt>
                <c:pt idx="694">
                  <c:v>17588</c:v>
                </c:pt>
                <c:pt idx="695">
                  <c:v>17589</c:v>
                </c:pt>
                <c:pt idx="696">
                  <c:v>17590</c:v>
                </c:pt>
                <c:pt idx="697">
                  <c:v>17591</c:v>
                </c:pt>
                <c:pt idx="698">
                  <c:v>17592</c:v>
                </c:pt>
                <c:pt idx="699">
                  <c:v>17593</c:v>
                </c:pt>
                <c:pt idx="700">
                  <c:v>17594</c:v>
                </c:pt>
                <c:pt idx="701">
                  <c:v>17595</c:v>
                </c:pt>
                <c:pt idx="702">
                  <c:v>17596</c:v>
                </c:pt>
                <c:pt idx="703">
                  <c:v>17597</c:v>
                </c:pt>
                <c:pt idx="704">
                  <c:v>17598</c:v>
                </c:pt>
                <c:pt idx="705">
                  <c:v>17599</c:v>
                </c:pt>
                <c:pt idx="706">
                  <c:v>17600</c:v>
                </c:pt>
                <c:pt idx="707">
                  <c:v>17601</c:v>
                </c:pt>
                <c:pt idx="708">
                  <c:v>17602</c:v>
                </c:pt>
                <c:pt idx="709">
                  <c:v>17603</c:v>
                </c:pt>
                <c:pt idx="710">
                  <c:v>17604</c:v>
                </c:pt>
                <c:pt idx="711">
                  <c:v>17605</c:v>
                </c:pt>
                <c:pt idx="712">
                  <c:v>17606</c:v>
                </c:pt>
                <c:pt idx="713">
                  <c:v>17607</c:v>
                </c:pt>
                <c:pt idx="714">
                  <c:v>17608</c:v>
                </c:pt>
                <c:pt idx="715">
                  <c:v>17609</c:v>
                </c:pt>
                <c:pt idx="716">
                  <c:v>17610</c:v>
                </c:pt>
                <c:pt idx="717">
                  <c:v>17611</c:v>
                </c:pt>
                <c:pt idx="718">
                  <c:v>17612</c:v>
                </c:pt>
                <c:pt idx="719">
                  <c:v>17613</c:v>
                </c:pt>
                <c:pt idx="720">
                  <c:v>17614</c:v>
                </c:pt>
                <c:pt idx="721">
                  <c:v>17615</c:v>
                </c:pt>
                <c:pt idx="722">
                  <c:v>17616</c:v>
                </c:pt>
                <c:pt idx="723">
                  <c:v>17617</c:v>
                </c:pt>
                <c:pt idx="724">
                  <c:v>17618</c:v>
                </c:pt>
                <c:pt idx="725">
                  <c:v>17619</c:v>
                </c:pt>
                <c:pt idx="726">
                  <c:v>17620</c:v>
                </c:pt>
                <c:pt idx="727">
                  <c:v>17621</c:v>
                </c:pt>
                <c:pt idx="728">
                  <c:v>17622</c:v>
                </c:pt>
                <c:pt idx="729">
                  <c:v>17623</c:v>
                </c:pt>
                <c:pt idx="730">
                  <c:v>17624</c:v>
                </c:pt>
                <c:pt idx="731">
                  <c:v>17625</c:v>
                </c:pt>
                <c:pt idx="732">
                  <c:v>17628</c:v>
                </c:pt>
                <c:pt idx="733">
                  <c:v>17629</c:v>
                </c:pt>
                <c:pt idx="734">
                  <c:v>17630</c:v>
                </c:pt>
                <c:pt idx="735">
                  <c:v>17631</c:v>
                </c:pt>
                <c:pt idx="736">
                  <c:v>17632</c:v>
                </c:pt>
                <c:pt idx="737">
                  <c:v>17633</c:v>
                </c:pt>
                <c:pt idx="738">
                  <c:v>17634</c:v>
                </c:pt>
                <c:pt idx="739">
                  <c:v>17635</c:v>
                </c:pt>
                <c:pt idx="740">
                  <c:v>17636</c:v>
                </c:pt>
                <c:pt idx="741">
                  <c:v>17637</c:v>
                </c:pt>
                <c:pt idx="742">
                  <c:v>17638</c:v>
                </c:pt>
                <c:pt idx="743">
                  <c:v>17639</c:v>
                </c:pt>
                <c:pt idx="744">
                  <c:v>17640</c:v>
                </c:pt>
                <c:pt idx="745">
                  <c:v>17641</c:v>
                </c:pt>
                <c:pt idx="746">
                  <c:v>17642</c:v>
                </c:pt>
                <c:pt idx="747">
                  <c:v>17643</c:v>
                </c:pt>
                <c:pt idx="748">
                  <c:v>17644</c:v>
                </c:pt>
                <c:pt idx="749">
                  <c:v>17645</c:v>
                </c:pt>
                <c:pt idx="750">
                  <c:v>17646</c:v>
                </c:pt>
                <c:pt idx="751">
                  <c:v>17647</c:v>
                </c:pt>
                <c:pt idx="752">
                  <c:v>17648</c:v>
                </c:pt>
                <c:pt idx="753">
                  <c:v>17649</c:v>
                </c:pt>
                <c:pt idx="754">
                  <c:v>17650</c:v>
                </c:pt>
                <c:pt idx="755">
                  <c:v>17651</c:v>
                </c:pt>
                <c:pt idx="756">
                  <c:v>17652</c:v>
                </c:pt>
                <c:pt idx="757">
                  <c:v>17653</c:v>
                </c:pt>
                <c:pt idx="758">
                  <c:v>17654</c:v>
                </c:pt>
                <c:pt idx="759">
                  <c:v>17655</c:v>
                </c:pt>
                <c:pt idx="760">
                  <c:v>17656</c:v>
                </c:pt>
                <c:pt idx="761">
                  <c:v>17657</c:v>
                </c:pt>
                <c:pt idx="762">
                  <c:v>17658</c:v>
                </c:pt>
                <c:pt idx="763">
                  <c:v>17659</c:v>
                </c:pt>
                <c:pt idx="764">
                  <c:v>17660</c:v>
                </c:pt>
                <c:pt idx="765">
                  <c:v>17661</c:v>
                </c:pt>
                <c:pt idx="766">
                  <c:v>17662</c:v>
                </c:pt>
                <c:pt idx="767">
                  <c:v>17663</c:v>
                </c:pt>
                <c:pt idx="768">
                  <c:v>17664</c:v>
                </c:pt>
                <c:pt idx="769">
                  <c:v>17665</c:v>
                </c:pt>
                <c:pt idx="770">
                  <c:v>17666</c:v>
                </c:pt>
                <c:pt idx="771">
                  <c:v>17667</c:v>
                </c:pt>
                <c:pt idx="772">
                  <c:v>17668</c:v>
                </c:pt>
                <c:pt idx="773">
                  <c:v>17669</c:v>
                </c:pt>
                <c:pt idx="774">
                  <c:v>17670</c:v>
                </c:pt>
                <c:pt idx="775">
                  <c:v>17671</c:v>
                </c:pt>
                <c:pt idx="776">
                  <c:v>17672</c:v>
                </c:pt>
                <c:pt idx="777">
                  <c:v>17673</c:v>
                </c:pt>
                <c:pt idx="778">
                  <c:v>17674</c:v>
                </c:pt>
                <c:pt idx="779">
                  <c:v>17675</c:v>
                </c:pt>
                <c:pt idx="780">
                  <c:v>17676</c:v>
                </c:pt>
                <c:pt idx="781">
                  <c:v>17677</c:v>
                </c:pt>
                <c:pt idx="782">
                  <c:v>17678</c:v>
                </c:pt>
                <c:pt idx="783">
                  <c:v>17679</c:v>
                </c:pt>
                <c:pt idx="784">
                  <c:v>17680</c:v>
                </c:pt>
                <c:pt idx="785">
                  <c:v>17681</c:v>
                </c:pt>
                <c:pt idx="786">
                  <c:v>17682</c:v>
                </c:pt>
                <c:pt idx="787">
                  <c:v>17683</c:v>
                </c:pt>
                <c:pt idx="788">
                  <c:v>17684</c:v>
                </c:pt>
                <c:pt idx="789">
                  <c:v>17685</c:v>
                </c:pt>
                <c:pt idx="790">
                  <c:v>17686</c:v>
                </c:pt>
                <c:pt idx="791">
                  <c:v>17687</c:v>
                </c:pt>
                <c:pt idx="792">
                  <c:v>17688</c:v>
                </c:pt>
                <c:pt idx="793">
                  <c:v>17689</c:v>
                </c:pt>
                <c:pt idx="794">
                  <c:v>17690</c:v>
                </c:pt>
                <c:pt idx="795">
                  <c:v>17691</c:v>
                </c:pt>
                <c:pt idx="796">
                  <c:v>17692</c:v>
                </c:pt>
                <c:pt idx="797">
                  <c:v>17693</c:v>
                </c:pt>
                <c:pt idx="798">
                  <c:v>17694</c:v>
                </c:pt>
                <c:pt idx="799">
                  <c:v>17695</c:v>
                </c:pt>
                <c:pt idx="800">
                  <c:v>17696</c:v>
                </c:pt>
                <c:pt idx="801">
                  <c:v>17697</c:v>
                </c:pt>
                <c:pt idx="802">
                  <c:v>17698</c:v>
                </c:pt>
                <c:pt idx="803">
                  <c:v>17699</c:v>
                </c:pt>
                <c:pt idx="804">
                  <c:v>17700</c:v>
                </c:pt>
                <c:pt idx="805">
                  <c:v>17701</c:v>
                </c:pt>
                <c:pt idx="806">
                  <c:v>17702</c:v>
                </c:pt>
                <c:pt idx="807">
                  <c:v>17703</c:v>
                </c:pt>
                <c:pt idx="808">
                  <c:v>17704</c:v>
                </c:pt>
                <c:pt idx="809">
                  <c:v>17705</c:v>
                </c:pt>
                <c:pt idx="810">
                  <c:v>17706</c:v>
                </c:pt>
                <c:pt idx="811">
                  <c:v>17707</c:v>
                </c:pt>
                <c:pt idx="812">
                  <c:v>17708</c:v>
                </c:pt>
                <c:pt idx="813">
                  <c:v>17709</c:v>
                </c:pt>
                <c:pt idx="814">
                  <c:v>17710</c:v>
                </c:pt>
                <c:pt idx="815">
                  <c:v>17711</c:v>
                </c:pt>
                <c:pt idx="816">
                  <c:v>17712</c:v>
                </c:pt>
                <c:pt idx="817">
                  <c:v>17713</c:v>
                </c:pt>
                <c:pt idx="818">
                  <c:v>17714</c:v>
                </c:pt>
                <c:pt idx="819">
                  <c:v>17715</c:v>
                </c:pt>
                <c:pt idx="820">
                  <c:v>17716</c:v>
                </c:pt>
                <c:pt idx="821">
                  <c:v>17717</c:v>
                </c:pt>
                <c:pt idx="822">
                  <c:v>17718</c:v>
                </c:pt>
                <c:pt idx="823">
                  <c:v>17719</c:v>
                </c:pt>
                <c:pt idx="824">
                  <c:v>17720</c:v>
                </c:pt>
                <c:pt idx="825">
                  <c:v>17721</c:v>
                </c:pt>
                <c:pt idx="826">
                  <c:v>17722</c:v>
                </c:pt>
                <c:pt idx="827">
                  <c:v>17723</c:v>
                </c:pt>
                <c:pt idx="828">
                  <c:v>17724</c:v>
                </c:pt>
                <c:pt idx="829">
                  <c:v>17725</c:v>
                </c:pt>
                <c:pt idx="830">
                  <c:v>17726</c:v>
                </c:pt>
                <c:pt idx="831">
                  <c:v>17727</c:v>
                </c:pt>
                <c:pt idx="832">
                  <c:v>17728</c:v>
                </c:pt>
                <c:pt idx="833">
                  <c:v>17729</c:v>
                </c:pt>
                <c:pt idx="834">
                  <c:v>17730</c:v>
                </c:pt>
                <c:pt idx="835">
                  <c:v>17731</c:v>
                </c:pt>
                <c:pt idx="836">
                  <c:v>17732</c:v>
                </c:pt>
                <c:pt idx="837">
                  <c:v>17733</c:v>
                </c:pt>
                <c:pt idx="838">
                  <c:v>17734</c:v>
                </c:pt>
                <c:pt idx="839">
                  <c:v>17735</c:v>
                </c:pt>
                <c:pt idx="840">
                  <c:v>17736</c:v>
                </c:pt>
                <c:pt idx="841">
                  <c:v>17737</c:v>
                </c:pt>
                <c:pt idx="842">
                  <c:v>17738</c:v>
                </c:pt>
                <c:pt idx="843">
                  <c:v>17739</c:v>
                </c:pt>
                <c:pt idx="844">
                  <c:v>17740</c:v>
                </c:pt>
                <c:pt idx="845">
                  <c:v>17741</c:v>
                </c:pt>
                <c:pt idx="846">
                  <c:v>17742</c:v>
                </c:pt>
                <c:pt idx="847">
                  <c:v>17743</c:v>
                </c:pt>
                <c:pt idx="848">
                  <c:v>17744</c:v>
                </c:pt>
                <c:pt idx="849">
                  <c:v>17745</c:v>
                </c:pt>
                <c:pt idx="850">
                  <c:v>17746</c:v>
                </c:pt>
                <c:pt idx="851">
                  <c:v>17747</c:v>
                </c:pt>
                <c:pt idx="852">
                  <c:v>17748</c:v>
                </c:pt>
                <c:pt idx="853">
                  <c:v>17749</c:v>
                </c:pt>
                <c:pt idx="854">
                  <c:v>17750</c:v>
                </c:pt>
                <c:pt idx="855">
                  <c:v>17751</c:v>
                </c:pt>
                <c:pt idx="856">
                  <c:v>17752</c:v>
                </c:pt>
                <c:pt idx="857">
                  <c:v>17755</c:v>
                </c:pt>
                <c:pt idx="858">
                  <c:v>17756</c:v>
                </c:pt>
                <c:pt idx="859">
                  <c:v>17757</c:v>
                </c:pt>
                <c:pt idx="860">
                  <c:v>17758</c:v>
                </c:pt>
                <c:pt idx="861">
                  <c:v>17759</c:v>
                </c:pt>
                <c:pt idx="862">
                  <c:v>17760</c:v>
                </c:pt>
                <c:pt idx="863">
                  <c:v>17761</c:v>
                </c:pt>
                <c:pt idx="864">
                  <c:v>17762</c:v>
                </c:pt>
                <c:pt idx="865">
                  <c:v>17763</c:v>
                </c:pt>
                <c:pt idx="866">
                  <c:v>17764</c:v>
                </c:pt>
                <c:pt idx="867">
                  <c:v>17765</c:v>
                </c:pt>
                <c:pt idx="868">
                  <c:v>17766</c:v>
                </c:pt>
                <c:pt idx="869">
                  <c:v>17767</c:v>
                </c:pt>
                <c:pt idx="870">
                  <c:v>17768</c:v>
                </c:pt>
                <c:pt idx="871">
                  <c:v>17769</c:v>
                </c:pt>
                <c:pt idx="872">
                  <c:v>17770</c:v>
                </c:pt>
                <c:pt idx="873">
                  <c:v>17771</c:v>
                </c:pt>
                <c:pt idx="874">
                  <c:v>17772</c:v>
                </c:pt>
                <c:pt idx="875">
                  <c:v>17773</c:v>
                </c:pt>
                <c:pt idx="876">
                  <c:v>17774</c:v>
                </c:pt>
                <c:pt idx="877">
                  <c:v>17775</c:v>
                </c:pt>
                <c:pt idx="878">
                  <c:v>17776</c:v>
                </c:pt>
                <c:pt idx="879">
                  <c:v>17777</c:v>
                </c:pt>
                <c:pt idx="880">
                  <c:v>17778</c:v>
                </c:pt>
                <c:pt idx="881">
                  <c:v>17779</c:v>
                </c:pt>
                <c:pt idx="882">
                  <c:v>17780</c:v>
                </c:pt>
                <c:pt idx="883">
                  <c:v>17781</c:v>
                </c:pt>
                <c:pt idx="884">
                  <c:v>17782</c:v>
                </c:pt>
                <c:pt idx="885">
                  <c:v>17783</c:v>
                </c:pt>
                <c:pt idx="886">
                  <c:v>17784</c:v>
                </c:pt>
                <c:pt idx="887">
                  <c:v>17785</c:v>
                </c:pt>
                <c:pt idx="888">
                  <c:v>17786</c:v>
                </c:pt>
                <c:pt idx="889">
                  <c:v>17787</c:v>
                </c:pt>
                <c:pt idx="890">
                  <c:v>17788</c:v>
                </c:pt>
                <c:pt idx="891">
                  <c:v>17789</c:v>
                </c:pt>
                <c:pt idx="892">
                  <c:v>17790</c:v>
                </c:pt>
                <c:pt idx="893">
                  <c:v>17791</c:v>
                </c:pt>
                <c:pt idx="894">
                  <c:v>17792</c:v>
                </c:pt>
                <c:pt idx="895">
                  <c:v>17793</c:v>
                </c:pt>
                <c:pt idx="896">
                  <c:v>17794</c:v>
                </c:pt>
                <c:pt idx="897">
                  <c:v>17795</c:v>
                </c:pt>
                <c:pt idx="898">
                  <c:v>17796</c:v>
                </c:pt>
                <c:pt idx="899">
                  <c:v>17797</c:v>
                </c:pt>
                <c:pt idx="900">
                  <c:v>17798</c:v>
                </c:pt>
                <c:pt idx="901">
                  <c:v>17799</c:v>
                </c:pt>
                <c:pt idx="902">
                  <c:v>17800</c:v>
                </c:pt>
                <c:pt idx="903">
                  <c:v>17801</c:v>
                </c:pt>
                <c:pt idx="904">
                  <c:v>17802</c:v>
                </c:pt>
                <c:pt idx="905">
                  <c:v>17803</c:v>
                </c:pt>
                <c:pt idx="906">
                  <c:v>17804</c:v>
                </c:pt>
                <c:pt idx="907">
                  <c:v>17805</c:v>
                </c:pt>
                <c:pt idx="908">
                  <c:v>17806</c:v>
                </c:pt>
                <c:pt idx="909">
                  <c:v>17807</c:v>
                </c:pt>
                <c:pt idx="910">
                  <c:v>17808</c:v>
                </c:pt>
                <c:pt idx="911">
                  <c:v>17809</c:v>
                </c:pt>
                <c:pt idx="912">
                  <c:v>17810</c:v>
                </c:pt>
                <c:pt idx="913">
                  <c:v>17811</c:v>
                </c:pt>
                <c:pt idx="914">
                  <c:v>17812</c:v>
                </c:pt>
                <c:pt idx="915">
                  <c:v>17813</c:v>
                </c:pt>
                <c:pt idx="916">
                  <c:v>17814</c:v>
                </c:pt>
                <c:pt idx="917">
                  <c:v>17815</c:v>
                </c:pt>
                <c:pt idx="918">
                  <c:v>17816</c:v>
                </c:pt>
                <c:pt idx="919">
                  <c:v>17817</c:v>
                </c:pt>
                <c:pt idx="920">
                  <c:v>17818</c:v>
                </c:pt>
                <c:pt idx="921">
                  <c:v>17819</c:v>
                </c:pt>
                <c:pt idx="922">
                  <c:v>17820</c:v>
                </c:pt>
                <c:pt idx="923">
                  <c:v>17821</c:v>
                </c:pt>
                <c:pt idx="924">
                  <c:v>17822</c:v>
                </c:pt>
                <c:pt idx="925">
                  <c:v>17823</c:v>
                </c:pt>
                <c:pt idx="926">
                  <c:v>17824</c:v>
                </c:pt>
                <c:pt idx="927">
                  <c:v>17825</c:v>
                </c:pt>
                <c:pt idx="928">
                  <c:v>17826</c:v>
                </c:pt>
                <c:pt idx="929">
                  <c:v>17827</c:v>
                </c:pt>
                <c:pt idx="930">
                  <c:v>17828</c:v>
                </c:pt>
                <c:pt idx="931">
                  <c:v>17829</c:v>
                </c:pt>
                <c:pt idx="932">
                  <c:v>17830</c:v>
                </c:pt>
                <c:pt idx="933">
                  <c:v>17831</c:v>
                </c:pt>
                <c:pt idx="934">
                  <c:v>17832</c:v>
                </c:pt>
                <c:pt idx="935">
                  <c:v>17833</c:v>
                </c:pt>
                <c:pt idx="936">
                  <c:v>17834</c:v>
                </c:pt>
                <c:pt idx="937">
                  <c:v>17835</c:v>
                </c:pt>
                <c:pt idx="938">
                  <c:v>17836</c:v>
                </c:pt>
                <c:pt idx="939">
                  <c:v>17837</c:v>
                </c:pt>
                <c:pt idx="940">
                  <c:v>17838</c:v>
                </c:pt>
                <c:pt idx="941">
                  <c:v>17839</c:v>
                </c:pt>
                <c:pt idx="942">
                  <c:v>17840</c:v>
                </c:pt>
                <c:pt idx="943">
                  <c:v>17841</c:v>
                </c:pt>
                <c:pt idx="944">
                  <c:v>17842</c:v>
                </c:pt>
                <c:pt idx="945">
                  <c:v>17843</c:v>
                </c:pt>
                <c:pt idx="946">
                  <c:v>17844</c:v>
                </c:pt>
                <c:pt idx="947">
                  <c:v>17845</c:v>
                </c:pt>
                <c:pt idx="948">
                  <c:v>17846</c:v>
                </c:pt>
                <c:pt idx="949">
                  <c:v>17847</c:v>
                </c:pt>
                <c:pt idx="950">
                  <c:v>17848</c:v>
                </c:pt>
                <c:pt idx="951">
                  <c:v>17849</c:v>
                </c:pt>
                <c:pt idx="952">
                  <c:v>17850</c:v>
                </c:pt>
                <c:pt idx="953">
                  <c:v>17851</c:v>
                </c:pt>
                <c:pt idx="954">
                  <c:v>17852</c:v>
                </c:pt>
                <c:pt idx="955">
                  <c:v>17853</c:v>
                </c:pt>
                <c:pt idx="956">
                  <c:v>17854</c:v>
                </c:pt>
                <c:pt idx="957">
                  <c:v>17855</c:v>
                </c:pt>
                <c:pt idx="958">
                  <c:v>17856</c:v>
                </c:pt>
                <c:pt idx="959">
                  <c:v>17857</c:v>
                </c:pt>
                <c:pt idx="960">
                  <c:v>17858</c:v>
                </c:pt>
                <c:pt idx="961">
                  <c:v>17859</c:v>
                </c:pt>
                <c:pt idx="962">
                  <c:v>17860</c:v>
                </c:pt>
                <c:pt idx="963">
                  <c:v>17861</c:v>
                </c:pt>
                <c:pt idx="964">
                  <c:v>17862</c:v>
                </c:pt>
                <c:pt idx="965">
                  <c:v>17863</c:v>
                </c:pt>
                <c:pt idx="966">
                  <c:v>17864</c:v>
                </c:pt>
                <c:pt idx="967">
                  <c:v>17865</c:v>
                </c:pt>
                <c:pt idx="968">
                  <c:v>17866</c:v>
                </c:pt>
                <c:pt idx="969">
                  <c:v>17867</c:v>
                </c:pt>
                <c:pt idx="970">
                  <c:v>17868</c:v>
                </c:pt>
                <c:pt idx="971">
                  <c:v>17869</c:v>
                </c:pt>
                <c:pt idx="972">
                  <c:v>17870</c:v>
                </c:pt>
                <c:pt idx="973">
                  <c:v>17871</c:v>
                </c:pt>
                <c:pt idx="974">
                  <c:v>17872</c:v>
                </c:pt>
                <c:pt idx="975">
                  <c:v>17873</c:v>
                </c:pt>
                <c:pt idx="976">
                  <c:v>17874</c:v>
                </c:pt>
                <c:pt idx="977">
                  <c:v>17875</c:v>
                </c:pt>
                <c:pt idx="978">
                  <c:v>17876</c:v>
                </c:pt>
                <c:pt idx="979">
                  <c:v>17877</c:v>
                </c:pt>
                <c:pt idx="980">
                  <c:v>17878</c:v>
                </c:pt>
                <c:pt idx="981">
                  <c:v>17879</c:v>
                </c:pt>
                <c:pt idx="982">
                  <c:v>17880</c:v>
                </c:pt>
                <c:pt idx="983">
                  <c:v>17881</c:v>
                </c:pt>
                <c:pt idx="984">
                  <c:v>17882</c:v>
                </c:pt>
                <c:pt idx="985">
                  <c:v>17883</c:v>
                </c:pt>
                <c:pt idx="986">
                  <c:v>17884</c:v>
                </c:pt>
                <c:pt idx="987">
                  <c:v>17885</c:v>
                </c:pt>
                <c:pt idx="988">
                  <c:v>17886</c:v>
                </c:pt>
                <c:pt idx="989">
                  <c:v>17887</c:v>
                </c:pt>
                <c:pt idx="990">
                  <c:v>17888</c:v>
                </c:pt>
                <c:pt idx="991">
                  <c:v>17889</c:v>
                </c:pt>
                <c:pt idx="992">
                  <c:v>17890</c:v>
                </c:pt>
                <c:pt idx="993">
                  <c:v>17891</c:v>
                </c:pt>
                <c:pt idx="994">
                  <c:v>17892</c:v>
                </c:pt>
                <c:pt idx="995">
                  <c:v>17893</c:v>
                </c:pt>
                <c:pt idx="996">
                  <c:v>17894</c:v>
                </c:pt>
                <c:pt idx="997">
                  <c:v>17895</c:v>
                </c:pt>
                <c:pt idx="998">
                  <c:v>17896</c:v>
                </c:pt>
                <c:pt idx="999">
                  <c:v>17897</c:v>
                </c:pt>
                <c:pt idx="1000">
                  <c:v>17898</c:v>
                </c:pt>
                <c:pt idx="1001">
                  <c:v>17899</c:v>
                </c:pt>
                <c:pt idx="1002">
                  <c:v>17900</c:v>
                </c:pt>
                <c:pt idx="1003">
                  <c:v>17901</c:v>
                </c:pt>
                <c:pt idx="1004">
                  <c:v>17902</c:v>
                </c:pt>
                <c:pt idx="1005">
                  <c:v>17903</c:v>
                </c:pt>
                <c:pt idx="1006">
                  <c:v>17904</c:v>
                </c:pt>
                <c:pt idx="1007">
                  <c:v>17905</c:v>
                </c:pt>
                <c:pt idx="1008">
                  <c:v>17906</c:v>
                </c:pt>
                <c:pt idx="1009">
                  <c:v>17907</c:v>
                </c:pt>
                <c:pt idx="1010">
                  <c:v>17908</c:v>
                </c:pt>
                <c:pt idx="1011">
                  <c:v>17909</c:v>
                </c:pt>
                <c:pt idx="1012">
                  <c:v>17910</c:v>
                </c:pt>
                <c:pt idx="1013">
                  <c:v>17911</c:v>
                </c:pt>
                <c:pt idx="1014">
                  <c:v>17912</c:v>
                </c:pt>
                <c:pt idx="1015">
                  <c:v>17913</c:v>
                </c:pt>
                <c:pt idx="1016">
                  <c:v>17914</c:v>
                </c:pt>
                <c:pt idx="1017">
                  <c:v>17915</c:v>
                </c:pt>
                <c:pt idx="1018">
                  <c:v>17916</c:v>
                </c:pt>
                <c:pt idx="1019">
                  <c:v>17917</c:v>
                </c:pt>
                <c:pt idx="1020">
                  <c:v>17918</c:v>
                </c:pt>
                <c:pt idx="1021">
                  <c:v>17919</c:v>
                </c:pt>
                <c:pt idx="1022">
                  <c:v>17920</c:v>
                </c:pt>
                <c:pt idx="1023">
                  <c:v>17921</c:v>
                </c:pt>
                <c:pt idx="1024">
                  <c:v>17922</c:v>
                </c:pt>
                <c:pt idx="1025">
                  <c:v>17923</c:v>
                </c:pt>
                <c:pt idx="1026">
                  <c:v>17924</c:v>
                </c:pt>
                <c:pt idx="1027">
                  <c:v>17925</c:v>
                </c:pt>
                <c:pt idx="1028">
                  <c:v>17926</c:v>
                </c:pt>
                <c:pt idx="1029">
                  <c:v>17927</c:v>
                </c:pt>
                <c:pt idx="1030">
                  <c:v>17928</c:v>
                </c:pt>
                <c:pt idx="1031">
                  <c:v>17929</c:v>
                </c:pt>
                <c:pt idx="1032">
                  <c:v>17930</c:v>
                </c:pt>
                <c:pt idx="1033">
                  <c:v>17931</c:v>
                </c:pt>
                <c:pt idx="1034">
                  <c:v>17932</c:v>
                </c:pt>
                <c:pt idx="1035">
                  <c:v>17933</c:v>
                </c:pt>
                <c:pt idx="1036">
                  <c:v>17934</c:v>
                </c:pt>
                <c:pt idx="1037">
                  <c:v>17935</c:v>
                </c:pt>
                <c:pt idx="1038">
                  <c:v>17936</c:v>
                </c:pt>
                <c:pt idx="1039">
                  <c:v>17937</c:v>
                </c:pt>
                <c:pt idx="1040">
                  <c:v>17938</c:v>
                </c:pt>
                <c:pt idx="1041">
                  <c:v>17939</c:v>
                </c:pt>
                <c:pt idx="1042">
                  <c:v>17940</c:v>
                </c:pt>
                <c:pt idx="1043">
                  <c:v>17941</c:v>
                </c:pt>
                <c:pt idx="1044">
                  <c:v>17942</c:v>
                </c:pt>
                <c:pt idx="1045">
                  <c:v>17943</c:v>
                </c:pt>
                <c:pt idx="1046">
                  <c:v>17944</c:v>
                </c:pt>
                <c:pt idx="1047">
                  <c:v>17945</c:v>
                </c:pt>
                <c:pt idx="1048">
                  <c:v>17946</c:v>
                </c:pt>
                <c:pt idx="1049">
                  <c:v>17947</c:v>
                </c:pt>
                <c:pt idx="1050">
                  <c:v>17948</c:v>
                </c:pt>
                <c:pt idx="1051">
                  <c:v>17949</c:v>
                </c:pt>
                <c:pt idx="1052">
                  <c:v>17950</c:v>
                </c:pt>
                <c:pt idx="1053">
                  <c:v>17951</c:v>
                </c:pt>
                <c:pt idx="1054">
                  <c:v>17952</c:v>
                </c:pt>
                <c:pt idx="1055">
                  <c:v>17953</c:v>
                </c:pt>
                <c:pt idx="1056">
                  <c:v>17954</c:v>
                </c:pt>
                <c:pt idx="1057">
                  <c:v>17955</c:v>
                </c:pt>
                <c:pt idx="1058">
                  <c:v>17956</c:v>
                </c:pt>
                <c:pt idx="1059">
                  <c:v>17957</c:v>
                </c:pt>
                <c:pt idx="1060">
                  <c:v>17958</c:v>
                </c:pt>
                <c:pt idx="1061">
                  <c:v>17959</c:v>
                </c:pt>
                <c:pt idx="1062">
                  <c:v>17960</c:v>
                </c:pt>
                <c:pt idx="1063">
                  <c:v>17961</c:v>
                </c:pt>
                <c:pt idx="1064">
                  <c:v>17962</c:v>
                </c:pt>
                <c:pt idx="1065">
                  <c:v>17963</c:v>
                </c:pt>
                <c:pt idx="1066">
                  <c:v>17964</c:v>
                </c:pt>
                <c:pt idx="1067">
                  <c:v>17965</c:v>
                </c:pt>
                <c:pt idx="1068">
                  <c:v>17966</c:v>
                </c:pt>
                <c:pt idx="1069">
                  <c:v>17967</c:v>
                </c:pt>
                <c:pt idx="1070">
                  <c:v>17968</c:v>
                </c:pt>
                <c:pt idx="1071">
                  <c:v>17969</c:v>
                </c:pt>
                <c:pt idx="1072">
                  <c:v>17970</c:v>
                </c:pt>
                <c:pt idx="1073">
                  <c:v>17971</c:v>
                </c:pt>
                <c:pt idx="1074">
                  <c:v>17972</c:v>
                </c:pt>
                <c:pt idx="1075">
                  <c:v>17973</c:v>
                </c:pt>
                <c:pt idx="1076">
                  <c:v>17974</c:v>
                </c:pt>
                <c:pt idx="1077">
                  <c:v>17975</c:v>
                </c:pt>
                <c:pt idx="1078">
                  <c:v>17976</c:v>
                </c:pt>
                <c:pt idx="1079">
                  <c:v>17977</c:v>
                </c:pt>
                <c:pt idx="1080">
                  <c:v>17978</c:v>
                </c:pt>
                <c:pt idx="1081">
                  <c:v>17979</c:v>
                </c:pt>
                <c:pt idx="1082">
                  <c:v>17980</c:v>
                </c:pt>
                <c:pt idx="1083">
                  <c:v>17981</c:v>
                </c:pt>
                <c:pt idx="1084">
                  <c:v>17982</c:v>
                </c:pt>
                <c:pt idx="1085">
                  <c:v>17983</c:v>
                </c:pt>
                <c:pt idx="1086">
                  <c:v>17984</c:v>
                </c:pt>
                <c:pt idx="1087">
                  <c:v>17985</c:v>
                </c:pt>
                <c:pt idx="1088">
                  <c:v>17986</c:v>
                </c:pt>
                <c:pt idx="1089">
                  <c:v>17987</c:v>
                </c:pt>
                <c:pt idx="1090">
                  <c:v>17988</c:v>
                </c:pt>
                <c:pt idx="1091">
                  <c:v>17989</c:v>
                </c:pt>
                <c:pt idx="1092">
                  <c:v>17990</c:v>
                </c:pt>
                <c:pt idx="1093">
                  <c:v>17991</c:v>
                </c:pt>
                <c:pt idx="1094">
                  <c:v>17992</c:v>
                </c:pt>
                <c:pt idx="1095">
                  <c:v>17993</c:v>
                </c:pt>
                <c:pt idx="1096">
                  <c:v>17994</c:v>
                </c:pt>
                <c:pt idx="1097">
                  <c:v>17995</c:v>
                </c:pt>
                <c:pt idx="1098">
                  <c:v>17996</c:v>
                </c:pt>
                <c:pt idx="1099">
                  <c:v>17997</c:v>
                </c:pt>
                <c:pt idx="1100">
                  <c:v>17998</c:v>
                </c:pt>
                <c:pt idx="1101">
                  <c:v>17999</c:v>
                </c:pt>
                <c:pt idx="1102">
                  <c:v>18000</c:v>
                </c:pt>
                <c:pt idx="1103">
                  <c:v>18001</c:v>
                </c:pt>
                <c:pt idx="1104">
                  <c:v>18002</c:v>
                </c:pt>
                <c:pt idx="1105">
                  <c:v>18003</c:v>
                </c:pt>
                <c:pt idx="1106">
                  <c:v>18004</c:v>
                </c:pt>
                <c:pt idx="1107">
                  <c:v>18005</c:v>
                </c:pt>
                <c:pt idx="1108">
                  <c:v>18006</c:v>
                </c:pt>
                <c:pt idx="1109">
                  <c:v>18007</c:v>
                </c:pt>
                <c:pt idx="1110">
                  <c:v>18008</c:v>
                </c:pt>
                <c:pt idx="1111">
                  <c:v>18009</c:v>
                </c:pt>
                <c:pt idx="1112">
                  <c:v>18010</c:v>
                </c:pt>
                <c:pt idx="1113">
                  <c:v>18011</c:v>
                </c:pt>
                <c:pt idx="1114">
                  <c:v>18012</c:v>
                </c:pt>
                <c:pt idx="1115">
                  <c:v>18013</c:v>
                </c:pt>
                <c:pt idx="1116">
                  <c:v>18014</c:v>
                </c:pt>
                <c:pt idx="1117">
                  <c:v>18015</c:v>
                </c:pt>
                <c:pt idx="1118">
                  <c:v>18016</c:v>
                </c:pt>
                <c:pt idx="1119">
                  <c:v>18017</c:v>
                </c:pt>
                <c:pt idx="1120">
                  <c:v>18018</c:v>
                </c:pt>
                <c:pt idx="1121">
                  <c:v>18019</c:v>
                </c:pt>
                <c:pt idx="1122">
                  <c:v>18020</c:v>
                </c:pt>
                <c:pt idx="1123">
                  <c:v>18021</c:v>
                </c:pt>
                <c:pt idx="1124">
                  <c:v>18022</c:v>
                </c:pt>
                <c:pt idx="1125">
                  <c:v>18023</c:v>
                </c:pt>
                <c:pt idx="1126">
                  <c:v>18024</c:v>
                </c:pt>
                <c:pt idx="1127">
                  <c:v>18025</c:v>
                </c:pt>
                <c:pt idx="1128">
                  <c:v>18026</c:v>
                </c:pt>
                <c:pt idx="1129">
                  <c:v>18027</c:v>
                </c:pt>
                <c:pt idx="1130">
                  <c:v>18028</c:v>
                </c:pt>
                <c:pt idx="1131">
                  <c:v>18029</c:v>
                </c:pt>
                <c:pt idx="1132">
                  <c:v>18030</c:v>
                </c:pt>
                <c:pt idx="1133">
                  <c:v>18031</c:v>
                </c:pt>
                <c:pt idx="1134">
                  <c:v>18032</c:v>
                </c:pt>
                <c:pt idx="1135">
                  <c:v>18033</c:v>
                </c:pt>
                <c:pt idx="1136">
                  <c:v>18034</c:v>
                </c:pt>
                <c:pt idx="1137">
                  <c:v>18035</c:v>
                </c:pt>
                <c:pt idx="1138">
                  <c:v>18036</c:v>
                </c:pt>
                <c:pt idx="1139">
                  <c:v>18037</c:v>
                </c:pt>
                <c:pt idx="1140">
                  <c:v>18038</c:v>
                </c:pt>
                <c:pt idx="1141">
                  <c:v>18039</c:v>
                </c:pt>
                <c:pt idx="1142">
                  <c:v>18040</c:v>
                </c:pt>
                <c:pt idx="1143">
                  <c:v>18041</c:v>
                </c:pt>
                <c:pt idx="1144">
                  <c:v>18042</c:v>
                </c:pt>
                <c:pt idx="1145">
                  <c:v>18043</c:v>
                </c:pt>
                <c:pt idx="1146">
                  <c:v>18044</c:v>
                </c:pt>
                <c:pt idx="1147">
                  <c:v>18045</c:v>
                </c:pt>
                <c:pt idx="1148">
                  <c:v>18046</c:v>
                </c:pt>
                <c:pt idx="1149">
                  <c:v>18047</c:v>
                </c:pt>
                <c:pt idx="1150">
                  <c:v>18048</c:v>
                </c:pt>
                <c:pt idx="1151">
                  <c:v>18049</c:v>
                </c:pt>
                <c:pt idx="1152">
                  <c:v>18050</c:v>
                </c:pt>
                <c:pt idx="1153">
                  <c:v>18051</c:v>
                </c:pt>
                <c:pt idx="1154">
                  <c:v>18052</c:v>
                </c:pt>
                <c:pt idx="1155">
                  <c:v>18053</c:v>
                </c:pt>
                <c:pt idx="1156">
                  <c:v>18054</c:v>
                </c:pt>
                <c:pt idx="1157">
                  <c:v>18055</c:v>
                </c:pt>
                <c:pt idx="1158">
                  <c:v>18056</c:v>
                </c:pt>
                <c:pt idx="1159">
                  <c:v>18057</c:v>
                </c:pt>
                <c:pt idx="1160">
                  <c:v>18058</c:v>
                </c:pt>
                <c:pt idx="1161">
                  <c:v>18059</c:v>
                </c:pt>
                <c:pt idx="1162">
                  <c:v>18060</c:v>
                </c:pt>
                <c:pt idx="1163">
                  <c:v>18061</c:v>
                </c:pt>
                <c:pt idx="1164">
                  <c:v>18062</c:v>
                </c:pt>
                <c:pt idx="1165">
                  <c:v>18063</c:v>
                </c:pt>
                <c:pt idx="1166">
                  <c:v>18064</c:v>
                </c:pt>
                <c:pt idx="1167">
                  <c:v>18065</c:v>
                </c:pt>
                <c:pt idx="1168">
                  <c:v>18066</c:v>
                </c:pt>
                <c:pt idx="1169">
                  <c:v>18067</c:v>
                </c:pt>
                <c:pt idx="1170">
                  <c:v>18068</c:v>
                </c:pt>
                <c:pt idx="1171">
                  <c:v>18069</c:v>
                </c:pt>
                <c:pt idx="1172">
                  <c:v>18070</c:v>
                </c:pt>
                <c:pt idx="1173">
                  <c:v>18071</c:v>
                </c:pt>
                <c:pt idx="1174">
                  <c:v>18072</c:v>
                </c:pt>
                <c:pt idx="1175">
                  <c:v>18073</c:v>
                </c:pt>
                <c:pt idx="1176">
                  <c:v>18074</c:v>
                </c:pt>
                <c:pt idx="1177">
                  <c:v>18075</c:v>
                </c:pt>
                <c:pt idx="1178">
                  <c:v>18076</c:v>
                </c:pt>
                <c:pt idx="1179">
                  <c:v>18077</c:v>
                </c:pt>
                <c:pt idx="1180">
                  <c:v>18078</c:v>
                </c:pt>
                <c:pt idx="1181">
                  <c:v>18079</c:v>
                </c:pt>
                <c:pt idx="1182">
                  <c:v>18080</c:v>
                </c:pt>
                <c:pt idx="1183">
                  <c:v>18081</c:v>
                </c:pt>
                <c:pt idx="1184">
                  <c:v>18082</c:v>
                </c:pt>
                <c:pt idx="1185">
                  <c:v>18083</c:v>
                </c:pt>
                <c:pt idx="1186">
                  <c:v>18084</c:v>
                </c:pt>
                <c:pt idx="1187">
                  <c:v>18085</c:v>
                </c:pt>
                <c:pt idx="1188">
                  <c:v>18086</c:v>
                </c:pt>
                <c:pt idx="1189">
                  <c:v>18087</c:v>
                </c:pt>
                <c:pt idx="1190">
                  <c:v>18088</c:v>
                </c:pt>
                <c:pt idx="1191">
                  <c:v>18089</c:v>
                </c:pt>
                <c:pt idx="1192">
                  <c:v>18090</c:v>
                </c:pt>
                <c:pt idx="1193">
                  <c:v>18091</c:v>
                </c:pt>
                <c:pt idx="1194">
                  <c:v>18092</c:v>
                </c:pt>
                <c:pt idx="1195">
                  <c:v>18093</c:v>
                </c:pt>
                <c:pt idx="1196">
                  <c:v>18094</c:v>
                </c:pt>
                <c:pt idx="1197">
                  <c:v>18095</c:v>
                </c:pt>
                <c:pt idx="1198">
                  <c:v>18096</c:v>
                </c:pt>
                <c:pt idx="1199">
                  <c:v>18097</c:v>
                </c:pt>
                <c:pt idx="1200">
                  <c:v>18098</c:v>
                </c:pt>
                <c:pt idx="1201">
                  <c:v>18099</c:v>
                </c:pt>
                <c:pt idx="1202">
                  <c:v>18100</c:v>
                </c:pt>
                <c:pt idx="1203">
                  <c:v>18101</c:v>
                </c:pt>
                <c:pt idx="1204">
                  <c:v>18102</c:v>
                </c:pt>
                <c:pt idx="1205">
                  <c:v>18103</c:v>
                </c:pt>
                <c:pt idx="1206">
                  <c:v>18104</c:v>
                </c:pt>
                <c:pt idx="1207">
                  <c:v>18105</c:v>
                </c:pt>
                <c:pt idx="1208">
                  <c:v>18106</c:v>
                </c:pt>
                <c:pt idx="1209">
                  <c:v>18107</c:v>
                </c:pt>
                <c:pt idx="1210">
                  <c:v>18108</c:v>
                </c:pt>
                <c:pt idx="1211">
                  <c:v>18109</c:v>
                </c:pt>
                <c:pt idx="1212">
                  <c:v>18110</c:v>
                </c:pt>
                <c:pt idx="1213">
                  <c:v>18111</c:v>
                </c:pt>
                <c:pt idx="1214">
                  <c:v>18112</c:v>
                </c:pt>
                <c:pt idx="1215">
                  <c:v>18113</c:v>
                </c:pt>
                <c:pt idx="1216">
                  <c:v>18114</c:v>
                </c:pt>
                <c:pt idx="1217">
                  <c:v>18115</c:v>
                </c:pt>
                <c:pt idx="1218">
                  <c:v>18116</c:v>
                </c:pt>
                <c:pt idx="1219">
                  <c:v>18117</c:v>
                </c:pt>
                <c:pt idx="1220">
                  <c:v>18118</c:v>
                </c:pt>
                <c:pt idx="1221">
                  <c:v>18119</c:v>
                </c:pt>
                <c:pt idx="1222">
                  <c:v>18120</c:v>
                </c:pt>
                <c:pt idx="1223">
                  <c:v>18121</c:v>
                </c:pt>
                <c:pt idx="1224">
                  <c:v>18122</c:v>
                </c:pt>
                <c:pt idx="1225">
                  <c:v>18123</c:v>
                </c:pt>
                <c:pt idx="1226">
                  <c:v>18124</c:v>
                </c:pt>
                <c:pt idx="1227">
                  <c:v>18125</c:v>
                </c:pt>
                <c:pt idx="1228">
                  <c:v>18126</c:v>
                </c:pt>
                <c:pt idx="1229">
                  <c:v>18127</c:v>
                </c:pt>
                <c:pt idx="1230">
                  <c:v>18128</c:v>
                </c:pt>
                <c:pt idx="1231">
                  <c:v>18129</c:v>
                </c:pt>
                <c:pt idx="1232">
                  <c:v>18130</c:v>
                </c:pt>
                <c:pt idx="1233">
                  <c:v>18131</c:v>
                </c:pt>
                <c:pt idx="1234">
                  <c:v>18132</c:v>
                </c:pt>
                <c:pt idx="1235">
                  <c:v>18133</c:v>
                </c:pt>
                <c:pt idx="1236">
                  <c:v>18134</c:v>
                </c:pt>
                <c:pt idx="1237">
                  <c:v>18135</c:v>
                </c:pt>
                <c:pt idx="1238">
                  <c:v>18136</c:v>
                </c:pt>
                <c:pt idx="1239">
                  <c:v>18137</c:v>
                </c:pt>
                <c:pt idx="1240">
                  <c:v>18138</c:v>
                </c:pt>
                <c:pt idx="1241">
                  <c:v>18139</c:v>
                </c:pt>
                <c:pt idx="1242">
                  <c:v>18140</c:v>
                </c:pt>
                <c:pt idx="1243">
                  <c:v>18141</c:v>
                </c:pt>
                <c:pt idx="1244">
                  <c:v>18142</c:v>
                </c:pt>
                <c:pt idx="1245">
                  <c:v>18143</c:v>
                </c:pt>
                <c:pt idx="1246">
                  <c:v>18144</c:v>
                </c:pt>
                <c:pt idx="1247">
                  <c:v>18145</c:v>
                </c:pt>
                <c:pt idx="1248">
                  <c:v>18146</c:v>
                </c:pt>
                <c:pt idx="1249">
                  <c:v>18147</c:v>
                </c:pt>
                <c:pt idx="1250">
                  <c:v>18148</c:v>
                </c:pt>
                <c:pt idx="1251">
                  <c:v>18149</c:v>
                </c:pt>
                <c:pt idx="1252">
                  <c:v>18150</c:v>
                </c:pt>
                <c:pt idx="1253">
                  <c:v>18151</c:v>
                </c:pt>
                <c:pt idx="1254">
                  <c:v>18152</c:v>
                </c:pt>
                <c:pt idx="1255">
                  <c:v>18153</c:v>
                </c:pt>
                <c:pt idx="1256">
                  <c:v>18154</c:v>
                </c:pt>
                <c:pt idx="1257">
                  <c:v>18155</c:v>
                </c:pt>
                <c:pt idx="1258">
                  <c:v>18156</c:v>
                </c:pt>
                <c:pt idx="1259">
                  <c:v>18157</c:v>
                </c:pt>
                <c:pt idx="1260">
                  <c:v>18158</c:v>
                </c:pt>
                <c:pt idx="1261">
                  <c:v>18159</c:v>
                </c:pt>
                <c:pt idx="1262">
                  <c:v>18160</c:v>
                </c:pt>
                <c:pt idx="1263">
                  <c:v>18161</c:v>
                </c:pt>
                <c:pt idx="1264">
                  <c:v>18162</c:v>
                </c:pt>
                <c:pt idx="1265">
                  <c:v>18163</c:v>
                </c:pt>
                <c:pt idx="1266">
                  <c:v>18164</c:v>
                </c:pt>
                <c:pt idx="1267">
                  <c:v>18165</c:v>
                </c:pt>
                <c:pt idx="1268">
                  <c:v>18166</c:v>
                </c:pt>
                <c:pt idx="1269">
                  <c:v>18167</c:v>
                </c:pt>
                <c:pt idx="1270">
                  <c:v>18168</c:v>
                </c:pt>
                <c:pt idx="1271">
                  <c:v>18169</c:v>
                </c:pt>
                <c:pt idx="1272">
                  <c:v>18170</c:v>
                </c:pt>
                <c:pt idx="1273">
                  <c:v>18171</c:v>
                </c:pt>
                <c:pt idx="1274">
                  <c:v>18172</c:v>
                </c:pt>
                <c:pt idx="1275">
                  <c:v>18173</c:v>
                </c:pt>
                <c:pt idx="1276">
                  <c:v>18174</c:v>
                </c:pt>
                <c:pt idx="1277">
                  <c:v>18175</c:v>
                </c:pt>
                <c:pt idx="1278">
                  <c:v>18176</c:v>
                </c:pt>
                <c:pt idx="1279">
                  <c:v>18177</c:v>
                </c:pt>
                <c:pt idx="1280">
                  <c:v>18178</c:v>
                </c:pt>
                <c:pt idx="1281">
                  <c:v>18179</c:v>
                </c:pt>
                <c:pt idx="1282">
                  <c:v>18180</c:v>
                </c:pt>
                <c:pt idx="1283">
                  <c:v>18181</c:v>
                </c:pt>
                <c:pt idx="1284">
                  <c:v>18182</c:v>
                </c:pt>
                <c:pt idx="1285">
                  <c:v>18183</c:v>
                </c:pt>
                <c:pt idx="1286">
                  <c:v>18184</c:v>
                </c:pt>
                <c:pt idx="1287">
                  <c:v>18185</c:v>
                </c:pt>
                <c:pt idx="1288">
                  <c:v>18186</c:v>
                </c:pt>
                <c:pt idx="1289">
                  <c:v>18187</c:v>
                </c:pt>
                <c:pt idx="1290">
                  <c:v>18188</c:v>
                </c:pt>
                <c:pt idx="1291">
                  <c:v>18189</c:v>
                </c:pt>
                <c:pt idx="1292">
                  <c:v>18190</c:v>
                </c:pt>
                <c:pt idx="1293">
                  <c:v>18191</c:v>
                </c:pt>
                <c:pt idx="1294">
                  <c:v>18192</c:v>
                </c:pt>
                <c:pt idx="1295">
                  <c:v>18193</c:v>
                </c:pt>
                <c:pt idx="1296">
                  <c:v>18194</c:v>
                </c:pt>
                <c:pt idx="1297">
                  <c:v>18195</c:v>
                </c:pt>
                <c:pt idx="1298">
                  <c:v>18196</c:v>
                </c:pt>
                <c:pt idx="1299">
                  <c:v>18197</c:v>
                </c:pt>
                <c:pt idx="1300">
                  <c:v>18198</c:v>
                </c:pt>
                <c:pt idx="1301">
                  <c:v>18199</c:v>
                </c:pt>
                <c:pt idx="1302">
                  <c:v>18200</c:v>
                </c:pt>
                <c:pt idx="1303">
                  <c:v>18201</c:v>
                </c:pt>
                <c:pt idx="1304">
                  <c:v>18202</c:v>
                </c:pt>
                <c:pt idx="1305">
                  <c:v>18203</c:v>
                </c:pt>
                <c:pt idx="1306">
                  <c:v>18204</c:v>
                </c:pt>
                <c:pt idx="1307">
                  <c:v>18205</c:v>
                </c:pt>
                <c:pt idx="1308">
                  <c:v>18206</c:v>
                </c:pt>
                <c:pt idx="1309">
                  <c:v>18207</c:v>
                </c:pt>
                <c:pt idx="1310">
                  <c:v>18208</c:v>
                </c:pt>
                <c:pt idx="1311">
                  <c:v>18209</c:v>
                </c:pt>
                <c:pt idx="1312">
                  <c:v>18210</c:v>
                </c:pt>
                <c:pt idx="1313">
                  <c:v>18211</c:v>
                </c:pt>
                <c:pt idx="1314">
                  <c:v>18212</c:v>
                </c:pt>
                <c:pt idx="1315">
                  <c:v>18213</c:v>
                </c:pt>
                <c:pt idx="1316">
                  <c:v>18214</c:v>
                </c:pt>
                <c:pt idx="1317">
                  <c:v>18215</c:v>
                </c:pt>
                <c:pt idx="1318">
                  <c:v>18216</c:v>
                </c:pt>
                <c:pt idx="1319">
                  <c:v>18217</c:v>
                </c:pt>
                <c:pt idx="1320">
                  <c:v>18218</c:v>
                </c:pt>
                <c:pt idx="1321">
                  <c:v>18219</c:v>
                </c:pt>
                <c:pt idx="1322">
                  <c:v>18220</c:v>
                </c:pt>
                <c:pt idx="1323">
                  <c:v>18221</c:v>
                </c:pt>
                <c:pt idx="1324">
                  <c:v>18222</c:v>
                </c:pt>
                <c:pt idx="1325">
                  <c:v>18223</c:v>
                </c:pt>
                <c:pt idx="1326">
                  <c:v>18224</c:v>
                </c:pt>
                <c:pt idx="1327">
                  <c:v>18225</c:v>
                </c:pt>
                <c:pt idx="1328">
                  <c:v>18226</c:v>
                </c:pt>
                <c:pt idx="1329">
                  <c:v>18227</c:v>
                </c:pt>
                <c:pt idx="1330">
                  <c:v>18228</c:v>
                </c:pt>
                <c:pt idx="1331">
                  <c:v>18229</c:v>
                </c:pt>
                <c:pt idx="1332">
                  <c:v>18230</c:v>
                </c:pt>
                <c:pt idx="1333">
                  <c:v>18231</c:v>
                </c:pt>
                <c:pt idx="1334">
                  <c:v>18232</c:v>
                </c:pt>
                <c:pt idx="1335">
                  <c:v>18233</c:v>
                </c:pt>
                <c:pt idx="1336">
                  <c:v>18234</c:v>
                </c:pt>
                <c:pt idx="1337">
                  <c:v>18235</c:v>
                </c:pt>
                <c:pt idx="1338">
                  <c:v>18236</c:v>
                </c:pt>
                <c:pt idx="1339">
                  <c:v>18237</c:v>
                </c:pt>
                <c:pt idx="1340">
                  <c:v>18238</c:v>
                </c:pt>
                <c:pt idx="1341">
                  <c:v>18239</c:v>
                </c:pt>
                <c:pt idx="1342">
                  <c:v>18240</c:v>
                </c:pt>
                <c:pt idx="1343">
                  <c:v>18241</c:v>
                </c:pt>
                <c:pt idx="1344">
                  <c:v>18242</c:v>
                </c:pt>
                <c:pt idx="1345">
                  <c:v>18243</c:v>
                </c:pt>
                <c:pt idx="1346">
                  <c:v>18244</c:v>
                </c:pt>
                <c:pt idx="1347">
                  <c:v>18245</c:v>
                </c:pt>
                <c:pt idx="1348">
                  <c:v>18246</c:v>
                </c:pt>
                <c:pt idx="1349">
                  <c:v>18247</c:v>
                </c:pt>
                <c:pt idx="1350">
                  <c:v>18248</c:v>
                </c:pt>
                <c:pt idx="1351">
                  <c:v>18249</c:v>
                </c:pt>
                <c:pt idx="1352">
                  <c:v>18250</c:v>
                </c:pt>
                <c:pt idx="1353">
                  <c:v>18251</c:v>
                </c:pt>
                <c:pt idx="1354">
                  <c:v>18252</c:v>
                </c:pt>
                <c:pt idx="1355">
                  <c:v>18253</c:v>
                </c:pt>
                <c:pt idx="1356">
                  <c:v>18254</c:v>
                </c:pt>
                <c:pt idx="1357">
                  <c:v>18255</c:v>
                </c:pt>
                <c:pt idx="1358">
                  <c:v>18256</c:v>
                </c:pt>
                <c:pt idx="1359">
                  <c:v>18257</c:v>
                </c:pt>
                <c:pt idx="1360">
                  <c:v>18258</c:v>
                </c:pt>
                <c:pt idx="1361">
                  <c:v>18259</c:v>
                </c:pt>
                <c:pt idx="1362">
                  <c:v>18260</c:v>
                </c:pt>
                <c:pt idx="1363">
                  <c:v>18261</c:v>
                </c:pt>
                <c:pt idx="1364">
                  <c:v>18262</c:v>
                </c:pt>
                <c:pt idx="1365">
                  <c:v>18263</c:v>
                </c:pt>
                <c:pt idx="1366">
                  <c:v>18264</c:v>
                </c:pt>
                <c:pt idx="1367">
                  <c:v>18265</c:v>
                </c:pt>
                <c:pt idx="1368">
                  <c:v>18266</c:v>
                </c:pt>
                <c:pt idx="1369">
                  <c:v>18267</c:v>
                </c:pt>
                <c:pt idx="1370">
                  <c:v>18268</c:v>
                </c:pt>
                <c:pt idx="1371">
                  <c:v>18269</c:v>
                </c:pt>
                <c:pt idx="1372">
                  <c:v>18270</c:v>
                </c:pt>
                <c:pt idx="1373">
                  <c:v>18271</c:v>
                </c:pt>
                <c:pt idx="1374">
                  <c:v>18272</c:v>
                </c:pt>
                <c:pt idx="1375">
                  <c:v>18273</c:v>
                </c:pt>
                <c:pt idx="1376">
                  <c:v>18274</c:v>
                </c:pt>
                <c:pt idx="1377">
                  <c:v>18275</c:v>
                </c:pt>
                <c:pt idx="1378">
                  <c:v>18276</c:v>
                </c:pt>
                <c:pt idx="1379">
                  <c:v>18277</c:v>
                </c:pt>
                <c:pt idx="1380">
                  <c:v>18278</c:v>
                </c:pt>
                <c:pt idx="1381">
                  <c:v>18279</c:v>
                </c:pt>
                <c:pt idx="1382">
                  <c:v>18280</c:v>
                </c:pt>
                <c:pt idx="1383">
                  <c:v>18281</c:v>
                </c:pt>
                <c:pt idx="1384">
                  <c:v>18282</c:v>
                </c:pt>
                <c:pt idx="1385">
                  <c:v>18283</c:v>
                </c:pt>
                <c:pt idx="1386">
                  <c:v>18284</c:v>
                </c:pt>
                <c:pt idx="1387">
                  <c:v>18285</c:v>
                </c:pt>
                <c:pt idx="1388">
                  <c:v>18286</c:v>
                </c:pt>
                <c:pt idx="1389">
                  <c:v>18287</c:v>
                </c:pt>
                <c:pt idx="1390">
                  <c:v>18288</c:v>
                </c:pt>
                <c:pt idx="1391">
                  <c:v>18289</c:v>
                </c:pt>
                <c:pt idx="1392">
                  <c:v>18290</c:v>
                </c:pt>
                <c:pt idx="1393">
                  <c:v>18291</c:v>
                </c:pt>
                <c:pt idx="1394">
                  <c:v>18292</c:v>
                </c:pt>
                <c:pt idx="1395">
                  <c:v>18293</c:v>
                </c:pt>
                <c:pt idx="1396">
                  <c:v>18294</c:v>
                </c:pt>
                <c:pt idx="1397">
                  <c:v>18295</c:v>
                </c:pt>
                <c:pt idx="1398">
                  <c:v>18296</c:v>
                </c:pt>
                <c:pt idx="1399">
                  <c:v>18297</c:v>
                </c:pt>
                <c:pt idx="1400">
                  <c:v>18298</c:v>
                </c:pt>
                <c:pt idx="1401">
                  <c:v>18299</c:v>
                </c:pt>
                <c:pt idx="1402">
                  <c:v>18300</c:v>
                </c:pt>
                <c:pt idx="1403">
                  <c:v>18301</c:v>
                </c:pt>
                <c:pt idx="1404">
                  <c:v>18302</c:v>
                </c:pt>
                <c:pt idx="1405">
                  <c:v>18303</c:v>
                </c:pt>
                <c:pt idx="1406">
                  <c:v>18304</c:v>
                </c:pt>
                <c:pt idx="1407">
                  <c:v>18305</c:v>
                </c:pt>
                <c:pt idx="1408">
                  <c:v>18306</c:v>
                </c:pt>
                <c:pt idx="1409">
                  <c:v>18307</c:v>
                </c:pt>
                <c:pt idx="1410">
                  <c:v>18308</c:v>
                </c:pt>
                <c:pt idx="1411">
                  <c:v>18309</c:v>
                </c:pt>
                <c:pt idx="1412">
                  <c:v>18310</c:v>
                </c:pt>
                <c:pt idx="1413">
                  <c:v>18311</c:v>
                </c:pt>
                <c:pt idx="1414">
                  <c:v>18312</c:v>
                </c:pt>
                <c:pt idx="1415">
                  <c:v>18313</c:v>
                </c:pt>
                <c:pt idx="1416">
                  <c:v>18314</c:v>
                </c:pt>
                <c:pt idx="1417">
                  <c:v>18315</c:v>
                </c:pt>
                <c:pt idx="1418">
                  <c:v>18316</c:v>
                </c:pt>
                <c:pt idx="1419">
                  <c:v>18317</c:v>
                </c:pt>
                <c:pt idx="1420">
                  <c:v>18318</c:v>
                </c:pt>
                <c:pt idx="1421">
                  <c:v>18319</c:v>
                </c:pt>
                <c:pt idx="1422">
                  <c:v>18320</c:v>
                </c:pt>
                <c:pt idx="1423">
                  <c:v>18321</c:v>
                </c:pt>
                <c:pt idx="1424">
                  <c:v>18322</c:v>
                </c:pt>
                <c:pt idx="1425">
                  <c:v>18323</c:v>
                </c:pt>
                <c:pt idx="1426">
                  <c:v>18324</c:v>
                </c:pt>
                <c:pt idx="1427">
                  <c:v>18325</c:v>
                </c:pt>
                <c:pt idx="1428">
                  <c:v>18326</c:v>
                </c:pt>
                <c:pt idx="1429">
                  <c:v>18327</c:v>
                </c:pt>
                <c:pt idx="1430">
                  <c:v>18328</c:v>
                </c:pt>
                <c:pt idx="1431">
                  <c:v>18329</c:v>
                </c:pt>
                <c:pt idx="1432">
                  <c:v>18330</c:v>
                </c:pt>
                <c:pt idx="1433">
                  <c:v>18331</c:v>
                </c:pt>
                <c:pt idx="1434">
                  <c:v>18332</c:v>
                </c:pt>
                <c:pt idx="1435">
                  <c:v>18333</c:v>
                </c:pt>
                <c:pt idx="1436">
                  <c:v>18334</c:v>
                </c:pt>
                <c:pt idx="1437">
                  <c:v>18335</c:v>
                </c:pt>
                <c:pt idx="1438">
                  <c:v>18336</c:v>
                </c:pt>
                <c:pt idx="1439">
                  <c:v>18337</c:v>
                </c:pt>
                <c:pt idx="1440">
                  <c:v>18338</c:v>
                </c:pt>
                <c:pt idx="1441">
                  <c:v>18339</c:v>
                </c:pt>
                <c:pt idx="1442">
                  <c:v>18340</c:v>
                </c:pt>
                <c:pt idx="1443">
                  <c:v>18341</c:v>
                </c:pt>
                <c:pt idx="1444">
                  <c:v>18342</c:v>
                </c:pt>
                <c:pt idx="1445">
                  <c:v>18343</c:v>
                </c:pt>
                <c:pt idx="1446">
                  <c:v>18344</c:v>
                </c:pt>
                <c:pt idx="1447">
                  <c:v>18345</c:v>
                </c:pt>
                <c:pt idx="1448">
                  <c:v>18346</c:v>
                </c:pt>
                <c:pt idx="1449">
                  <c:v>18347</c:v>
                </c:pt>
                <c:pt idx="1450">
                  <c:v>18348</c:v>
                </c:pt>
                <c:pt idx="1451">
                  <c:v>18349</c:v>
                </c:pt>
                <c:pt idx="1452">
                  <c:v>18350</c:v>
                </c:pt>
                <c:pt idx="1453">
                  <c:v>18351</c:v>
                </c:pt>
                <c:pt idx="1454">
                  <c:v>18352</c:v>
                </c:pt>
                <c:pt idx="1455">
                  <c:v>18353</c:v>
                </c:pt>
                <c:pt idx="1456">
                  <c:v>18354</c:v>
                </c:pt>
                <c:pt idx="1457">
                  <c:v>18355</c:v>
                </c:pt>
                <c:pt idx="1458">
                  <c:v>18356</c:v>
                </c:pt>
                <c:pt idx="1459">
                  <c:v>18357</c:v>
                </c:pt>
                <c:pt idx="1460">
                  <c:v>18358</c:v>
                </c:pt>
                <c:pt idx="1461">
                  <c:v>18359</c:v>
                </c:pt>
                <c:pt idx="1462">
                  <c:v>18360</c:v>
                </c:pt>
                <c:pt idx="1463">
                  <c:v>18361</c:v>
                </c:pt>
                <c:pt idx="1464">
                  <c:v>18362</c:v>
                </c:pt>
                <c:pt idx="1465">
                  <c:v>18363</c:v>
                </c:pt>
                <c:pt idx="1466">
                  <c:v>18364</c:v>
                </c:pt>
                <c:pt idx="1467">
                  <c:v>18365</c:v>
                </c:pt>
                <c:pt idx="1468">
                  <c:v>18366</c:v>
                </c:pt>
                <c:pt idx="1469">
                  <c:v>18367</c:v>
                </c:pt>
                <c:pt idx="1470">
                  <c:v>18368</c:v>
                </c:pt>
                <c:pt idx="1471">
                  <c:v>18369</c:v>
                </c:pt>
                <c:pt idx="1472">
                  <c:v>18370</c:v>
                </c:pt>
                <c:pt idx="1473">
                  <c:v>18371</c:v>
                </c:pt>
                <c:pt idx="1474">
                  <c:v>18372</c:v>
                </c:pt>
                <c:pt idx="1475">
                  <c:v>18373</c:v>
                </c:pt>
                <c:pt idx="1476">
                  <c:v>18374</c:v>
                </c:pt>
                <c:pt idx="1477">
                  <c:v>18375</c:v>
                </c:pt>
                <c:pt idx="1478">
                  <c:v>18376</c:v>
                </c:pt>
                <c:pt idx="1479">
                  <c:v>18377</c:v>
                </c:pt>
                <c:pt idx="1480">
                  <c:v>18378</c:v>
                </c:pt>
                <c:pt idx="1481">
                  <c:v>18379</c:v>
                </c:pt>
                <c:pt idx="1482">
                  <c:v>18380</c:v>
                </c:pt>
                <c:pt idx="1483">
                  <c:v>18381</c:v>
                </c:pt>
                <c:pt idx="1484">
                  <c:v>18382</c:v>
                </c:pt>
                <c:pt idx="1485">
                  <c:v>18383</c:v>
                </c:pt>
                <c:pt idx="1486">
                  <c:v>18384</c:v>
                </c:pt>
                <c:pt idx="1487">
                  <c:v>18385</c:v>
                </c:pt>
                <c:pt idx="1488">
                  <c:v>18386</c:v>
                </c:pt>
                <c:pt idx="1489">
                  <c:v>18387</c:v>
                </c:pt>
                <c:pt idx="1490">
                  <c:v>18388</c:v>
                </c:pt>
                <c:pt idx="1491">
                  <c:v>18389</c:v>
                </c:pt>
                <c:pt idx="1492">
                  <c:v>18390</c:v>
                </c:pt>
                <c:pt idx="1493">
                  <c:v>18391</c:v>
                </c:pt>
                <c:pt idx="1494">
                  <c:v>18392</c:v>
                </c:pt>
                <c:pt idx="1495">
                  <c:v>18393</c:v>
                </c:pt>
                <c:pt idx="1496">
                  <c:v>18394</c:v>
                </c:pt>
                <c:pt idx="1497">
                  <c:v>18395</c:v>
                </c:pt>
                <c:pt idx="1498">
                  <c:v>18396</c:v>
                </c:pt>
                <c:pt idx="1499">
                  <c:v>18397</c:v>
                </c:pt>
                <c:pt idx="1500">
                  <c:v>18398</c:v>
                </c:pt>
                <c:pt idx="1501">
                  <c:v>18399</c:v>
                </c:pt>
                <c:pt idx="1502">
                  <c:v>18400</c:v>
                </c:pt>
                <c:pt idx="1503">
                  <c:v>18401</c:v>
                </c:pt>
                <c:pt idx="1504">
                  <c:v>18402</c:v>
                </c:pt>
                <c:pt idx="1505">
                  <c:v>18403</c:v>
                </c:pt>
                <c:pt idx="1506">
                  <c:v>18404</c:v>
                </c:pt>
                <c:pt idx="1507">
                  <c:v>18405</c:v>
                </c:pt>
                <c:pt idx="1508">
                  <c:v>18406</c:v>
                </c:pt>
                <c:pt idx="1509">
                  <c:v>18407</c:v>
                </c:pt>
                <c:pt idx="1510">
                  <c:v>18408</c:v>
                </c:pt>
                <c:pt idx="1511">
                  <c:v>18409</c:v>
                </c:pt>
                <c:pt idx="1512">
                  <c:v>18410</c:v>
                </c:pt>
                <c:pt idx="1513">
                  <c:v>18411</c:v>
                </c:pt>
                <c:pt idx="1514">
                  <c:v>18412</c:v>
                </c:pt>
                <c:pt idx="1515">
                  <c:v>18413</c:v>
                </c:pt>
                <c:pt idx="1516">
                  <c:v>18414</c:v>
                </c:pt>
                <c:pt idx="1517">
                  <c:v>18415</c:v>
                </c:pt>
                <c:pt idx="1518">
                  <c:v>18416</c:v>
                </c:pt>
                <c:pt idx="1519">
                  <c:v>18417</c:v>
                </c:pt>
                <c:pt idx="1520">
                  <c:v>18418</c:v>
                </c:pt>
                <c:pt idx="1521">
                  <c:v>18419</c:v>
                </c:pt>
                <c:pt idx="1522">
                  <c:v>18420</c:v>
                </c:pt>
                <c:pt idx="1523">
                  <c:v>18421</c:v>
                </c:pt>
                <c:pt idx="1524">
                  <c:v>18422</c:v>
                </c:pt>
                <c:pt idx="1525">
                  <c:v>18423</c:v>
                </c:pt>
                <c:pt idx="1526">
                  <c:v>18424</c:v>
                </c:pt>
                <c:pt idx="1527">
                  <c:v>18425</c:v>
                </c:pt>
                <c:pt idx="1528">
                  <c:v>18426</c:v>
                </c:pt>
                <c:pt idx="1529">
                  <c:v>18427</c:v>
                </c:pt>
                <c:pt idx="1530">
                  <c:v>18428</c:v>
                </c:pt>
                <c:pt idx="1531">
                  <c:v>18429</c:v>
                </c:pt>
                <c:pt idx="1532">
                  <c:v>18430</c:v>
                </c:pt>
                <c:pt idx="1533">
                  <c:v>18431</c:v>
                </c:pt>
                <c:pt idx="1534">
                  <c:v>18432</c:v>
                </c:pt>
                <c:pt idx="1535">
                  <c:v>18433</c:v>
                </c:pt>
                <c:pt idx="1536">
                  <c:v>18434</c:v>
                </c:pt>
                <c:pt idx="1537">
                  <c:v>18435</c:v>
                </c:pt>
                <c:pt idx="1538">
                  <c:v>18436</c:v>
                </c:pt>
                <c:pt idx="1539">
                  <c:v>18437</c:v>
                </c:pt>
                <c:pt idx="1540">
                  <c:v>18438</c:v>
                </c:pt>
                <c:pt idx="1541">
                  <c:v>18439</c:v>
                </c:pt>
                <c:pt idx="1542">
                  <c:v>18440</c:v>
                </c:pt>
                <c:pt idx="1543">
                  <c:v>18441</c:v>
                </c:pt>
                <c:pt idx="1544">
                  <c:v>18442</c:v>
                </c:pt>
                <c:pt idx="1545">
                  <c:v>18443</c:v>
                </c:pt>
                <c:pt idx="1546">
                  <c:v>18444</c:v>
                </c:pt>
                <c:pt idx="1547">
                  <c:v>18445</c:v>
                </c:pt>
                <c:pt idx="1548">
                  <c:v>18446</c:v>
                </c:pt>
                <c:pt idx="1549">
                  <c:v>18447</c:v>
                </c:pt>
                <c:pt idx="1550">
                  <c:v>18448</c:v>
                </c:pt>
                <c:pt idx="1551">
                  <c:v>18449</c:v>
                </c:pt>
                <c:pt idx="1552">
                  <c:v>18450</c:v>
                </c:pt>
                <c:pt idx="1553">
                  <c:v>18451</c:v>
                </c:pt>
                <c:pt idx="1554">
                  <c:v>18452</c:v>
                </c:pt>
                <c:pt idx="1555">
                  <c:v>18453</c:v>
                </c:pt>
                <c:pt idx="1556">
                  <c:v>18454</c:v>
                </c:pt>
                <c:pt idx="1557">
                  <c:v>18455</c:v>
                </c:pt>
                <c:pt idx="1558">
                  <c:v>18456</c:v>
                </c:pt>
                <c:pt idx="1559">
                  <c:v>18457</c:v>
                </c:pt>
                <c:pt idx="1560">
                  <c:v>18458</c:v>
                </c:pt>
                <c:pt idx="1561">
                  <c:v>18459</c:v>
                </c:pt>
                <c:pt idx="1562">
                  <c:v>18460</c:v>
                </c:pt>
                <c:pt idx="1563">
                  <c:v>18461</c:v>
                </c:pt>
                <c:pt idx="1564">
                  <c:v>18462</c:v>
                </c:pt>
                <c:pt idx="1565">
                  <c:v>18463</c:v>
                </c:pt>
                <c:pt idx="1566">
                  <c:v>18464</c:v>
                </c:pt>
                <c:pt idx="1567">
                  <c:v>18465</c:v>
                </c:pt>
                <c:pt idx="1568">
                  <c:v>18466</c:v>
                </c:pt>
                <c:pt idx="1569">
                  <c:v>18467</c:v>
                </c:pt>
                <c:pt idx="1570">
                  <c:v>18468</c:v>
                </c:pt>
                <c:pt idx="1571">
                  <c:v>18469</c:v>
                </c:pt>
                <c:pt idx="1572">
                  <c:v>18470</c:v>
                </c:pt>
                <c:pt idx="1573">
                  <c:v>18471</c:v>
                </c:pt>
                <c:pt idx="1574">
                  <c:v>18472</c:v>
                </c:pt>
                <c:pt idx="1575">
                  <c:v>18473</c:v>
                </c:pt>
                <c:pt idx="1576">
                  <c:v>18474</c:v>
                </c:pt>
                <c:pt idx="1577">
                  <c:v>18475</c:v>
                </c:pt>
                <c:pt idx="1578">
                  <c:v>18476</c:v>
                </c:pt>
                <c:pt idx="1579">
                  <c:v>18477</c:v>
                </c:pt>
                <c:pt idx="1580">
                  <c:v>18478</c:v>
                </c:pt>
                <c:pt idx="1581">
                  <c:v>18479</c:v>
                </c:pt>
                <c:pt idx="1582">
                  <c:v>18480</c:v>
                </c:pt>
                <c:pt idx="1583">
                  <c:v>18481</c:v>
                </c:pt>
                <c:pt idx="1584">
                  <c:v>18482</c:v>
                </c:pt>
                <c:pt idx="1585">
                  <c:v>18483</c:v>
                </c:pt>
                <c:pt idx="1586">
                  <c:v>18484</c:v>
                </c:pt>
                <c:pt idx="1587">
                  <c:v>18485</c:v>
                </c:pt>
                <c:pt idx="1588">
                  <c:v>18486</c:v>
                </c:pt>
                <c:pt idx="1589">
                  <c:v>18487</c:v>
                </c:pt>
                <c:pt idx="1590">
                  <c:v>18488</c:v>
                </c:pt>
                <c:pt idx="1591">
                  <c:v>18489</c:v>
                </c:pt>
                <c:pt idx="1592">
                  <c:v>18490</c:v>
                </c:pt>
                <c:pt idx="1593">
                  <c:v>18491</c:v>
                </c:pt>
                <c:pt idx="1594">
                  <c:v>18492</c:v>
                </c:pt>
                <c:pt idx="1595">
                  <c:v>18493</c:v>
                </c:pt>
                <c:pt idx="1596">
                  <c:v>18494</c:v>
                </c:pt>
                <c:pt idx="1597">
                  <c:v>18495</c:v>
                </c:pt>
                <c:pt idx="1598">
                  <c:v>18496</c:v>
                </c:pt>
                <c:pt idx="1599">
                  <c:v>18497</c:v>
                </c:pt>
                <c:pt idx="1600">
                  <c:v>18498</c:v>
                </c:pt>
                <c:pt idx="1601">
                  <c:v>18499</c:v>
                </c:pt>
                <c:pt idx="1602">
                  <c:v>18500</c:v>
                </c:pt>
                <c:pt idx="1603">
                  <c:v>18501</c:v>
                </c:pt>
                <c:pt idx="1604">
                  <c:v>18502</c:v>
                </c:pt>
                <c:pt idx="1605">
                  <c:v>18503</c:v>
                </c:pt>
                <c:pt idx="1606">
                  <c:v>18504</c:v>
                </c:pt>
                <c:pt idx="1607">
                  <c:v>18505</c:v>
                </c:pt>
                <c:pt idx="1608">
                  <c:v>18506</c:v>
                </c:pt>
                <c:pt idx="1609">
                  <c:v>18507</c:v>
                </c:pt>
                <c:pt idx="1610">
                  <c:v>18508</c:v>
                </c:pt>
                <c:pt idx="1611">
                  <c:v>18509</c:v>
                </c:pt>
                <c:pt idx="1612">
                  <c:v>18510</c:v>
                </c:pt>
                <c:pt idx="1613">
                  <c:v>18511</c:v>
                </c:pt>
                <c:pt idx="1614">
                  <c:v>18512</c:v>
                </c:pt>
                <c:pt idx="1615">
                  <c:v>18513</c:v>
                </c:pt>
                <c:pt idx="1616">
                  <c:v>18514</c:v>
                </c:pt>
                <c:pt idx="1617">
                  <c:v>18515</c:v>
                </c:pt>
                <c:pt idx="1618">
                  <c:v>18516</c:v>
                </c:pt>
                <c:pt idx="1619">
                  <c:v>18517</c:v>
                </c:pt>
                <c:pt idx="1620">
                  <c:v>18518</c:v>
                </c:pt>
                <c:pt idx="1621">
                  <c:v>18519</c:v>
                </c:pt>
                <c:pt idx="1622">
                  <c:v>18520</c:v>
                </c:pt>
                <c:pt idx="1623">
                  <c:v>18521</c:v>
                </c:pt>
                <c:pt idx="1624">
                  <c:v>18522</c:v>
                </c:pt>
                <c:pt idx="1625">
                  <c:v>18523</c:v>
                </c:pt>
                <c:pt idx="1626">
                  <c:v>18524</c:v>
                </c:pt>
                <c:pt idx="1627">
                  <c:v>18525</c:v>
                </c:pt>
                <c:pt idx="1628">
                  <c:v>18526</c:v>
                </c:pt>
                <c:pt idx="1629">
                  <c:v>18527</c:v>
                </c:pt>
                <c:pt idx="1630">
                  <c:v>18528</c:v>
                </c:pt>
                <c:pt idx="1631">
                  <c:v>18529</c:v>
                </c:pt>
                <c:pt idx="1632">
                  <c:v>18530</c:v>
                </c:pt>
                <c:pt idx="1633">
                  <c:v>18531</c:v>
                </c:pt>
                <c:pt idx="1634">
                  <c:v>18532</c:v>
                </c:pt>
                <c:pt idx="1635">
                  <c:v>18533</c:v>
                </c:pt>
                <c:pt idx="1636">
                  <c:v>18534</c:v>
                </c:pt>
                <c:pt idx="1637">
                  <c:v>18535</c:v>
                </c:pt>
                <c:pt idx="1638">
                  <c:v>18536</c:v>
                </c:pt>
                <c:pt idx="1639">
                  <c:v>18537</c:v>
                </c:pt>
                <c:pt idx="1640">
                  <c:v>18538</c:v>
                </c:pt>
                <c:pt idx="1641">
                  <c:v>18539</c:v>
                </c:pt>
                <c:pt idx="1642">
                  <c:v>18540</c:v>
                </c:pt>
                <c:pt idx="1643">
                  <c:v>18541</c:v>
                </c:pt>
                <c:pt idx="1644">
                  <c:v>18542</c:v>
                </c:pt>
                <c:pt idx="1645">
                  <c:v>18543</c:v>
                </c:pt>
                <c:pt idx="1646">
                  <c:v>18544</c:v>
                </c:pt>
                <c:pt idx="1647">
                  <c:v>18545</c:v>
                </c:pt>
                <c:pt idx="1648">
                  <c:v>18546</c:v>
                </c:pt>
                <c:pt idx="1649">
                  <c:v>18547</c:v>
                </c:pt>
                <c:pt idx="1650">
                  <c:v>18548</c:v>
                </c:pt>
                <c:pt idx="1651">
                  <c:v>18549</c:v>
                </c:pt>
                <c:pt idx="1652">
                  <c:v>18550</c:v>
                </c:pt>
                <c:pt idx="1653">
                  <c:v>18551</c:v>
                </c:pt>
                <c:pt idx="1654">
                  <c:v>18552</c:v>
                </c:pt>
                <c:pt idx="1655">
                  <c:v>18553</c:v>
                </c:pt>
                <c:pt idx="1656">
                  <c:v>18554</c:v>
                </c:pt>
                <c:pt idx="1657">
                  <c:v>18555</c:v>
                </c:pt>
                <c:pt idx="1658">
                  <c:v>18556</c:v>
                </c:pt>
                <c:pt idx="1659">
                  <c:v>18557</c:v>
                </c:pt>
                <c:pt idx="1660">
                  <c:v>18558</c:v>
                </c:pt>
                <c:pt idx="1661">
                  <c:v>18559</c:v>
                </c:pt>
                <c:pt idx="1662">
                  <c:v>18560</c:v>
                </c:pt>
                <c:pt idx="1663">
                  <c:v>18561</c:v>
                </c:pt>
                <c:pt idx="1664">
                  <c:v>18562</c:v>
                </c:pt>
                <c:pt idx="1665">
                  <c:v>18563</c:v>
                </c:pt>
                <c:pt idx="1666">
                  <c:v>18564</c:v>
                </c:pt>
                <c:pt idx="1667">
                  <c:v>18565</c:v>
                </c:pt>
                <c:pt idx="1668">
                  <c:v>18566</c:v>
                </c:pt>
                <c:pt idx="1669">
                  <c:v>18567</c:v>
                </c:pt>
                <c:pt idx="1670">
                  <c:v>18568</c:v>
                </c:pt>
                <c:pt idx="1671">
                  <c:v>18569</c:v>
                </c:pt>
                <c:pt idx="1672">
                  <c:v>18570</c:v>
                </c:pt>
                <c:pt idx="1673">
                  <c:v>18571</c:v>
                </c:pt>
                <c:pt idx="1674">
                  <c:v>18572</c:v>
                </c:pt>
                <c:pt idx="1675">
                  <c:v>18573</c:v>
                </c:pt>
                <c:pt idx="1676">
                  <c:v>18574</c:v>
                </c:pt>
                <c:pt idx="1677">
                  <c:v>18575</c:v>
                </c:pt>
                <c:pt idx="1678">
                  <c:v>18576</c:v>
                </c:pt>
                <c:pt idx="1679">
                  <c:v>18577</c:v>
                </c:pt>
                <c:pt idx="1680">
                  <c:v>18578</c:v>
                </c:pt>
                <c:pt idx="1681">
                  <c:v>18579</c:v>
                </c:pt>
                <c:pt idx="1682">
                  <c:v>18580</c:v>
                </c:pt>
                <c:pt idx="1683">
                  <c:v>18581</c:v>
                </c:pt>
                <c:pt idx="1684">
                  <c:v>18582</c:v>
                </c:pt>
                <c:pt idx="1685">
                  <c:v>18583</c:v>
                </c:pt>
                <c:pt idx="1686">
                  <c:v>18584</c:v>
                </c:pt>
                <c:pt idx="1687">
                  <c:v>18585</c:v>
                </c:pt>
                <c:pt idx="1688">
                  <c:v>18586</c:v>
                </c:pt>
                <c:pt idx="1689">
                  <c:v>18587</c:v>
                </c:pt>
                <c:pt idx="1690">
                  <c:v>18588</c:v>
                </c:pt>
                <c:pt idx="1691">
                  <c:v>18589</c:v>
                </c:pt>
                <c:pt idx="1692">
                  <c:v>18590</c:v>
                </c:pt>
                <c:pt idx="1693">
                  <c:v>18591</c:v>
                </c:pt>
                <c:pt idx="1694">
                  <c:v>18592</c:v>
                </c:pt>
                <c:pt idx="1695">
                  <c:v>18593</c:v>
                </c:pt>
                <c:pt idx="1696">
                  <c:v>18594</c:v>
                </c:pt>
                <c:pt idx="1697">
                  <c:v>18595</c:v>
                </c:pt>
                <c:pt idx="1698">
                  <c:v>18596</c:v>
                </c:pt>
                <c:pt idx="1699">
                  <c:v>18597</c:v>
                </c:pt>
                <c:pt idx="1700">
                  <c:v>18598</c:v>
                </c:pt>
                <c:pt idx="1701">
                  <c:v>18599</c:v>
                </c:pt>
                <c:pt idx="1702">
                  <c:v>18600</c:v>
                </c:pt>
                <c:pt idx="1703">
                  <c:v>18601</c:v>
                </c:pt>
                <c:pt idx="1704">
                  <c:v>18602</c:v>
                </c:pt>
                <c:pt idx="1705">
                  <c:v>18603</c:v>
                </c:pt>
                <c:pt idx="1706">
                  <c:v>18604</c:v>
                </c:pt>
                <c:pt idx="1707">
                  <c:v>18605</c:v>
                </c:pt>
                <c:pt idx="1708">
                  <c:v>18606</c:v>
                </c:pt>
                <c:pt idx="1709">
                  <c:v>18607</c:v>
                </c:pt>
                <c:pt idx="1710">
                  <c:v>18608</c:v>
                </c:pt>
                <c:pt idx="1711">
                  <c:v>18609</c:v>
                </c:pt>
                <c:pt idx="1712">
                  <c:v>18610</c:v>
                </c:pt>
                <c:pt idx="1713">
                  <c:v>18611</c:v>
                </c:pt>
                <c:pt idx="1714">
                  <c:v>18612</c:v>
                </c:pt>
                <c:pt idx="1715">
                  <c:v>18613</c:v>
                </c:pt>
                <c:pt idx="1716">
                  <c:v>18614</c:v>
                </c:pt>
                <c:pt idx="1717">
                  <c:v>18615</c:v>
                </c:pt>
                <c:pt idx="1718">
                  <c:v>18616</c:v>
                </c:pt>
                <c:pt idx="1719">
                  <c:v>18617</c:v>
                </c:pt>
                <c:pt idx="1720">
                  <c:v>18618</c:v>
                </c:pt>
                <c:pt idx="1721">
                  <c:v>18619</c:v>
                </c:pt>
                <c:pt idx="1722">
                  <c:v>18620</c:v>
                </c:pt>
                <c:pt idx="1723">
                  <c:v>18621</c:v>
                </c:pt>
                <c:pt idx="1724">
                  <c:v>18622</c:v>
                </c:pt>
                <c:pt idx="1725">
                  <c:v>18623</c:v>
                </c:pt>
                <c:pt idx="1726">
                  <c:v>18624</c:v>
                </c:pt>
                <c:pt idx="1727">
                  <c:v>18625</c:v>
                </c:pt>
                <c:pt idx="1728">
                  <c:v>18626</c:v>
                </c:pt>
                <c:pt idx="1729">
                  <c:v>18627</c:v>
                </c:pt>
                <c:pt idx="1730">
                  <c:v>18628</c:v>
                </c:pt>
                <c:pt idx="1731">
                  <c:v>18629</c:v>
                </c:pt>
                <c:pt idx="1732">
                  <c:v>18630</c:v>
                </c:pt>
                <c:pt idx="1733">
                  <c:v>18631</c:v>
                </c:pt>
                <c:pt idx="1734">
                  <c:v>18632</c:v>
                </c:pt>
                <c:pt idx="1735">
                  <c:v>18633</c:v>
                </c:pt>
                <c:pt idx="1736">
                  <c:v>18634</c:v>
                </c:pt>
                <c:pt idx="1737">
                  <c:v>18635</c:v>
                </c:pt>
                <c:pt idx="1738">
                  <c:v>18636</c:v>
                </c:pt>
                <c:pt idx="1739">
                  <c:v>18637</c:v>
                </c:pt>
                <c:pt idx="1740">
                  <c:v>18638</c:v>
                </c:pt>
                <c:pt idx="1741">
                  <c:v>18639</c:v>
                </c:pt>
                <c:pt idx="1742">
                  <c:v>18640</c:v>
                </c:pt>
                <c:pt idx="1743">
                  <c:v>18641</c:v>
                </c:pt>
                <c:pt idx="1744">
                  <c:v>18642</c:v>
                </c:pt>
                <c:pt idx="1745">
                  <c:v>18643</c:v>
                </c:pt>
                <c:pt idx="1746">
                  <c:v>18644</c:v>
                </c:pt>
                <c:pt idx="1747">
                  <c:v>18645</c:v>
                </c:pt>
                <c:pt idx="1748">
                  <c:v>18646</c:v>
                </c:pt>
                <c:pt idx="1749">
                  <c:v>18647</c:v>
                </c:pt>
                <c:pt idx="1750">
                  <c:v>18648</c:v>
                </c:pt>
                <c:pt idx="1751">
                  <c:v>18649</c:v>
                </c:pt>
                <c:pt idx="1752">
                  <c:v>18650</c:v>
                </c:pt>
                <c:pt idx="1753">
                  <c:v>18651</c:v>
                </c:pt>
                <c:pt idx="1754">
                  <c:v>18652</c:v>
                </c:pt>
                <c:pt idx="1755">
                  <c:v>18653</c:v>
                </c:pt>
                <c:pt idx="1756">
                  <c:v>18654</c:v>
                </c:pt>
                <c:pt idx="1757">
                  <c:v>18655</c:v>
                </c:pt>
                <c:pt idx="1758">
                  <c:v>18656</c:v>
                </c:pt>
                <c:pt idx="1759">
                  <c:v>18657</c:v>
                </c:pt>
                <c:pt idx="1760">
                  <c:v>18658</c:v>
                </c:pt>
                <c:pt idx="1761">
                  <c:v>18659</c:v>
                </c:pt>
                <c:pt idx="1762">
                  <c:v>18660</c:v>
                </c:pt>
                <c:pt idx="1763">
                  <c:v>18661</c:v>
                </c:pt>
                <c:pt idx="1764">
                  <c:v>18662</c:v>
                </c:pt>
                <c:pt idx="1765">
                  <c:v>18663</c:v>
                </c:pt>
                <c:pt idx="1766">
                  <c:v>18664</c:v>
                </c:pt>
                <c:pt idx="1767">
                  <c:v>18665</c:v>
                </c:pt>
                <c:pt idx="1768">
                  <c:v>18666</c:v>
                </c:pt>
                <c:pt idx="1769">
                  <c:v>18667</c:v>
                </c:pt>
                <c:pt idx="1770">
                  <c:v>18668</c:v>
                </c:pt>
                <c:pt idx="1771">
                  <c:v>18669</c:v>
                </c:pt>
                <c:pt idx="1772">
                  <c:v>18670</c:v>
                </c:pt>
                <c:pt idx="1773">
                  <c:v>18671</c:v>
                </c:pt>
                <c:pt idx="1774">
                  <c:v>18672</c:v>
                </c:pt>
                <c:pt idx="1775">
                  <c:v>18673</c:v>
                </c:pt>
                <c:pt idx="1776">
                  <c:v>18674</c:v>
                </c:pt>
                <c:pt idx="1777">
                  <c:v>18675</c:v>
                </c:pt>
                <c:pt idx="1778">
                  <c:v>18676</c:v>
                </c:pt>
                <c:pt idx="1779">
                  <c:v>18677</c:v>
                </c:pt>
                <c:pt idx="1780">
                  <c:v>18678</c:v>
                </c:pt>
                <c:pt idx="1781">
                  <c:v>18679</c:v>
                </c:pt>
                <c:pt idx="1782">
                  <c:v>18680</c:v>
                </c:pt>
                <c:pt idx="1783">
                  <c:v>18681</c:v>
                </c:pt>
                <c:pt idx="1784">
                  <c:v>18682</c:v>
                </c:pt>
                <c:pt idx="1785">
                  <c:v>18683</c:v>
                </c:pt>
                <c:pt idx="1786">
                  <c:v>18684</c:v>
                </c:pt>
                <c:pt idx="1787">
                  <c:v>18685</c:v>
                </c:pt>
                <c:pt idx="1788">
                  <c:v>18686</c:v>
                </c:pt>
                <c:pt idx="1789">
                  <c:v>18687</c:v>
                </c:pt>
                <c:pt idx="1790">
                  <c:v>18688</c:v>
                </c:pt>
                <c:pt idx="1791">
                  <c:v>18689</c:v>
                </c:pt>
                <c:pt idx="1792">
                  <c:v>18690</c:v>
                </c:pt>
                <c:pt idx="1793">
                  <c:v>18691</c:v>
                </c:pt>
                <c:pt idx="1794">
                  <c:v>18692</c:v>
                </c:pt>
                <c:pt idx="1795">
                  <c:v>18693</c:v>
                </c:pt>
                <c:pt idx="1796">
                  <c:v>18694</c:v>
                </c:pt>
                <c:pt idx="1797">
                  <c:v>18695</c:v>
                </c:pt>
                <c:pt idx="1798">
                  <c:v>18696</c:v>
                </c:pt>
                <c:pt idx="1799">
                  <c:v>18697</c:v>
                </c:pt>
                <c:pt idx="1800">
                  <c:v>18698</c:v>
                </c:pt>
                <c:pt idx="1801">
                  <c:v>18699</c:v>
                </c:pt>
                <c:pt idx="1802">
                  <c:v>18700</c:v>
                </c:pt>
                <c:pt idx="1803">
                  <c:v>18701</c:v>
                </c:pt>
                <c:pt idx="1804">
                  <c:v>18702</c:v>
                </c:pt>
                <c:pt idx="1805">
                  <c:v>18703</c:v>
                </c:pt>
                <c:pt idx="1806">
                  <c:v>18704</c:v>
                </c:pt>
                <c:pt idx="1807">
                  <c:v>18705</c:v>
                </c:pt>
                <c:pt idx="1808">
                  <c:v>18706</c:v>
                </c:pt>
                <c:pt idx="1809">
                  <c:v>18707</c:v>
                </c:pt>
                <c:pt idx="1810">
                  <c:v>18708</c:v>
                </c:pt>
                <c:pt idx="1811">
                  <c:v>18709</c:v>
                </c:pt>
                <c:pt idx="1812">
                  <c:v>18710</c:v>
                </c:pt>
                <c:pt idx="1813">
                  <c:v>18711</c:v>
                </c:pt>
                <c:pt idx="1814">
                  <c:v>18712</c:v>
                </c:pt>
                <c:pt idx="1815">
                  <c:v>18713</c:v>
                </c:pt>
                <c:pt idx="1816">
                  <c:v>18714</c:v>
                </c:pt>
                <c:pt idx="1817">
                  <c:v>18715</c:v>
                </c:pt>
                <c:pt idx="1818">
                  <c:v>18716</c:v>
                </c:pt>
                <c:pt idx="1819">
                  <c:v>18717</c:v>
                </c:pt>
                <c:pt idx="1820">
                  <c:v>18718</c:v>
                </c:pt>
                <c:pt idx="1821">
                  <c:v>18719</c:v>
                </c:pt>
                <c:pt idx="1822">
                  <c:v>18720</c:v>
                </c:pt>
                <c:pt idx="1823">
                  <c:v>18721</c:v>
                </c:pt>
                <c:pt idx="1824">
                  <c:v>18722</c:v>
                </c:pt>
                <c:pt idx="1825">
                  <c:v>18723</c:v>
                </c:pt>
                <c:pt idx="1826">
                  <c:v>18724</c:v>
                </c:pt>
                <c:pt idx="1827">
                  <c:v>18725</c:v>
                </c:pt>
                <c:pt idx="1828">
                  <c:v>18726</c:v>
                </c:pt>
                <c:pt idx="1829">
                  <c:v>18727</c:v>
                </c:pt>
                <c:pt idx="1830">
                  <c:v>18728</c:v>
                </c:pt>
                <c:pt idx="1831">
                  <c:v>18729</c:v>
                </c:pt>
                <c:pt idx="1832">
                  <c:v>18730</c:v>
                </c:pt>
                <c:pt idx="1833">
                  <c:v>18731</c:v>
                </c:pt>
                <c:pt idx="1834">
                  <c:v>18732</c:v>
                </c:pt>
                <c:pt idx="1835">
                  <c:v>18733</c:v>
                </c:pt>
                <c:pt idx="1836">
                  <c:v>18734</c:v>
                </c:pt>
                <c:pt idx="1837">
                  <c:v>18735</c:v>
                </c:pt>
                <c:pt idx="1838">
                  <c:v>18736</c:v>
                </c:pt>
                <c:pt idx="1839">
                  <c:v>18737</c:v>
                </c:pt>
                <c:pt idx="1840">
                  <c:v>18738</c:v>
                </c:pt>
                <c:pt idx="1841">
                  <c:v>18739</c:v>
                </c:pt>
                <c:pt idx="1842">
                  <c:v>18740</c:v>
                </c:pt>
                <c:pt idx="1843">
                  <c:v>18741</c:v>
                </c:pt>
                <c:pt idx="1844">
                  <c:v>18742</c:v>
                </c:pt>
                <c:pt idx="1845">
                  <c:v>18743</c:v>
                </c:pt>
                <c:pt idx="1846">
                  <c:v>18744</c:v>
                </c:pt>
                <c:pt idx="1847">
                  <c:v>18745</c:v>
                </c:pt>
                <c:pt idx="1848">
                  <c:v>18746</c:v>
                </c:pt>
                <c:pt idx="1849">
                  <c:v>18747</c:v>
                </c:pt>
                <c:pt idx="1850">
                  <c:v>18748</c:v>
                </c:pt>
                <c:pt idx="1851">
                  <c:v>18749</c:v>
                </c:pt>
                <c:pt idx="1852">
                  <c:v>18750</c:v>
                </c:pt>
                <c:pt idx="1853">
                  <c:v>18751</c:v>
                </c:pt>
                <c:pt idx="1854">
                  <c:v>18752</c:v>
                </c:pt>
                <c:pt idx="1855">
                  <c:v>18753</c:v>
                </c:pt>
                <c:pt idx="1856">
                  <c:v>18754</c:v>
                </c:pt>
                <c:pt idx="1857">
                  <c:v>18755</c:v>
                </c:pt>
                <c:pt idx="1858">
                  <c:v>18756</c:v>
                </c:pt>
                <c:pt idx="1859">
                  <c:v>18757</c:v>
                </c:pt>
                <c:pt idx="1860">
                  <c:v>18758</c:v>
                </c:pt>
                <c:pt idx="1861">
                  <c:v>18759</c:v>
                </c:pt>
                <c:pt idx="1862">
                  <c:v>18760</c:v>
                </c:pt>
                <c:pt idx="1863">
                  <c:v>18761</c:v>
                </c:pt>
                <c:pt idx="1864">
                  <c:v>18762</c:v>
                </c:pt>
                <c:pt idx="1865">
                  <c:v>18763</c:v>
                </c:pt>
                <c:pt idx="1866">
                  <c:v>18764</c:v>
                </c:pt>
                <c:pt idx="1867">
                  <c:v>18765</c:v>
                </c:pt>
                <c:pt idx="1868">
                  <c:v>18766</c:v>
                </c:pt>
                <c:pt idx="1869">
                  <c:v>18767</c:v>
                </c:pt>
                <c:pt idx="1870">
                  <c:v>18768</c:v>
                </c:pt>
                <c:pt idx="1871">
                  <c:v>18769</c:v>
                </c:pt>
                <c:pt idx="1872">
                  <c:v>18770</c:v>
                </c:pt>
                <c:pt idx="1873">
                  <c:v>18771</c:v>
                </c:pt>
                <c:pt idx="1874">
                  <c:v>18772</c:v>
                </c:pt>
                <c:pt idx="1875">
                  <c:v>18773</c:v>
                </c:pt>
                <c:pt idx="1876">
                  <c:v>18774</c:v>
                </c:pt>
                <c:pt idx="1877">
                  <c:v>18775</c:v>
                </c:pt>
                <c:pt idx="1878">
                  <c:v>18776</c:v>
                </c:pt>
                <c:pt idx="1879">
                  <c:v>18777</c:v>
                </c:pt>
                <c:pt idx="1880">
                  <c:v>18778</c:v>
                </c:pt>
                <c:pt idx="1881">
                  <c:v>18779</c:v>
                </c:pt>
                <c:pt idx="1882">
                  <c:v>18780</c:v>
                </c:pt>
                <c:pt idx="1883">
                  <c:v>18781</c:v>
                </c:pt>
                <c:pt idx="1884">
                  <c:v>18782</c:v>
                </c:pt>
                <c:pt idx="1885">
                  <c:v>18783</c:v>
                </c:pt>
                <c:pt idx="1886">
                  <c:v>18784</c:v>
                </c:pt>
                <c:pt idx="1887">
                  <c:v>18785</c:v>
                </c:pt>
                <c:pt idx="1888">
                  <c:v>18786</c:v>
                </c:pt>
                <c:pt idx="1889">
                  <c:v>18787</c:v>
                </c:pt>
                <c:pt idx="1890">
                  <c:v>18788</c:v>
                </c:pt>
                <c:pt idx="1891">
                  <c:v>18789</c:v>
                </c:pt>
                <c:pt idx="1892">
                  <c:v>18790</c:v>
                </c:pt>
                <c:pt idx="1893">
                  <c:v>18791</c:v>
                </c:pt>
                <c:pt idx="1894">
                  <c:v>18792</c:v>
                </c:pt>
                <c:pt idx="1895">
                  <c:v>18793</c:v>
                </c:pt>
                <c:pt idx="1896">
                  <c:v>18794</c:v>
                </c:pt>
                <c:pt idx="1897">
                  <c:v>18795</c:v>
                </c:pt>
                <c:pt idx="1898">
                  <c:v>18796</c:v>
                </c:pt>
                <c:pt idx="1899">
                  <c:v>18797</c:v>
                </c:pt>
                <c:pt idx="1900">
                  <c:v>18798</c:v>
                </c:pt>
                <c:pt idx="1901">
                  <c:v>18799</c:v>
                </c:pt>
                <c:pt idx="1902">
                  <c:v>18800</c:v>
                </c:pt>
                <c:pt idx="1903">
                  <c:v>18801</c:v>
                </c:pt>
                <c:pt idx="1904">
                  <c:v>18802</c:v>
                </c:pt>
                <c:pt idx="1905">
                  <c:v>18803</c:v>
                </c:pt>
                <c:pt idx="1906">
                  <c:v>18804</c:v>
                </c:pt>
                <c:pt idx="1907">
                  <c:v>18805</c:v>
                </c:pt>
                <c:pt idx="1908">
                  <c:v>18806</c:v>
                </c:pt>
                <c:pt idx="1909">
                  <c:v>18807</c:v>
                </c:pt>
                <c:pt idx="1910">
                  <c:v>18808</c:v>
                </c:pt>
                <c:pt idx="1911">
                  <c:v>18809</c:v>
                </c:pt>
                <c:pt idx="1912">
                  <c:v>18810</c:v>
                </c:pt>
                <c:pt idx="1913">
                  <c:v>18811</c:v>
                </c:pt>
                <c:pt idx="1914">
                  <c:v>18812</c:v>
                </c:pt>
                <c:pt idx="1915">
                  <c:v>18813</c:v>
                </c:pt>
                <c:pt idx="1916">
                  <c:v>18814</c:v>
                </c:pt>
                <c:pt idx="1917">
                  <c:v>18815</c:v>
                </c:pt>
                <c:pt idx="1918">
                  <c:v>18816</c:v>
                </c:pt>
                <c:pt idx="1919">
                  <c:v>18817</c:v>
                </c:pt>
                <c:pt idx="1920">
                  <c:v>18818</c:v>
                </c:pt>
                <c:pt idx="1921">
                  <c:v>18819</c:v>
                </c:pt>
                <c:pt idx="1922">
                  <c:v>18820</c:v>
                </c:pt>
                <c:pt idx="1923">
                  <c:v>18821</c:v>
                </c:pt>
                <c:pt idx="1924">
                  <c:v>18822</c:v>
                </c:pt>
                <c:pt idx="1925">
                  <c:v>18823</c:v>
                </c:pt>
                <c:pt idx="1926">
                  <c:v>18824</c:v>
                </c:pt>
                <c:pt idx="1927">
                  <c:v>18825</c:v>
                </c:pt>
                <c:pt idx="1928">
                  <c:v>18826</c:v>
                </c:pt>
                <c:pt idx="1929">
                  <c:v>18827</c:v>
                </c:pt>
                <c:pt idx="1930">
                  <c:v>18828</c:v>
                </c:pt>
                <c:pt idx="1931">
                  <c:v>18829</c:v>
                </c:pt>
                <c:pt idx="1932">
                  <c:v>18830</c:v>
                </c:pt>
                <c:pt idx="1933">
                  <c:v>18831</c:v>
                </c:pt>
                <c:pt idx="1934">
                  <c:v>18832</c:v>
                </c:pt>
                <c:pt idx="1935">
                  <c:v>18833</c:v>
                </c:pt>
                <c:pt idx="1936">
                  <c:v>18834</c:v>
                </c:pt>
                <c:pt idx="1937">
                  <c:v>18835</c:v>
                </c:pt>
                <c:pt idx="1938">
                  <c:v>18836</c:v>
                </c:pt>
                <c:pt idx="1939">
                  <c:v>18837</c:v>
                </c:pt>
                <c:pt idx="1940">
                  <c:v>18838</c:v>
                </c:pt>
                <c:pt idx="1941">
                  <c:v>18839</c:v>
                </c:pt>
                <c:pt idx="1942">
                  <c:v>18840</c:v>
                </c:pt>
                <c:pt idx="1943">
                  <c:v>18841</c:v>
                </c:pt>
                <c:pt idx="1944">
                  <c:v>18842</c:v>
                </c:pt>
                <c:pt idx="1945">
                  <c:v>18843</c:v>
                </c:pt>
                <c:pt idx="1946">
                  <c:v>18844</c:v>
                </c:pt>
                <c:pt idx="1947">
                  <c:v>18845</c:v>
                </c:pt>
                <c:pt idx="1948">
                  <c:v>18846</c:v>
                </c:pt>
                <c:pt idx="1949">
                  <c:v>18847</c:v>
                </c:pt>
                <c:pt idx="1950">
                  <c:v>18848</c:v>
                </c:pt>
                <c:pt idx="1951">
                  <c:v>18849</c:v>
                </c:pt>
                <c:pt idx="1952">
                  <c:v>18850</c:v>
                </c:pt>
                <c:pt idx="1953">
                  <c:v>18851</c:v>
                </c:pt>
                <c:pt idx="1954">
                  <c:v>18852</c:v>
                </c:pt>
                <c:pt idx="1955">
                  <c:v>18853</c:v>
                </c:pt>
                <c:pt idx="1956">
                  <c:v>18854</c:v>
                </c:pt>
                <c:pt idx="1957">
                  <c:v>18855</c:v>
                </c:pt>
                <c:pt idx="1958">
                  <c:v>18856</c:v>
                </c:pt>
                <c:pt idx="1959">
                  <c:v>18857</c:v>
                </c:pt>
                <c:pt idx="1960">
                  <c:v>18858</c:v>
                </c:pt>
                <c:pt idx="1961">
                  <c:v>18859</c:v>
                </c:pt>
                <c:pt idx="1962">
                  <c:v>18860</c:v>
                </c:pt>
                <c:pt idx="1963">
                  <c:v>18861</c:v>
                </c:pt>
                <c:pt idx="1964">
                  <c:v>18862</c:v>
                </c:pt>
                <c:pt idx="1965">
                  <c:v>18863</c:v>
                </c:pt>
                <c:pt idx="1966">
                  <c:v>18864</c:v>
                </c:pt>
                <c:pt idx="1967">
                  <c:v>18865</c:v>
                </c:pt>
                <c:pt idx="1968">
                  <c:v>18866</c:v>
                </c:pt>
                <c:pt idx="1969">
                  <c:v>18867</c:v>
                </c:pt>
                <c:pt idx="1970">
                  <c:v>18868</c:v>
                </c:pt>
                <c:pt idx="1971">
                  <c:v>18869</c:v>
                </c:pt>
                <c:pt idx="1972">
                  <c:v>18870</c:v>
                </c:pt>
                <c:pt idx="1973">
                  <c:v>18871</c:v>
                </c:pt>
                <c:pt idx="1974">
                  <c:v>18872</c:v>
                </c:pt>
                <c:pt idx="1975">
                  <c:v>18873</c:v>
                </c:pt>
                <c:pt idx="1976">
                  <c:v>18874</c:v>
                </c:pt>
                <c:pt idx="1977">
                  <c:v>18875</c:v>
                </c:pt>
                <c:pt idx="1978">
                  <c:v>18876</c:v>
                </c:pt>
                <c:pt idx="1979">
                  <c:v>18877</c:v>
                </c:pt>
                <c:pt idx="1980">
                  <c:v>18878</c:v>
                </c:pt>
                <c:pt idx="1981">
                  <c:v>18879</c:v>
                </c:pt>
                <c:pt idx="1982">
                  <c:v>18880</c:v>
                </c:pt>
                <c:pt idx="1983">
                  <c:v>18881</c:v>
                </c:pt>
                <c:pt idx="1984">
                  <c:v>18882</c:v>
                </c:pt>
                <c:pt idx="1985">
                  <c:v>18883</c:v>
                </c:pt>
                <c:pt idx="1986">
                  <c:v>18884</c:v>
                </c:pt>
                <c:pt idx="1987">
                  <c:v>18885</c:v>
                </c:pt>
                <c:pt idx="1988">
                  <c:v>18886</c:v>
                </c:pt>
                <c:pt idx="1989">
                  <c:v>18887</c:v>
                </c:pt>
                <c:pt idx="1990">
                  <c:v>18888</c:v>
                </c:pt>
                <c:pt idx="1991">
                  <c:v>18889</c:v>
                </c:pt>
                <c:pt idx="1992">
                  <c:v>18890</c:v>
                </c:pt>
                <c:pt idx="1993">
                  <c:v>18891</c:v>
                </c:pt>
                <c:pt idx="1994">
                  <c:v>18892</c:v>
                </c:pt>
                <c:pt idx="1995">
                  <c:v>18893</c:v>
                </c:pt>
                <c:pt idx="1996">
                  <c:v>18894</c:v>
                </c:pt>
                <c:pt idx="1997">
                  <c:v>18895</c:v>
                </c:pt>
                <c:pt idx="1998">
                  <c:v>18896</c:v>
                </c:pt>
                <c:pt idx="1999">
                  <c:v>18897</c:v>
                </c:pt>
                <c:pt idx="2000">
                  <c:v>18898</c:v>
                </c:pt>
                <c:pt idx="2001">
                  <c:v>18899</c:v>
                </c:pt>
                <c:pt idx="2002">
                  <c:v>18900</c:v>
                </c:pt>
                <c:pt idx="2003">
                  <c:v>18901</c:v>
                </c:pt>
                <c:pt idx="2004">
                  <c:v>18902</c:v>
                </c:pt>
                <c:pt idx="2005">
                  <c:v>18903</c:v>
                </c:pt>
                <c:pt idx="2006">
                  <c:v>18904</c:v>
                </c:pt>
                <c:pt idx="2007">
                  <c:v>18905</c:v>
                </c:pt>
                <c:pt idx="2008">
                  <c:v>18906</c:v>
                </c:pt>
                <c:pt idx="2009">
                  <c:v>18907</c:v>
                </c:pt>
                <c:pt idx="2010">
                  <c:v>18908</c:v>
                </c:pt>
                <c:pt idx="2011">
                  <c:v>18909</c:v>
                </c:pt>
                <c:pt idx="2012">
                  <c:v>18910</c:v>
                </c:pt>
                <c:pt idx="2013">
                  <c:v>18911</c:v>
                </c:pt>
                <c:pt idx="2014">
                  <c:v>18912</c:v>
                </c:pt>
                <c:pt idx="2015">
                  <c:v>18913</c:v>
                </c:pt>
                <c:pt idx="2016">
                  <c:v>18914</c:v>
                </c:pt>
                <c:pt idx="2017">
                  <c:v>18915</c:v>
                </c:pt>
                <c:pt idx="2018">
                  <c:v>18916</c:v>
                </c:pt>
                <c:pt idx="2019">
                  <c:v>18917</c:v>
                </c:pt>
                <c:pt idx="2020">
                  <c:v>18918</c:v>
                </c:pt>
                <c:pt idx="2021">
                  <c:v>18919</c:v>
                </c:pt>
                <c:pt idx="2022">
                  <c:v>18920</c:v>
                </c:pt>
                <c:pt idx="2023">
                  <c:v>18921</c:v>
                </c:pt>
                <c:pt idx="2024">
                  <c:v>18922</c:v>
                </c:pt>
                <c:pt idx="2025">
                  <c:v>18923</c:v>
                </c:pt>
                <c:pt idx="2026">
                  <c:v>18924</c:v>
                </c:pt>
                <c:pt idx="2027">
                  <c:v>18925</c:v>
                </c:pt>
                <c:pt idx="2028">
                  <c:v>18926</c:v>
                </c:pt>
                <c:pt idx="2029">
                  <c:v>18927</c:v>
                </c:pt>
                <c:pt idx="2030">
                  <c:v>18928</c:v>
                </c:pt>
                <c:pt idx="2031">
                  <c:v>18929</c:v>
                </c:pt>
                <c:pt idx="2032">
                  <c:v>18930</c:v>
                </c:pt>
                <c:pt idx="2033">
                  <c:v>18931</c:v>
                </c:pt>
                <c:pt idx="2034">
                  <c:v>18932</c:v>
                </c:pt>
                <c:pt idx="2035">
                  <c:v>18933</c:v>
                </c:pt>
                <c:pt idx="2036">
                  <c:v>18934</c:v>
                </c:pt>
                <c:pt idx="2037">
                  <c:v>18935</c:v>
                </c:pt>
                <c:pt idx="2038">
                  <c:v>18936</c:v>
                </c:pt>
                <c:pt idx="2039">
                  <c:v>18937</c:v>
                </c:pt>
                <c:pt idx="2040">
                  <c:v>18938</c:v>
                </c:pt>
                <c:pt idx="2041">
                  <c:v>18939</c:v>
                </c:pt>
                <c:pt idx="2042">
                  <c:v>18940</c:v>
                </c:pt>
                <c:pt idx="2043">
                  <c:v>18941</c:v>
                </c:pt>
                <c:pt idx="2044">
                  <c:v>18942</c:v>
                </c:pt>
                <c:pt idx="2045">
                  <c:v>18943</c:v>
                </c:pt>
                <c:pt idx="2046">
                  <c:v>18944</c:v>
                </c:pt>
                <c:pt idx="2047">
                  <c:v>18945</c:v>
                </c:pt>
                <c:pt idx="2048">
                  <c:v>18946</c:v>
                </c:pt>
                <c:pt idx="2049">
                  <c:v>18947</c:v>
                </c:pt>
                <c:pt idx="2050">
                  <c:v>18948</c:v>
                </c:pt>
                <c:pt idx="2051">
                  <c:v>18949</c:v>
                </c:pt>
                <c:pt idx="2052">
                  <c:v>18950</c:v>
                </c:pt>
                <c:pt idx="2053">
                  <c:v>18951</c:v>
                </c:pt>
                <c:pt idx="2054">
                  <c:v>18952</c:v>
                </c:pt>
                <c:pt idx="2055">
                  <c:v>18953</c:v>
                </c:pt>
                <c:pt idx="2056">
                  <c:v>18954</c:v>
                </c:pt>
                <c:pt idx="2057">
                  <c:v>18955</c:v>
                </c:pt>
                <c:pt idx="2058">
                  <c:v>18956</c:v>
                </c:pt>
                <c:pt idx="2059">
                  <c:v>18957</c:v>
                </c:pt>
                <c:pt idx="2060">
                  <c:v>18958</c:v>
                </c:pt>
                <c:pt idx="2061">
                  <c:v>18959</c:v>
                </c:pt>
                <c:pt idx="2062">
                  <c:v>18960</c:v>
                </c:pt>
                <c:pt idx="2063">
                  <c:v>18961</c:v>
                </c:pt>
                <c:pt idx="2064">
                  <c:v>18962</c:v>
                </c:pt>
                <c:pt idx="2065">
                  <c:v>18963</c:v>
                </c:pt>
                <c:pt idx="2066">
                  <c:v>18964</c:v>
                </c:pt>
                <c:pt idx="2067">
                  <c:v>18965</c:v>
                </c:pt>
                <c:pt idx="2068">
                  <c:v>18966</c:v>
                </c:pt>
                <c:pt idx="2069">
                  <c:v>18967</c:v>
                </c:pt>
                <c:pt idx="2070">
                  <c:v>18968</c:v>
                </c:pt>
                <c:pt idx="2071">
                  <c:v>18969</c:v>
                </c:pt>
                <c:pt idx="2072">
                  <c:v>18970</c:v>
                </c:pt>
                <c:pt idx="2073">
                  <c:v>18971</c:v>
                </c:pt>
                <c:pt idx="2074">
                  <c:v>18972</c:v>
                </c:pt>
                <c:pt idx="2075">
                  <c:v>18973</c:v>
                </c:pt>
                <c:pt idx="2076">
                  <c:v>18974</c:v>
                </c:pt>
                <c:pt idx="2077">
                  <c:v>18975</c:v>
                </c:pt>
                <c:pt idx="2078">
                  <c:v>18976</c:v>
                </c:pt>
                <c:pt idx="2079">
                  <c:v>18977</c:v>
                </c:pt>
                <c:pt idx="2080">
                  <c:v>18978</c:v>
                </c:pt>
                <c:pt idx="2081">
                  <c:v>18979</c:v>
                </c:pt>
                <c:pt idx="2082">
                  <c:v>18980</c:v>
                </c:pt>
                <c:pt idx="2083">
                  <c:v>18981</c:v>
                </c:pt>
                <c:pt idx="2084">
                  <c:v>18982</c:v>
                </c:pt>
                <c:pt idx="2085">
                  <c:v>18983</c:v>
                </c:pt>
                <c:pt idx="2086">
                  <c:v>18984</c:v>
                </c:pt>
                <c:pt idx="2087">
                  <c:v>18985</c:v>
                </c:pt>
                <c:pt idx="2088">
                  <c:v>18986</c:v>
                </c:pt>
                <c:pt idx="2089">
                  <c:v>18987</c:v>
                </c:pt>
                <c:pt idx="2090">
                  <c:v>18988</c:v>
                </c:pt>
                <c:pt idx="2091">
                  <c:v>18989</c:v>
                </c:pt>
                <c:pt idx="2092">
                  <c:v>18990</c:v>
                </c:pt>
                <c:pt idx="2093">
                  <c:v>18991</c:v>
                </c:pt>
                <c:pt idx="2094">
                  <c:v>18992</c:v>
                </c:pt>
                <c:pt idx="2095">
                  <c:v>18993</c:v>
                </c:pt>
                <c:pt idx="2096">
                  <c:v>18994</c:v>
                </c:pt>
                <c:pt idx="2097">
                  <c:v>18995</c:v>
                </c:pt>
                <c:pt idx="2098">
                  <c:v>18996</c:v>
                </c:pt>
                <c:pt idx="2099">
                  <c:v>18997</c:v>
                </c:pt>
                <c:pt idx="2100">
                  <c:v>18998</c:v>
                </c:pt>
                <c:pt idx="2101">
                  <c:v>18999</c:v>
                </c:pt>
                <c:pt idx="2102">
                  <c:v>19000</c:v>
                </c:pt>
                <c:pt idx="2103">
                  <c:v>19001</c:v>
                </c:pt>
                <c:pt idx="2104">
                  <c:v>19002</c:v>
                </c:pt>
                <c:pt idx="2105">
                  <c:v>19003</c:v>
                </c:pt>
                <c:pt idx="2106">
                  <c:v>19004</c:v>
                </c:pt>
                <c:pt idx="2107">
                  <c:v>19005</c:v>
                </c:pt>
                <c:pt idx="2108">
                  <c:v>19006</c:v>
                </c:pt>
                <c:pt idx="2109">
                  <c:v>19007</c:v>
                </c:pt>
                <c:pt idx="2110">
                  <c:v>19008</c:v>
                </c:pt>
                <c:pt idx="2111">
                  <c:v>19009</c:v>
                </c:pt>
                <c:pt idx="2112">
                  <c:v>19010</c:v>
                </c:pt>
                <c:pt idx="2113">
                  <c:v>19011</c:v>
                </c:pt>
                <c:pt idx="2114">
                  <c:v>19012</c:v>
                </c:pt>
                <c:pt idx="2115">
                  <c:v>19013</c:v>
                </c:pt>
                <c:pt idx="2116">
                  <c:v>19014</c:v>
                </c:pt>
                <c:pt idx="2117">
                  <c:v>19015</c:v>
                </c:pt>
                <c:pt idx="2118">
                  <c:v>19016</c:v>
                </c:pt>
                <c:pt idx="2119">
                  <c:v>19017</c:v>
                </c:pt>
                <c:pt idx="2120">
                  <c:v>19018</c:v>
                </c:pt>
                <c:pt idx="2121">
                  <c:v>19019</c:v>
                </c:pt>
                <c:pt idx="2122">
                  <c:v>19020</c:v>
                </c:pt>
                <c:pt idx="2123">
                  <c:v>19021</c:v>
                </c:pt>
                <c:pt idx="2124">
                  <c:v>19022</c:v>
                </c:pt>
                <c:pt idx="2125">
                  <c:v>19023</c:v>
                </c:pt>
                <c:pt idx="2126">
                  <c:v>19024</c:v>
                </c:pt>
                <c:pt idx="2127">
                  <c:v>19025</c:v>
                </c:pt>
                <c:pt idx="2128">
                  <c:v>19026</c:v>
                </c:pt>
                <c:pt idx="2129">
                  <c:v>19027</c:v>
                </c:pt>
                <c:pt idx="2130">
                  <c:v>19028</c:v>
                </c:pt>
                <c:pt idx="2131">
                  <c:v>19029</c:v>
                </c:pt>
                <c:pt idx="2132">
                  <c:v>19030</c:v>
                </c:pt>
                <c:pt idx="2133">
                  <c:v>19031</c:v>
                </c:pt>
                <c:pt idx="2134">
                  <c:v>19032</c:v>
                </c:pt>
                <c:pt idx="2135">
                  <c:v>19033</c:v>
                </c:pt>
                <c:pt idx="2136">
                  <c:v>19034</c:v>
                </c:pt>
                <c:pt idx="2137">
                  <c:v>19035</c:v>
                </c:pt>
                <c:pt idx="2138">
                  <c:v>19036</c:v>
                </c:pt>
                <c:pt idx="2139">
                  <c:v>19037</c:v>
                </c:pt>
                <c:pt idx="2140">
                  <c:v>19038</c:v>
                </c:pt>
                <c:pt idx="2141">
                  <c:v>19039</c:v>
                </c:pt>
                <c:pt idx="2142">
                  <c:v>19040</c:v>
                </c:pt>
                <c:pt idx="2143">
                  <c:v>19041</c:v>
                </c:pt>
                <c:pt idx="2144">
                  <c:v>19042</c:v>
                </c:pt>
                <c:pt idx="2145">
                  <c:v>19043</c:v>
                </c:pt>
                <c:pt idx="2146">
                  <c:v>19044</c:v>
                </c:pt>
                <c:pt idx="2147">
                  <c:v>19045</c:v>
                </c:pt>
                <c:pt idx="2148">
                  <c:v>19046</c:v>
                </c:pt>
                <c:pt idx="2149">
                  <c:v>19047</c:v>
                </c:pt>
                <c:pt idx="2150">
                  <c:v>19048</c:v>
                </c:pt>
                <c:pt idx="2151">
                  <c:v>19049</c:v>
                </c:pt>
                <c:pt idx="2152">
                  <c:v>19050</c:v>
                </c:pt>
                <c:pt idx="2153">
                  <c:v>19051</c:v>
                </c:pt>
                <c:pt idx="2154">
                  <c:v>19052</c:v>
                </c:pt>
                <c:pt idx="2155">
                  <c:v>19053</c:v>
                </c:pt>
                <c:pt idx="2156">
                  <c:v>19054</c:v>
                </c:pt>
                <c:pt idx="2157">
                  <c:v>19055</c:v>
                </c:pt>
                <c:pt idx="2158">
                  <c:v>19056</c:v>
                </c:pt>
                <c:pt idx="2159">
                  <c:v>19057</c:v>
                </c:pt>
                <c:pt idx="2160">
                  <c:v>19058</c:v>
                </c:pt>
                <c:pt idx="2161">
                  <c:v>19059</c:v>
                </c:pt>
                <c:pt idx="2162">
                  <c:v>19060</c:v>
                </c:pt>
                <c:pt idx="2163">
                  <c:v>19061</c:v>
                </c:pt>
                <c:pt idx="2164">
                  <c:v>19062</c:v>
                </c:pt>
                <c:pt idx="2165">
                  <c:v>19063</c:v>
                </c:pt>
                <c:pt idx="2166">
                  <c:v>19064</c:v>
                </c:pt>
                <c:pt idx="2167">
                  <c:v>19065</c:v>
                </c:pt>
                <c:pt idx="2168">
                  <c:v>19066</c:v>
                </c:pt>
                <c:pt idx="2169">
                  <c:v>19067</c:v>
                </c:pt>
                <c:pt idx="2170">
                  <c:v>19068</c:v>
                </c:pt>
                <c:pt idx="2171">
                  <c:v>19069</c:v>
                </c:pt>
                <c:pt idx="2172">
                  <c:v>19070</c:v>
                </c:pt>
                <c:pt idx="2173">
                  <c:v>19071</c:v>
                </c:pt>
                <c:pt idx="2174">
                  <c:v>19072</c:v>
                </c:pt>
                <c:pt idx="2175">
                  <c:v>19073</c:v>
                </c:pt>
                <c:pt idx="2176">
                  <c:v>19074</c:v>
                </c:pt>
                <c:pt idx="2177">
                  <c:v>19075</c:v>
                </c:pt>
                <c:pt idx="2178">
                  <c:v>19076</c:v>
                </c:pt>
                <c:pt idx="2179">
                  <c:v>19077</c:v>
                </c:pt>
                <c:pt idx="2180">
                  <c:v>19078</c:v>
                </c:pt>
                <c:pt idx="2181">
                  <c:v>19079</c:v>
                </c:pt>
                <c:pt idx="2182">
                  <c:v>19080</c:v>
                </c:pt>
                <c:pt idx="2183">
                  <c:v>19081</c:v>
                </c:pt>
                <c:pt idx="2184">
                  <c:v>19082</c:v>
                </c:pt>
                <c:pt idx="2185">
                  <c:v>19083</c:v>
                </c:pt>
                <c:pt idx="2186">
                  <c:v>19084</c:v>
                </c:pt>
                <c:pt idx="2187">
                  <c:v>19085</c:v>
                </c:pt>
                <c:pt idx="2188">
                  <c:v>19086</c:v>
                </c:pt>
                <c:pt idx="2189">
                  <c:v>19087</c:v>
                </c:pt>
                <c:pt idx="2190">
                  <c:v>19088</c:v>
                </c:pt>
                <c:pt idx="2191">
                  <c:v>19089</c:v>
                </c:pt>
                <c:pt idx="2192">
                  <c:v>19090</c:v>
                </c:pt>
                <c:pt idx="2193">
                  <c:v>19091</c:v>
                </c:pt>
                <c:pt idx="2194">
                  <c:v>19092</c:v>
                </c:pt>
                <c:pt idx="2195">
                  <c:v>19093</c:v>
                </c:pt>
                <c:pt idx="2196">
                  <c:v>19094</c:v>
                </c:pt>
                <c:pt idx="2197">
                  <c:v>19095</c:v>
                </c:pt>
                <c:pt idx="2198">
                  <c:v>19096</c:v>
                </c:pt>
                <c:pt idx="2199">
                  <c:v>19097</c:v>
                </c:pt>
                <c:pt idx="2200">
                  <c:v>19098</c:v>
                </c:pt>
                <c:pt idx="2201">
                  <c:v>19099</c:v>
                </c:pt>
                <c:pt idx="2202">
                  <c:v>19100</c:v>
                </c:pt>
                <c:pt idx="2203">
                  <c:v>19101</c:v>
                </c:pt>
                <c:pt idx="2204">
                  <c:v>19102</c:v>
                </c:pt>
                <c:pt idx="2205">
                  <c:v>19103</c:v>
                </c:pt>
                <c:pt idx="2206">
                  <c:v>19104</c:v>
                </c:pt>
                <c:pt idx="2207">
                  <c:v>19105</c:v>
                </c:pt>
                <c:pt idx="2208">
                  <c:v>19106</c:v>
                </c:pt>
                <c:pt idx="2209">
                  <c:v>19107</c:v>
                </c:pt>
                <c:pt idx="2210">
                  <c:v>19108</c:v>
                </c:pt>
                <c:pt idx="2211">
                  <c:v>19109</c:v>
                </c:pt>
                <c:pt idx="2212">
                  <c:v>19110</c:v>
                </c:pt>
                <c:pt idx="2213">
                  <c:v>19111</c:v>
                </c:pt>
                <c:pt idx="2214">
                  <c:v>19112</c:v>
                </c:pt>
                <c:pt idx="2215">
                  <c:v>19113</c:v>
                </c:pt>
                <c:pt idx="2216">
                  <c:v>19114</c:v>
                </c:pt>
                <c:pt idx="2217">
                  <c:v>19115</c:v>
                </c:pt>
                <c:pt idx="2218">
                  <c:v>19116</c:v>
                </c:pt>
                <c:pt idx="2219">
                  <c:v>19117</c:v>
                </c:pt>
                <c:pt idx="2220">
                  <c:v>19118</c:v>
                </c:pt>
                <c:pt idx="2221">
                  <c:v>19119</c:v>
                </c:pt>
                <c:pt idx="2222">
                  <c:v>19120</c:v>
                </c:pt>
                <c:pt idx="2223">
                  <c:v>19121</c:v>
                </c:pt>
                <c:pt idx="2224">
                  <c:v>19122</c:v>
                </c:pt>
                <c:pt idx="2225">
                  <c:v>19123</c:v>
                </c:pt>
                <c:pt idx="2226">
                  <c:v>19124</c:v>
                </c:pt>
                <c:pt idx="2227">
                  <c:v>19125</c:v>
                </c:pt>
                <c:pt idx="2228">
                  <c:v>19126</c:v>
                </c:pt>
                <c:pt idx="2229">
                  <c:v>19127</c:v>
                </c:pt>
                <c:pt idx="2230">
                  <c:v>19128</c:v>
                </c:pt>
                <c:pt idx="2231">
                  <c:v>19129</c:v>
                </c:pt>
                <c:pt idx="2232">
                  <c:v>19130</c:v>
                </c:pt>
                <c:pt idx="2233">
                  <c:v>19131</c:v>
                </c:pt>
                <c:pt idx="2234">
                  <c:v>19132</c:v>
                </c:pt>
                <c:pt idx="2235">
                  <c:v>19133</c:v>
                </c:pt>
                <c:pt idx="2236">
                  <c:v>19134</c:v>
                </c:pt>
                <c:pt idx="2237">
                  <c:v>19135</c:v>
                </c:pt>
                <c:pt idx="2238">
                  <c:v>19136</c:v>
                </c:pt>
                <c:pt idx="2239">
                  <c:v>19137</c:v>
                </c:pt>
                <c:pt idx="2240">
                  <c:v>19138</c:v>
                </c:pt>
                <c:pt idx="2241">
                  <c:v>19139</c:v>
                </c:pt>
                <c:pt idx="2242">
                  <c:v>19140</c:v>
                </c:pt>
                <c:pt idx="2243">
                  <c:v>19141</c:v>
                </c:pt>
                <c:pt idx="2244">
                  <c:v>19142</c:v>
                </c:pt>
                <c:pt idx="2245">
                  <c:v>19143</c:v>
                </c:pt>
                <c:pt idx="2246">
                  <c:v>19144</c:v>
                </c:pt>
                <c:pt idx="2247">
                  <c:v>19145</c:v>
                </c:pt>
                <c:pt idx="2248">
                  <c:v>19146</c:v>
                </c:pt>
                <c:pt idx="2249">
                  <c:v>19147</c:v>
                </c:pt>
                <c:pt idx="2250">
                  <c:v>19148</c:v>
                </c:pt>
                <c:pt idx="2251">
                  <c:v>19149</c:v>
                </c:pt>
                <c:pt idx="2252">
                  <c:v>19150</c:v>
                </c:pt>
                <c:pt idx="2253">
                  <c:v>19151</c:v>
                </c:pt>
                <c:pt idx="2254">
                  <c:v>19152</c:v>
                </c:pt>
                <c:pt idx="2255">
                  <c:v>19153</c:v>
                </c:pt>
                <c:pt idx="2256">
                  <c:v>19154</c:v>
                </c:pt>
                <c:pt idx="2257">
                  <c:v>19155</c:v>
                </c:pt>
                <c:pt idx="2258">
                  <c:v>19156</c:v>
                </c:pt>
                <c:pt idx="2259">
                  <c:v>19157</c:v>
                </c:pt>
                <c:pt idx="2260">
                  <c:v>19158</c:v>
                </c:pt>
                <c:pt idx="2261">
                  <c:v>19159</c:v>
                </c:pt>
                <c:pt idx="2262">
                  <c:v>19160</c:v>
                </c:pt>
                <c:pt idx="2263">
                  <c:v>19161</c:v>
                </c:pt>
                <c:pt idx="2264">
                  <c:v>19162</c:v>
                </c:pt>
                <c:pt idx="2265">
                  <c:v>19163</c:v>
                </c:pt>
                <c:pt idx="2266">
                  <c:v>19164</c:v>
                </c:pt>
                <c:pt idx="2267">
                  <c:v>19165</c:v>
                </c:pt>
                <c:pt idx="2268">
                  <c:v>19166</c:v>
                </c:pt>
                <c:pt idx="2269">
                  <c:v>19167</c:v>
                </c:pt>
                <c:pt idx="2270">
                  <c:v>19168</c:v>
                </c:pt>
                <c:pt idx="2271">
                  <c:v>19169</c:v>
                </c:pt>
                <c:pt idx="2272">
                  <c:v>19170</c:v>
                </c:pt>
                <c:pt idx="2273">
                  <c:v>19171</c:v>
                </c:pt>
                <c:pt idx="2274">
                  <c:v>19172</c:v>
                </c:pt>
                <c:pt idx="2275">
                  <c:v>19173</c:v>
                </c:pt>
                <c:pt idx="2276">
                  <c:v>19174</c:v>
                </c:pt>
                <c:pt idx="2277">
                  <c:v>19175</c:v>
                </c:pt>
                <c:pt idx="2278">
                  <c:v>19176</c:v>
                </c:pt>
                <c:pt idx="2279">
                  <c:v>19177</c:v>
                </c:pt>
                <c:pt idx="2280">
                  <c:v>19178</c:v>
                </c:pt>
                <c:pt idx="2281">
                  <c:v>19179</c:v>
                </c:pt>
                <c:pt idx="2282">
                  <c:v>19180</c:v>
                </c:pt>
                <c:pt idx="2283">
                  <c:v>19181</c:v>
                </c:pt>
                <c:pt idx="2284">
                  <c:v>19182</c:v>
                </c:pt>
                <c:pt idx="2285">
                  <c:v>19183</c:v>
                </c:pt>
                <c:pt idx="2286">
                  <c:v>19184</c:v>
                </c:pt>
                <c:pt idx="2287">
                  <c:v>19185</c:v>
                </c:pt>
                <c:pt idx="2288">
                  <c:v>19186</c:v>
                </c:pt>
                <c:pt idx="2289">
                  <c:v>19187</c:v>
                </c:pt>
                <c:pt idx="2290">
                  <c:v>19188</c:v>
                </c:pt>
                <c:pt idx="2291">
                  <c:v>19189</c:v>
                </c:pt>
                <c:pt idx="2292">
                  <c:v>19190</c:v>
                </c:pt>
                <c:pt idx="2293">
                  <c:v>19191</c:v>
                </c:pt>
                <c:pt idx="2294">
                  <c:v>19192</c:v>
                </c:pt>
                <c:pt idx="2295">
                  <c:v>19193</c:v>
                </c:pt>
                <c:pt idx="2296">
                  <c:v>19194</c:v>
                </c:pt>
                <c:pt idx="2297">
                  <c:v>19195</c:v>
                </c:pt>
                <c:pt idx="2298">
                  <c:v>19196</c:v>
                </c:pt>
                <c:pt idx="2299">
                  <c:v>19197</c:v>
                </c:pt>
                <c:pt idx="2300">
                  <c:v>19198</c:v>
                </c:pt>
                <c:pt idx="2301">
                  <c:v>19199</c:v>
                </c:pt>
                <c:pt idx="2302">
                  <c:v>19200</c:v>
                </c:pt>
                <c:pt idx="2303">
                  <c:v>19201</c:v>
                </c:pt>
                <c:pt idx="2304">
                  <c:v>19202</c:v>
                </c:pt>
                <c:pt idx="2305">
                  <c:v>19203</c:v>
                </c:pt>
                <c:pt idx="2306">
                  <c:v>19204</c:v>
                </c:pt>
                <c:pt idx="2307">
                  <c:v>19205</c:v>
                </c:pt>
                <c:pt idx="2308">
                  <c:v>19206</c:v>
                </c:pt>
                <c:pt idx="2309">
                  <c:v>19207</c:v>
                </c:pt>
                <c:pt idx="2310">
                  <c:v>19208</c:v>
                </c:pt>
                <c:pt idx="2311">
                  <c:v>19209</c:v>
                </c:pt>
                <c:pt idx="2312">
                  <c:v>19210</c:v>
                </c:pt>
                <c:pt idx="2313">
                  <c:v>19211</c:v>
                </c:pt>
                <c:pt idx="2314">
                  <c:v>19212</c:v>
                </c:pt>
                <c:pt idx="2315">
                  <c:v>19213</c:v>
                </c:pt>
                <c:pt idx="2316">
                  <c:v>19214</c:v>
                </c:pt>
                <c:pt idx="2317">
                  <c:v>19215</c:v>
                </c:pt>
                <c:pt idx="2318">
                  <c:v>19216</c:v>
                </c:pt>
                <c:pt idx="2319">
                  <c:v>19217</c:v>
                </c:pt>
                <c:pt idx="2320">
                  <c:v>19218</c:v>
                </c:pt>
                <c:pt idx="2321">
                  <c:v>19219</c:v>
                </c:pt>
                <c:pt idx="2322">
                  <c:v>19220</c:v>
                </c:pt>
                <c:pt idx="2323">
                  <c:v>19221</c:v>
                </c:pt>
                <c:pt idx="2324">
                  <c:v>19222</c:v>
                </c:pt>
                <c:pt idx="2325">
                  <c:v>19223</c:v>
                </c:pt>
                <c:pt idx="2326">
                  <c:v>19224</c:v>
                </c:pt>
                <c:pt idx="2327">
                  <c:v>19225</c:v>
                </c:pt>
                <c:pt idx="2328">
                  <c:v>19226</c:v>
                </c:pt>
                <c:pt idx="2329">
                  <c:v>19227</c:v>
                </c:pt>
                <c:pt idx="2330">
                  <c:v>19228</c:v>
                </c:pt>
                <c:pt idx="2331">
                  <c:v>19229</c:v>
                </c:pt>
                <c:pt idx="2332">
                  <c:v>19230</c:v>
                </c:pt>
                <c:pt idx="2333">
                  <c:v>19231</c:v>
                </c:pt>
                <c:pt idx="2334">
                  <c:v>19232</c:v>
                </c:pt>
                <c:pt idx="2335">
                  <c:v>19233</c:v>
                </c:pt>
                <c:pt idx="2336">
                  <c:v>19234</c:v>
                </c:pt>
                <c:pt idx="2337">
                  <c:v>19235</c:v>
                </c:pt>
                <c:pt idx="2338">
                  <c:v>19236</c:v>
                </c:pt>
                <c:pt idx="2339">
                  <c:v>19237</c:v>
                </c:pt>
                <c:pt idx="2340">
                  <c:v>19238</c:v>
                </c:pt>
                <c:pt idx="2341">
                  <c:v>19239</c:v>
                </c:pt>
                <c:pt idx="2342">
                  <c:v>19240</c:v>
                </c:pt>
                <c:pt idx="2343">
                  <c:v>19241</c:v>
                </c:pt>
                <c:pt idx="2344">
                  <c:v>19242</c:v>
                </c:pt>
                <c:pt idx="2345">
                  <c:v>19243</c:v>
                </c:pt>
                <c:pt idx="2346">
                  <c:v>19244</c:v>
                </c:pt>
                <c:pt idx="2347">
                  <c:v>19245</c:v>
                </c:pt>
                <c:pt idx="2348">
                  <c:v>19246</c:v>
                </c:pt>
                <c:pt idx="2349">
                  <c:v>19247</c:v>
                </c:pt>
                <c:pt idx="2350">
                  <c:v>19248</c:v>
                </c:pt>
                <c:pt idx="2351">
                  <c:v>19249</c:v>
                </c:pt>
                <c:pt idx="2352">
                  <c:v>19250</c:v>
                </c:pt>
                <c:pt idx="2353">
                  <c:v>19251</c:v>
                </c:pt>
                <c:pt idx="2354">
                  <c:v>19252</c:v>
                </c:pt>
                <c:pt idx="2355">
                  <c:v>19253</c:v>
                </c:pt>
                <c:pt idx="2356">
                  <c:v>19254</c:v>
                </c:pt>
                <c:pt idx="2357">
                  <c:v>19255</c:v>
                </c:pt>
                <c:pt idx="2358">
                  <c:v>19256</c:v>
                </c:pt>
                <c:pt idx="2359">
                  <c:v>19257</c:v>
                </c:pt>
                <c:pt idx="2360">
                  <c:v>19258</c:v>
                </c:pt>
                <c:pt idx="2361">
                  <c:v>19259</c:v>
                </c:pt>
                <c:pt idx="2362">
                  <c:v>19260</c:v>
                </c:pt>
                <c:pt idx="2363">
                  <c:v>19261</c:v>
                </c:pt>
                <c:pt idx="2364">
                  <c:v>19262</c:v>
                </c:pt>
                <c:pt idx="2365">
                  <c:v>19263</c:v>
                </c:pt>
                <c:pt idx="2366">
                  <c:v>19264</c:v>
                </c:pt>
                <c:pt idx="2367">
                  <c:v>19265</c:v>
                </c:pt>
                <c:pt idx="2368">
                  <c:v>19266</c:v>
                </c:pt>
                <c:pt idx="2369">
                  <c:v>19267</c:v>
                </c:pt>
                <c:pt idx="2370">
                  <c:v>19268</c:v>
                </c:pt>
                <c:pt idx="2371">
                  <c:v>19269</c:v>
                </c:pt>
                <c:pt idx="2372">
                  <c:v>19270</c:v>
                </c:pt>
                <c:pt idx="2373">
                  <c:v>19271</c:v>
                </c:pt>
                <c:pt idx="2374">
                  <c:v>19272</c:v>
                </c:pt>
                <c:pt idx="2375">
                  <c:v>19273</c:v>
                </c:pt>
                <c:pt idx="2376">
                  <c:v>19274</c:v>
                </c:pt>
                <c:pt idx="2377">
                  <c:v>19275</c:v>
                </c:pt>
                <c:pt idx="2378">
                  <c:v>19276</c:v>
                </c:pt>
                <c:pt idx="2379">
                  <c:v>19277</c:v>
                </c:pt>
                <c:pt idx="2380">
                  <c:v>19278</c:v>
                </c:pt>
                <c:pt idx="2381">
                  <c:v>19279</c:v>
                </c:pt>
                <c:pt idx="2382">
                  <c:v>19280</c:v>
                </c:pt>
                <c:pt idx="2383">
                  <c:v>19281</c:v>
                </c:pt>
                <c:pt idx="2384">
                  <c:v>19282</c:v>
                </c:pt>
                <c:pt idx="2385">
                  <c:v>19283</c:v>
                </c:pt>
                <c:pt idx="2386">
                  <c:v>19284</c:v>
                </c:pt>
                <c:pt idx="2387">
                  <c:v>19285</c:v>
                </c:pt>
                <c:pt idx="2388">
                  <c:v>19286</c:v>
                </c:pt>
                <c:pt idx="2389">
                  <c:v>19287</c:v>
                </c:pt>
                <c:pt idx="2390">
                  <c:v>19288</c:v>
                </c:pt>
                <c:pt idx="2391">
                  <c:v>19289</c:v>
                </c:pt>
                <c:pt idx="2392">
                  <c:v>19290</c:v>
                </c:pt>
                <c:pt idx="2393">
                  <c:v>19291</c:v>
                </c:pt>
                <c:pt idx="2394">
                  <c:v>19292</c:v>
                </c:pt>
                <c:pt idx="2395">
                  <c:v>19293</c:v>
                </c:pt>
                <c:pt idx="2396">
                  <c:v>19294</c:v>
                </c:pt>
                <c:pt idx="2397">
                  <c:v>19295</c:v>
                </c:pt>
                <c:pt idx="2398">
                  <c:v>19296</c:v>
                </c:pt>
                <c:pt idx="2399">
                  <c:v>19297</c:v>
                </c:pt>
                <c:pt idx="2400">
                  <c:v>19298</c:v>
                </c:pt>
                <c:pt idx="2401">
                  <c:v>19299</c:v>
                </c:pt>
                <c:pt idx="2402">
                  <c:v>19300</c:v>
                </c:pt>
                <c:pt idx="2403">
                  <c:v>19301</c:v>
                </c:pt>
                <c:pt idx="2404">
                  <c:v>19302</c:v>
                </c:pt>
                <c:pt idx="2405">
                  <c:v>19303</c:v>
                </c:pt>
                <c:pt idx="2406">
                  <c:v>19304</c:v>
                </c:pt>
                <c:pt idx="2407">
                  <c:v>19305</c:v>
                </c:pt>
                <c:pt idx="2408">
                  <c:v>19306</c:v>
                </c:pt>
                <c:pt idx="2409">
                  <c:v>19307</c:v>
                </c:pt>
                <c:pt idx="2410">
                  <c:v>19308</c:v>
                </c:pt>
                <c:pt idx="2411">
                  <c:v>19309</c:v>
                </c:pt>
                <c:pt idx="2412">
                  <c:v>19310</c:v>
                </c:pt>
                <c:pt idx="2413">
                  <c:v>19311</c:v>
                </c:pt>
                <c:pt idx="2414">
                  <c:v>19312</c:v>
                </c:pt>
                <c:pt idx="2415">
                  <c:v>19313</c:v>
                </c:pt>
                <c:pt idx="2416">
                  <c:v>19314</c:v>
                </c:pt>
                <c:pt idx="2417">
                  <c:v>19315</c:v>
                </c:pt>
                <c:pt idx="2418">
                  <c:v>19316</c:v>
                </c:pt>
                <c:pt idx="2419">
                  <c:v>19317</c:v>
                </c:pt>
                <c:pt idx="2420">
                  <c:v>19318</c:v>
                </c:pt>
                <c:pt idx="2421">
                  <c:v>19319</c:v>
                </c:pt>
                <c:pt idx="2422">
                  <c:v>19320</c:v>
                </c:pt>
                <c:pt idx="2423">
                  <c:v>19321</c:v>
                </c:pt>
                <c:pt idx="2424">
                  <c:v>19322</c:v>
                </c:pt>
                <c:pt idx="2425">
                  <c:v>19323</c:v>
                </c:pt>
                <c:pt idx="2426">
                  <c:v>19324</c:v>
                </c:pt>
                <c:pt idx="2427">
                  <c:v>19325</c:v>
                </c:pt>
                <c:pt idx="2428">
                  <c:v>19326</c:v>
                </c:pt>
                <c:pt idx="2429">
                  <c:v>19327</c:v>
                </c:pt>
                <c:pt idx="2430">
                  <c:v>19328</c:v>
                </c:pt>
                <c:pt idx="2431">
                  <c:v>19329</c:v>
                </c:pt>
                <c:pt idx="2432">
                  <c:v>19330</c:v>
                </c:pt>
                <c:pt idx="2433">
                  <c:v>19331</c:v>
                </c:pt>
                <c:pt idx="2434">
                  <c:v>19332</c:v>
                </c:pt>
                <c:pt idx="2435">
                  <c:v>19333</c:v>
                </c:pt>
                <c:pt idx="2436">
                  <c:v>19334</c:v>
                </c:pt>
                <c:pt idx="2437">
                  <c:v>19335</c:v>
                </c:pt>
                <c:pt idx="2438">
                  <c:v>19336</c:v>
                </c:pt>
                <c:pt idx="2439">
                  <c:v>19337</c:v>
                </c:pt>
                <c:pt idx="2440">
                  <c:v>19338</c:v>
                </c:pt>
                <c:pt idx="2441">
                  <c:v>19339</c:v>
                </c:pt>
                <c:pt idx="2442">
                  <c:v>19340</c:v>
                </c:pt>
                <c:pt idx="2443">
                  <c:v>19341</c:v>
                </c:pt>
                <c:pt idx="2444">
                  <c:v>19342</c:v>
                </c:pt>
                <c:pt idx="2445">
                  <c:v>19343</c:v>
                </c:pt>
                <c:pt idx="2446">
                  <c:v>19344</c:v>
                </c:pt>
                <c:pt idx="2447">
                  <c:v>19345</c:v>
                </c:pt>
                <c:pt idx="2448">
                  <c:v>19346</c:v>
                </c:pt>
                <c:pt idx="2449">
                  <c:v>19347</c:v>
                </c:pt>
                <c:pt idx="2450">
                  <c:v>19348</c:v>
                </c:pt>
                <c:pt idx="2451">
                  <c:v>19349</c:v>
                </c:pt>
                <c:pt idx="2452">
                  <c:v>19350</c:v>
                </c:pt>
                <c:pt idx="2453">
                  <c:v>19351</c:v>
                </c:pt>
                <c:pt idx="2454">
                  <c:v>19352</c:v>
                </c:pt>
                <c:pt idx="2455">
                  <c:v>19353</c:v>
                </c:pt>
                <c:pt idx="2456">
                  <c:v>19354</c:v>
                </c:pt>
                <c:pt idx="2457">
                  <c:v>19355</c:v>
                </c:pt>
                <c:pt idx="2458">
                  <c:v>19356</c:v>
                </c:pt>
                <c:pt idx="2459">
                  <c:v>19357</c:v>
                </c:pt>
                <c:pt idx="2460">
                  <c:v>19358</c:v>
                </c:pt>
                <c:pt idx="2461">
                  <c:v>19359</c:v>
                </c:pt>
                <c:pt idx="2462">
                  <c:v>19360</c:v>
                </c:pt>
                <c:pt idx="2463">
                  <c:v>19361</c:v>
                </c:pt>
                <c:pt idx="2464">
                  <c:v>19362</c:v>
                </c:pt>
                <c:pt idx="2465">
                  <c:v>19363</c:v>
                </c:pt>
                <c:pt idx="2466">
                  <c:v>19364</c:v>
                </c:pt>
                <c:pt idx="2467">
                  <c:v>19365</c:v>
                </c:pt>
                <c:pt idx="2468">
                  <c:v>19366</c:v>
                </c:pt>
                <c:pt idx="2469">
                  <c:v>19367</c:v>
                </c:pt>
                <c:pt idx="2470">
                  <c:v>19368</c:v>
                </c:pt>
                <c:pt idx="2471">
                  <c:v>19369</c:v>
                </c:pt>
                <c:pt idx="2472">
                  <c:v>19370</c:v>
                </c:pt>
                <c:pt idx="2473">
                  <c:v>19371</c:v>
                </c:pt>
                <c:pt idx="2474">
                  <c:v>19372</c:v>
                </c:pt>
                <c:pt idx="2475">
                  <c:v>19373</c:v>
                </c:pt>
                <c:pt idx="2476">
                  <c:v>19374</c:v>
                </c:pt>
                <c:pt idx="2477">
                  <c:v>19375</c:v>
                </c:pt>
                <c:pt idx="2478">
                  <c:v>19376</c:v>
                </c:pt>
                <c:pt idx="2479">
                  <c:v>19377</c:v>
                </c:pt>
                <c:pt idx="2480">
                  <c:v>19378</c:v>
                </c:pt>
                <c:pt idx="2481">
                  <c:v>19379</c:v>
                </c:pt>
                <c:pt idx="2482">
                  <c:v>19380</c:v>
                </c:pt>
                <c:pt idx="2483">
                  <c:v>19381</c:v>
                </c:pt>
                <c:pt idx="2484">
                  <c:v>19382</c:v>
                </c:pt>
                <c:pt idx="2485">
                  <c:v>19383</c:v>
                </c:pt>
                <c:pt idx="2486">
                  <c:v>19384</c:v>
                </c:pt>
                <c:pt idx="2487">
                  <c:v>19385</c:v>
                </c:pt>
                <c:pt idx="2488">
                  <c:v>19386</c:v>
                </c:pt>
                <c:pt idx="2489">
                  <c:v>19387</c:v>
                </c:pt>
                <c:pt idx="2490">
                  <c:v>19388</c:v>
                </c:pt>
                <c:pt idx="2491">
                  <c:v>19389</c:v>
                </c:pt>
                <c:pt idx="2492">
                  <c:v>19390</c:v>
                </c:pt>
                <c:pt idx="2493">
                  <c:v>19391</c:v>
                </c:pt>
                <c:pt idx="2494">
                  <c:v>19392</c:v>
                </c:pt>
                <c:pt idx="2495">
                  <c:v>19393</c:v>
                </c:pt>
                <c:pt idx="2496">
                  <c:v>19394</c:v>
                </c:pt>
                <c:pt idx="2497">
                  <c:v>19395</c:v>
                </c:pt>
                <c:pt idx="2498">
                  <c:v>19396</c:v>
                </c:pt>
                <c:pt idx="2499">
                  <c:v>19397</c:v>
                </c:pt>
                <c:pt idx="2500">
                  <c:v>19398</c:v>
                </c:pt>
                <c:pt idx="2501">
                  <c:v>19399</c:v>
                </c:pt>
                <c:pt idx="2502">
                  <c:v>19400</c:v>
                </c:pt>
                <c:pt idx="2503">
                  <c:v>19401</c:v>
                </c:pt>
                <c:pt idx="2504">
                  <c:v>19402</c:v>
                </c:pt>
                <c:pt idx="2505">
                  <c:v>19403</c:v>
                </c:pt>
                <c:pt idx="2506">
                  <c:v>19404</c:v>
                </c:pt>
                <c:pt idx="2507">
                  <c:v>19405</c:v>
                </c:pt>
                <c:pt idx="2508">
                  <c:v>19406</c:v>
                </c:pt>
                <c:pt idx="2509">
                  <c:v>19407</c:v>
                </c:pt>
                <c:pt idx="2510">
                  <c:v>19408</c:v>
                </c:pt>
                <c:pt idx="2511">
                  <c:v>19409</c:v>
                </c:pt>
                <c:pt idx="2512">
                  <c:v>19410</c:v>
                </c:pt>
                <c:pt idx="2513">
                  <c:v>19411</c:v>
                </c:pt>
                <c:pt idx="2514">
                  <c:v>19412</c:v>
                </c:pt>
                <c:pt idx="2515">
                  <c:v>19413</c:v>
                </c:pt>
                <c:pt idx="2516">
                  <c:v>19414</c:v>
                </c:pt>
                <c:pt idx="2517">
                  <c:v>19415</c:v>
                </c:pt>
                <c:pt idx="2518">
                  <c:v>19416</c:v>
                </c:pt>
                <c:pt idx="2519">
                  <c:v>19417</c:v>
                </c:pt>
                <c:pt idx="2520">
                  <c:v>19418</c:v>
                </c:pt>
                <c:pt idx="2521">
                  <c:v>19419</c:v>
                </c:pt>
                <c:pt idx="2522">
                  <c:v>19420</c:v>
                </c:pt>
                <c:pt idx="2523">
                  <c:v>19421</c:v>
                </c:pt>
                <c:pt idx="2524">
                  <c:v>19422</c:v>
                </c:pt>
                <c:pt idx="2525">
                  <c:v>19423</c:v>
                </c:pt>
                <c:pt idx="2526">
                  <c:v>19424</c:v>
                </c:pt>
                <c:pt idx="2527">
                  <c:v>19425</c:v>
                </c:pt>
                <c:pt idx="2528">
                  <c:v>19426</c:v>
                </c:pt>
                <c:pt idx="2529">
                  <c:v>19427</c:v>
                </c:pt>
                <c:pt idx="2530">
                  <c:v>19428</c:v>
                </c:pt>
                <c:pt idx="2531">
                  <c:v>19429</c:v>
                </c:pt>
                <c:pt idx="2532">
                  <c:v>19430</c:v>
                </c:pt>
                <c:pt idx="2533">
                  <c:v>19431</c:v>
                </c:pt>
                <c:pt idx="2534">
                  <c:v>19432</c:v>
                </c:pt>
                <c:pt idx="2535">
                  <c:v>19433</c:v>
                </c:pt>
                <c:pt idx="2536">
                  <c:v>19434</c:v>
                </c:pt>
                <c:pt idx="2537">
                  <c:v>19435</c:v>
                </c:pt>
                <c:pt idx="2538">
                  <c:v>19436</c:v>
                </c:pt>
                <c:pt idx="2539">
                  <c:v>19437</c:v>
                </c:pt>
                <c:pt idx="2540">
                  <c:v>19438</c:v>
                </c:pt>
                <c:pt idx="2541">
                  <c:v>19439</c:v>
                </c:pt>
                <c:pt idx="2542">
                  <c:v>19440</c:v>
                </c:pt>
                <c:pt idx="2543">
                  <c:v>19441</c:v>
                </c:pt>
                <c:pt idx="2544">
                  <c:v>19442</c:v>
                </c:pt>
                <c:pt idx="2545">
                  <c:v>19443</c:v>
                </c:pt>
                <c:pt idx="2546">
                  <c:v>19444</c:v>
                </c:pt>
                <c:pt idx="2547">
                  <c:v>19445</c:v>
                </c:pt>
                <c:pt idx="2548">
                  <c:v>19446</c:v>
                </c:pt>
                <c:pt idx="2549">
                  <c:v>19447</c:v>
                </c:pt>
                <c:pt idx="2550">
                  <c:v>19448</c:v>
                </c:pt>
                <c:pt idx="2551">
                  <c:v>19449</c:v>
                </c:pt>
                <c:pt idx="2552">
                  <c:v>19450</c:v>
                </c:pt>
                <c:pt idx="2553">
                  <c:v>19451</c:v>
                </c:pt>
                <c:pt idx="2554">
                  <c:v>19452</c:v>
                </c:pt>
                <c:pt idx="2555">
                  <c:v>19453</c:v>
                </c:pt>
                <c:pt idx="2556">
                  <c:v>19454</c:v>
                </c:pt>
                <c:pt idx="2557">
                  <c:v>19455</c:v>
                </c:pt>
                <c:pt idx="2558">
                  <c:v>19456</c:v>
                </c:pt>
                <c:pt idx="2559">
                  <c:v>19457</c:v>
                </c:pt>
                <c:pt idx="2560">
                  <c:v>19458</c:v>
                </c:pt>
                <c:pt idx="2561">
                  <c:v>19459</c:v>
                </c:pt>
                <c:pt idx="2562">
                  <c:v>19460</c:v>
                </c:pt>
                <c:pt idx="2563">
                  <c:v>19461</c:v>
                </c:pt>
                <c:pt idx="2564">
                  <c:v>19462</c:v>
                </c:pt>
                <c:pt idx="2565">
                  <c:v>19463</c:v>
                </c:pt>
                <c:pt idx="2566">
                  <c:v>19464</c:v>
                </c:pt>
                <c:pt idx="2567">
                  <c:v>19465</c:v>
                </c:pt>
                <c:pt idx="2568">
                  <c:v>19466</c:v>
                </c:pt>
                <c:pt idx="2569">
                  <c:v>19467</c:v>
                </c:pt>
                <c:pt idx="2570">
                  <c:v>19468</c:v>
                </c:pt>
                <c:pt idx="2571">
                  <c:v>19469</c:v>
                </c:pt>
                <c:pt idx="2572">
                  <c:v>19470</c:v>
                </c:pt>
                <c:pt idx="2573">
                  <c:v>19471</c:v>
                </c:pt>
                <c:pt idx="2574">
                  <c:v>19472</c:v>
                </c:pt>
                <c:pt idx="2575">
                  <c:v>19473</c:v>
                </c:pt>
                <c:pt idx="2576">
                  <c:v>19474</c:v>
                </c:pt>
                <c:pt idx="2577">
                  <c:v>19475</c:v>
                </c:pt>
                <c:pt idx="2578">
                  <c:v>19476</c:v>
                </c:pt>
                <c:pt idx="2579">
                  <c:v>19477</c:v>
                </c:pt>
                <c:pt idx="2580">
                  <c:v>19478</c:v>
                </c:pt>
                <c:pt idx="2581">
                  <c:v>19479</c:v>
                </c:pt>
                <c:pt idx="2582">
                  <c:v>19480</c:v>
                </c:pt>
                <c:pt idx="2583">
                  <c:v>19481</c:v>
                </c:pt>
                <c:pt idx="2584">
                  <c:v>19482</c:v>
                </c:pt>
                <c:pt idx="2585">
                  <c:v>19483</c:v>
                </c:pt>
                <c:pt idx="2586">
                  <c:v>19484</c:v>
                </c:pt>
                <c:pt idx="2587">
                  <c:v>19485</c:v>
                </c:pt>
                <c:pt idx="2588">
                  <c:v>19486</c:v>
                </c:pt>
                <c:pt idx="2589">
                  <c:v>19487</c:v>
                </c:pt>
                <c:pt idx="2590">
                  <c:v>19488</c:v>
                </c:pt>
                <c:pt idx="2591">
                  <c:v>19489</c:v>
                </c:pt>
                <c:pt idx="2592">
                  <c:v>19490</c:v>
                </c:pt>
                <c:pt idx="2593">
                  <c:v>19491</c:v>
                </c:pt>
                <c:pt idx="2594">
                  <c:v>19492</c:v>
                </c:pt>
                <c:pt idx="2595">
                  <c:v>19493</c:v>
                </c:pt>
                <c:pt idx="2596">
                  <c:v>19494</c:v>
                </c:pt>
                <c:pt idx="2597">
                  <c:v>19495</c:v>
                </c:pt>
                <c:pt idx="2598">
                  <c:v>19496</c:v>
                </c:pt>
                <c:pt idx="2599">
                  <c:v>19497</c:v>
                </c:pt>
                <c:pt idx="2600">
                  <c:v>19498</c:v>
                </c:pt>
                <c:pt idx="2601">
                  <c:v>19499</c:v>
                </c:pt>
                <c:pt idx="2602">
                  <c:v>19500</c:v>
                </c:pt>
                <c:pt idx="2603">
                  <c:v>19501</c:v>
                </c:pt>
                <c:pt idx="2604">
                  <c:v>19502</c:v>
                </c:pt>
                <c:pt idx="2605">
                  <c:v>19503</c:v>
                </c:pt>
                <c:pt idx="2606">
                  <c:v>19504</c:v>
                </c:pt>
                <c:pt idx="2607">
                  <c:v>19505</c:v>
                </c:pt>
                <c:pt idx="2608">
                  <c:v>19506</c:v>
                </c:pt>
                <c:pt idx="2609">
                  <c:v>19507</c:v>
                </c:pt>
                <c:pt idx="2610">
                  <c:v>19508</c:v>
                </c:pt>
                <c:pt idx="2611">
                  <c:v>19509</c:v>
                </c:pt>
                <c:pt idx="2612">
                  <c:v>19510</c:v>
                </c:pt>
                <c:pt idx="2613">
                  <c:v>19511</c:v>
                </c:pt>
                <c:pt idx="2614">
                  <c:v>19512</c:v>
                </c:pt>
                <c:pt idx="2615">
                  <c:v>19513</c:v>
                </c:pt>
                <c:pt idx="2616">
                  <c:v>19514</c:v>
                </c:pt>
                <c:pt idx="2617">
                  <c:v>19515</c:v>
                </c:pt>
                <c:pt idx="2618">
                  <c:v>19516</c:v>
                </c:pt>
                <c:pt idx="2619">
                  <c:v>19517</c:v>
                </c:pt>
                <c:pt idx="2620">
                  <c:v>19518</c:v>
                </c:pt>
                <c:pt idx="2621">
                  <c:v>19519</c:v>
                </c:pt>
                <c:pt idx="2622">
                  <c:v>19520</c:v>
                </c:pt>
                <c:pt idx="2623">
                  <c:v>19521</c:v>
                </c:pt>
                <c:pt idx="2624">
                  <c:v>19522</c:v>
                </c:pt>
                <c:pt idx="2625">
                  <c:v>19523</c:v>
                </c:pt>
                <c:pt idx="2626">
                  <c:v>19524</c:v>
                </c:pt>
                <c:pt idx="2627">
                  <c:v>19525</c:v>
                </c:pt>
                <c:pt idx="2628">
                  <c:v>19526</c:v>
                </c:pt>
                <c:pt idx="2629">
                  <c:v>19527</c:v>
                </c:pt>
                <c:pt idx="2630">
                  <c:v>19528</c:v>
                </c:pt>
                <c:pt idx="2631">
                  <c:v>19529</c:v>
                </c:pt>
                <c:pt idx="2632">
                  <c:v>19530</c:v>
                </c:pt>
                <c:pt idx="2633">
                  <c:v>19531</c:v>
                </c:pt>
                <c:pt idx="2634">
                  <c:v>19532</c:v>
                </c:pt>
                <c:pt idx="2635">
                  <c:v>19533</c:v>
                </c:pt>
                <c:pt idx="2636">
                  <c:v>19534</c:v>
                </c:pt>
                <c:pt idx="2637">
                  <c:v>19535</c:v>
                </c:pt>
                <c:pt idx="2638">
                  <c:v>19536</c:v>
                </c:pt>
                <c:pt idx="2639">
                  <c:v>19537</c:v>
                </c:pt>
                <c:pt idx="2640">
                  <c:v>19538</c:v>
                </c:pt>
                <c:pt idx="2641">
                  <c:v>19539</c:v>
                </c:pt>
                <c:pt idx="2642">
                  <c:v>19540</c:v>
                </c:pt>
                <c:pt idx="2643">
                  <c:v>19541</c:v>
                </c:pt>
                <c:pt idx="2644">
                  <c:v>19542</c:v>
                </c:pt>
                <c:pt idx="2645">
                  <c:v>19543</c:v>
                </c:pt>
                <c:pt idx="2646">
                  <c:v>19544</c:v>
                </c:pt>
                <c:pt idx="2647">
                  <c:v>19545</c:v>
                </c:pt>
                <c:pt idx="2648">
                  <c:v>19546</c:v>
                </c:pt>
                <c:pt idx="2649">
                  <c:v>19547</c:v>
                </c:pt>
                <c:pt idx="2650">
                  <c:v>19548</c:v>
                </c:pt>
                <c:pt idx="2651">
                  <c:v>19549</c:v>
                </c:pt>
                <c:pt idx="2652">
                  <c:v>19550</c:v>
                </c:pt>
                <c:pt idx="2653">
                  <c:v>19551</c:v>
                </c:pt>
                <c:pt idx="2654">
                  <c:v>19552</c:v>
                </c:pt>
                <c:pt idx="2655">
                  <c:v>19553</c:v>
                </c:pt>
                <c:pt idx="2656">
                  <c:v>19554</c:v>
                </c:pt>
                <c:pt idx="2657">
                  <c:v>19555</c:v>
                </c:pt>
                <c:pt idx="2658">
                  <c:v>19556</c:v>
                </c:pt>
                <c:pt idx="2659">
                  <c:v>19557</c:v>
                </c:pt>
                <c:pt idx="2660">
                  <c:v>19558</c:v>
                </c:pt>
                <c:pt idx="2661">
                  <c:v>19559</c:v>
                </c:pt>
                <c:pt idx="2662">
                  <c:v>19560</c:v>
                </c:pt>
                <c:pt idx="2663">
                  <c:v>19561</c:v>
                </c:pt>
                <c:pt idx="2664">
                  <c:v>19562</c:v>
                </c:pt>
                <c:pt idx="2665">
                  <c:v>19563</c:v>
                </c:pt>
                <c:pt idx="2666">
                  <c:v>19564</c:v>
                </c:pt>
                <c:pt idx="2667">
                  <c:v>19565</c:v>
                </c:pt>
                <c:pt idx="2668">
                  <c:v>19566</c:v>
                </c:pt>
                <c:pt idx="2669">
                  <c:v>19567</c:v>
                </c:pt>
                <c:pt idx="2670">
                  <c:v>19568</c:v>
                </c:pt>
                <c:pt idx="2671">
                  <c:v>19569</c:v>
                </c:pt>
                <c:pt idx="2672">
                  <c:v>19570</c:v>
                </c:pt>
                <c:pt idx="2673">
                  <c:v>19571</c:v>
                </c:pt>
                <c:pt idx="2674">
                  <c:v>19572</c:v>
                </c:pt>
                <c:pt idx="2675">
                  <c:v>19573</c:v>
                </c:pt>
                <c:pt idx="2676">
                  <c:v>19574</c:v>
                </c:pt>
                <c:pt idx="2677">
                  <c:v>19575</c:v>
                </c:pt>
                <c:pt idx="2678">
                  <c:v>19576</c:v>
                </c:pt>
                <c:pt idx="2679">
                  <c:v>19577</c:v>
                </c:pt>
                <c:pt idx="2680">
                  <c:v>19578</c:v>
                </c:pt>
                <c:pt idx="2681">
                  <c:v>19579</c:v>
                </c:pt>
                <c:pt idx="2682">
                  <c:v>19580</c:v>
                </c:pt>
                <c:pt idx="2683">
                  <c:v>19581</c:v>
                </c:pt>
                <c:pt idx="2684">
                  <c:v>19582</c:v>
                </c:pt>
                <c:pt idx="2685">
                  <c:v>19583</c:v>
                </c:pt>
                <c:pt idx="2686">
                  <c:v>19584</c:v>
                </c:pt>
                <c:pt idx="2687">
                  <c:v>19585</c:v>
                </c:pt>
                <c:pt idx="2688">
                  <c:v>19586</c:v>
                </c:pt>
                <c:pt idx="2689">
                  <c:v>19587</c:v>
                </c:pt>
                <c:pt idx="2690">
                  <c:v>19588</c:v>
                </c:pt>
                <c:pt idx="2691">
                  <c:v>19589</c:v>
                </c:pt>
                <c:pt idx="2692">
                  <c:v>19590</c:v>
                </c:pt>
                <c:pt idx="2693">
                  <c:v>19591</c:v>
                </c:pt>
                <c:pt idx="2694">
                  <c:v>19592</c:v>
                </c:pt>
                <c:pt idx="2695">
                  <c:v>19593</c:v>
                </c:pt>
                <c:pt idx="2696">
                  <c:v>19594</c:v>
                </c:pt>
                <c:pt idx="2697">
                  <c:v>19595</c:v>
                </c:pt>
                <c:pt idx="2698">
                  <c:v>19596</c:v>
                </c:pt>
                <c:pt idx="2699">
                  <c:v>19597</c:v>
                </c:pt>
                <c:pt idx="2700">
                  <c:v>19598</c:v>
                </c:pt>
                <c:pt idx="2701">
                  <c:v>19599</c:v>
                </c:pt>
                <c:pt idx="2702">
                  <c:v>19600</c:v>
                </c:pt>
                <c:pt idx="2703">
                  <c:v>19601</c:v>
                </c:pt>
                <c:pt idx="2704">
                  <c:v>19602</c:v>
                </c:pt>
                <c:pt idx="2705">
                  <c:v>19603</c:v>
                </c:pt>
                <c:pt idx="2706">
                  <c:v>19604</c:v>
                </c:pt>
                <c:pt idx="2707">
                  <c:v>19605</c:v>
                </c:pt>
                <c:pt idx="2708">
                  <c:v>19606</c:v>
                </c:pt>
                <c:pt idx="2709">
                  <c:v>19607</c:v>
                </c:pt>
                <c:pt idx="2710">
                  <c:v>19608</c:v>
                </c:pt>
                <c:pt idx="2711">
                  <c:v>19609</c:v>
                </c:pt>
                <c:pt idx="2712">
                  <c:v>19610</c:v>
                </c:pt>
                <c:pt idx="2713">
                  <c:v>19611</c:v>
                </c:pt>
                <c:pt idx="2714">
                  <c:v>19612</c:v>
                </c:pt>
                <c:pt idx="2715">
                  <c:v>19613</c:v>
                </c:pt>
                <c:pt idx="2716">
                  <c:v>19614</c:v>
                </c:pt>
                <c:pt idx="2717">
                  <c:v>19615</c:v>
                </c:pt>
                <c:pt idx="2718">
                  <c:v>19616</c:v>
                </c:pt>
                <c:pt idx="2719">
                  <c:v>19617</c:v>
                </c:pt>
                <c:pt idx="2720">
                  <c:v>19618</c:v>
                </c:pt>
                <c:pt idx="2721">
                  <c:v>19619</c:v>
                </c:pt>
                <c:pt idx="2722">
                  <c:v>19620</c:v>
                </c:pt>
                <c:pt idx="2723">
                  <c:v>19621</c:v>
                </c:pt>
                <c:pt idx="2724">
                  <c:v>19622</c:v>
                </c:pt>
                <c:pt idx="2725">
                  <c:v>19623</c:v>
                </c:pt>
                <c:pt idx="2726">
                  <c:v>19624</c:v>
                </c:pt>
                <c:pt idx="2727">
                  <c:v>19625</c:v>
                </c:pt>
                <c:pt idx="2728">
                  <c:v>19626</c:v>
                </c:pt>
                <c:pt idx="2729">
                  <c:v>19627</c:v>
                </c:pt>
                <c:pt idx="2730">
                  <c:v>19628</c:v>
                </c:pt>
                <c:pt idx="2731">
                  <c:v>19629</c:v>
                </c:pt>
                <c:pt idx="2732">
                  <c:v>19630</c:v>
                </c:pt>
                <c:pt idx="2733">
                  <c:v>19631</c:v>
                </c:pt>
                <c:pt idx="2734">
                  <c:v>19632</c:v>
                </c:pt>
                <c:pt idx="2735">
                  <c:v>19633</c:v>
                </c:pt>
                <c:pt idx="2736">
                  <c:v>19634</c:v>
                </c:pt>
                <c:pt idx="2737">
                  <c:v>19635</c:v>
                </c:pt>
                <c:pt idx="2738">
                  <c:v>19636</c:v>
                </c:pt>
                <c:pt idx="2739">
                  <c:v>19637</c:v>
                </c:pt>
                <c:pt idx="2740">
                  <c:v>19638</c:v>
                </c:pt>
                <c:pt idx="2741">
                  <c:v>19639</c:v>
                </c:pt>
                <c:pt idx="2742">
                  <c:v>19640</c:v>
                </c:pt>
                <c:pt idx="2743">
                  <c:v>19641</c:v>
                </c:pt>
                <c:pt idx="2744">
                  <c:v>19642</c:v>
                </c:pt>
                <c:pt idx="2745">
                  <c:v>19643</c:v>
                </c:pt>
                <c:pt idx="2746">
                  <c:v>19644</c:v>
                </c:pt>
                <c:pt idx="2747">
                  <c:v>19645</c:v>
                </c:pt>
                <c:pt idx="2748">
                  <c:v>19646</c:v>
                </c:pt>
                <c:pt idx="2749">
                  <c:v>19647</c:v>
                </c:pt>
                <c:pt idx="2750">
                  <c:v>19648</c:v>
                </c:pt>
                <c:pt idx="2751">
                  <c:v>19649</c:v>
                </c:pt>
                <c:pt idx="2752">
                  <c:v>19650</c:v>
                </c:pt>
                <c:pt idx="2753">
                  <c:v>19651</c:v>
                </c:pt>
                <c:pt idx="2754">
                  <c:v>19652</c:v>
                </c:pt>
                <c:pt idx="2755">
                  <c:v>19653</c:v>
                </c:pt>
                <c:pt idx="2756">
                  <c:v>19654</c:v>
                </c:pt>
                <c:pt idx="2757">
                  <c:v>19655</c:v>
                </c:pt>
                <c:pt idx="2758">
                  <c:v>19656</c:v>
                </c:pt>
                <c:pt idx="2759">
                  <c:v>19657</c:v>
                </c:pt>
                <c:pt idx="2760">
                  <c:v>19658</c:v>
                </c:pt>
                <c:pt idx="2761">
                  <c:v>19659</c:v>
                </c:pt>
                <c:pt idx="2762">
                  <c:v>19660</c:v>
                </c:pt>
                <c:pt idx="2763">
                  <c:v>19661</c:v>
                </c:pt>
                <c:pt idx="2764">
                  <c:v>19662</c:v>
                </c:pt>
                <c:pt idx="2765">
                  <c:v>19663</c:v>
                </c:pt>
                <c:pt idx="2766">
                  <c:v>19664</c:v>
                </c:pt>
                <c:pt idx="2767">
                  <c:v>19665</c:v>
                </c:pt>
                <c:pt idx="2768">
                  <c:v>19666</c:v>
                </c:pt>
                <c:pt idx="2769">
                  <c:v>19667</c:v>
                </c:pt>
                <c:pt idx="2770">
                  <c:v>19668</c:v>
                </c:pt>
                <c:pt idx="2771">
                  <c:v>19669</c:v>
                </c:pt>
                <c:pt idx="2772">
                  <c:v>19670</c:v>
                </c:pt>
                <c:pt idx="2773">
                  <c:v>19671</c:v>
                </c:pt>
                <c:pt idx="2774">
                  <c:v>19672</c:v>
                </c:pt>
                <c:pt idx="2775">
                  <c:v>19673</c:v>
                </c:pt>
                <c:pt idx="2776">
                  <c:v>19674</c:v>
                </c:pt>
                <c:pt idx="2777">
                  <c:v>19675</c:v>
                </c:pt>
                <c:pt idx="2778">
                  <c:v>19676</c:v>
                </c:pt>
                <c:pt idx="2779">
                  <c:v>19677</c:v>
                </c:pt>
                <c:pt idx="2780">
                  <c:v>19678</c:v>
                </c:pt>
                <c:pt idx="2781">
                  <c:v>19679</c:v>
                </c:pt>
                <c:pt idx="2782">
                  <c:v>19680</c:v>
                </c:pt>
                <c:pt idx="2783">
                  <c:v>19681</c:v>
                </c:pt>
                <c:pt idx="2784">
                  <c:v>19682</c:v>
                </c:pt>
                <c:pt idx="2785">
                  <c:v>19683</c:v>
                </c:pt>
                <c:pt idx="2786">
                  <c:v>19684</c:v>
                </c:pt>
                <c:pt idx="2787">
                  <c:v>19685</c:v>
                </c:pt>
                <c:pt idx="2788">
                  <c:v>19686</c:v>
                </c:pt>
                <c:pt idx="2789">
                  <c:v>19687</c:v>
                </c:pt>
                <c:pt idx="2790">
                  <c:v>19688</c:v>
                </c:pt>
                <c:pt idx="2791">
                  <c:v>19689</c:v>
                </c:pt>
                <c:pt idx="2792">
                  <c:v>19690</c:v>
                </c:pt>
                <c:pt idx="2793">
                  <c:v>19691</c:v>
                </c:pt>
                <c:pt idx="2794">
                  <c:v>19692</c:v>
                </c:pt>
                <c:pt idx="2795">
                  <c:v>19693</c:v>
                </c:pt>
                <c:pt idx="2796">
                  <c:v>19694</c:v>
                </c:pt>
                <c:pt idx="2797">
                  <c:v>19695</c:v>
                </c:pt>
                <c:pt idx="2798">
                  <c:v>19696</c:v>
                </c:pt>
                <c:pt idx="2799">
                  <c:v>19697</c:v>
                </c:pt>
                <c:pt idx="2800">
                  <c:v>19698</c:v>
                </c:pt>
                <c:pt idx="2801">
                  <c:v>19699</c:v>
                </c:pt>
                <c:pt idx="2802">
                  <c:v>19700</c:v>
                </c:pt>
                <c:pt idx="2803">
                  <c:v>19701</c:v>
                </c:pt>
                <c:pt idx="2804">
                  <c:v>19702</c:v>
                </c:pt>
                <c:pt idx="2805">
                  <c:v>19703</c:v>
                </c:pt>
                <c:pt idx="2806">
                  <c:v>19704</c:v>
                </c:pt>
                <c:pt idx="2807">
                  <c:v>19705</c:v>
                </c:pt>
                <c:pt idx="2808">
                  <c:v>19706</c:v>
                </c:pt>
                <c:pt idx="2809">
                  <c:v>19707</c:v>
                </c:pt>
                <c:pt idx="2810">
                  <c:v>19708</c:v>
                </c:pt>
                <c:pt idx="2811">
                  <c:v>19709</c:v>
                </c:pt>
                <c:pt idx="2812">
                  <c:v>19710</c:v>
                </c:pt>
                <c:pt idx="2813">
                  <c:v>19711</c:v>
                </c:pt>
                <c:pt idx="2814">
                  <c:v>19712</c:v>
                </c:pt>
                <c:pt idx="2815">
                  <c:v>19713</c:v>
                </c:pt>
                <c:pt idx="2816">
                  <c:v>19714</c:v>
                </c:pt>
                <c:pt idx="2817">
                  <c:v>19715</c:v>
                </c:pt>
                <c:pt idx="2818">
                  <c:v>19716</c:v>
                </c:pt>
                <c:pt idx="2819">
                  <c:v>19717</c:v>
                </c:pt>
                <c:pt idx="2820">
                  <c:v>19718</c:v>
                </c:pt>
                <c:pt idx="2821">
                  <c:v>19719</c:v>
                </c:pt>
                <c:pt idx="2822">
                  <c:v>19720</c:v>
                </c:pt>
                <c:pt idx="2823">
                  <c:v>19721</c:v>
                </c:pt>
                <c:pt idx="2824">
                  <c:v>19722</c:v>
                </c:pt>
                <c:pt idx="2825">
                  <c:v>19723</c:v>
                </c:pt>
                <c:pt idx="2826">
                  <c:v>19724</c:v>
                </c:pt>
                <c:pt idx="2827">
                  <c:v>19725</c:v>
                </c:pt>
                <c:pt idx="2828">
                  <c:v>19726</c:v>
                </c:pt>
                <c:pt idx="2829">
                  <c:v>19727</c:v>
                </c:pt>
                <c:pt idx="2830">
                  <c:v>19728</c:v>
                </c:pt>
                <c:pt idx="2831">
                  <c:v>19729</c:v>
                </c:pt>
                <c:pt idx="2832">
                  <c:v>19730</c:v>
                </c:pt>
                <c:pt idx="2833">
                  <c:v>19731</c:v>
                </c:pt>
                <c:pt idx="2834">
                  <c:v>19732</c:v>
                </c:pt>
                <c:pt idx="2835">
                  <c:v>19733</c:v>
                </c:pt>
                <c:pt idx="2836">
                  <c:v>19734</c:v>
                </c:pt>
                <c:pt idx="2837">
                  <c:v>19735</c:v>
                </c:pt>
                <c:pt idx="2838">
                  <c:v>19736</c:v>
                </c:pt>
                <c:pt idx="2839">
                  <c:v>19737</c:v>
                </c:pt>
                <c:pt idx="2840">
                  <c:v>19738</c:v>
                </c:pt>
                <c:pt idx="2841">
                  <c:v>19739</c:v>
                </c:pt>
                <c:pt idx="2842">
                  <c:v>19740</c:v>
                </c:pt>
                <c:pt idx="2843">
                  <c:v>19741</c:v>
                </c:pt>
                <c:pt idx="2844">
                  <c:v>19742</c:v>
                </c:pt>
                <c:pt idx="2845">
                  <c:v>19743</c:v>
                </c:pt>
                <c:pt idx="2846">
                  <c:v>19744</c:v>
                </c:pt>
                <c:pt idx="2847">
                  <c:v>19745</c:v>
                </c:pt>
                <c:pt idx="2848">
                  <c:v>19746</c:v>
                </c:pt>
                <c:pt idx="2849">
                  <c:v>19747</c:v>
                </c:pt>
                <c:pt idx="2850">
                  <c:v>19748</c:v>
                </c:pt>
                <c:pt idx="2851">
                  <c:v>19749</c:v>
                </c:pt>
                <c:pt idx="2852">
                  <c:v>19750</c:v>
                </c:pt>
                <c:pt idx="2853">
                  <c:v>19751</c:v>
                </c:pt>
                <c:pt idx="2854">
                  <c:v>19752</c:v>
                </c:pt>
                <c:pt idx="2855">
                  <c:v>19753</c:v>
                </c:pt>
                <c:pt idx="2856">
                  <c:v>19754</c:v>
                </c:pt>
                <c:pt idx="2857">
                  <c:v>19755</c:v>
                </c:pt>
                <c:pt idx="2858">
                  <c:v>19756</c:v>
                </c:pt>
                <c:pt idx="2859">
                  <c:v>19757</c:v>
                </c:pt>
                <c:pt idx="2860">
                  <c:v>19758</c:v>
                </c:pt>
                <c:pt idx="2861">
                  <c:v>19759</c:v>
                </c:pt>
                <c:pt idx="2862">
                  <c:v>19760</c:v>
                </c:pt>
                <c:pt idx="2863">
                  <c:v>19761</c:v>
                </c:pt>
                <c:pt idx="2864">
                  <c:v>19762</c:v>
                </c:pt>
                <c:pt idx="2865">
                  <c:v>19763</c:v>
                </c:pt>
                <c:pt idx="2866">
                  <c:v>19764</c:v>
                </c:pt>
                <c:pt idx="2867">
                  <c:v>19765</c:v>
                </c:pt>
                <c:pt idx="2868">
                  <c:v>19766</c:v>
                </c:pt>
                <c:pt idx="2869">
                  <c:v>19767</c:v>
                </c:pt>
                <c:pt idx="2870">
                  <c:v>19768</c:v>
                </c:pt>
                <c:pt idx="2871">
                  <c:v>19769</c:v>
                </c:pt>
                <c:pt idx="2872">
                  <c:v>19770</c:v>
                </c:pt>
                <c:pt idx="2873">
                  <c:v>19771</c:v>
                </c:pt>
                <c:pt idx="2874">
                  <c:v>19772</c:v>
                </c:pt>
                <c:pt idx="2875">
                  <c:v>19773</c:v>
                </c:pt>
                <c:pt idx="2876">
                  <c:v>19774</c:v>
                </c:pt>
                <c:pt idx="2877">
                  <c:v>19775</c:v>
                </c:pt>
                <c:pt idx="2878">
                  <c:v>19776</c:v>
                </c:pt>
                <c:pt idx="2879">
                  <c:v>19777</c:v>
                </c:pt>
                <c:pt idx="2880">
                  <c:v>19778</c:v>
                </c:pt>
                <c:pt idx="2881">
                  <c:v>19779</c:v>
                </c:pt>
                <c:pt idx="2882">
                  <c:v>19780</c:v>
                </c:pt>
                <c:pt idx="2883">
                  <c:v>19781</c:v>
                </c:pt>
                <c:pt idx="2884">
                  <c:v>19782</c:v>
                </c:pt>
                <c:pt idx="2885">
                  <c:v>19783</c:v>
                </c:pt>
                <c:pt idx="2886">
                  <c:v>19784</c:v>
                </c:pt>
                <c:pt idx="2887">
                  <c:v>19785</c:v>
                </c:pt>
                <c:pt idx="2888">
                  <c:v>19786</c:v>
                </c:pt>
                <c:pt idx="2889">
                  <c:v>19787</c:v>
                </c:pt>
                <c:pt idx="2890">
                  <c:v>19788</c:v>
                </c:pt>
                <c:pt idx="2891">
                  <c:v>19789</c:v>
                </c:pt>
                <c:pt idx="2892">
                  <c:v>19790</c:v>
                </c:pt>
                <c:pt idx="2893">
                  <c:v>19791</c:v>
                </c:pt>
                <c:pt idx="2894">
                  <c:v>19792</c:v>
                </c:pt>
                <c:pt idx="2895">
                  <c:v>19793</c:v>
                </c:pt>
                <c:pt idx="2896">
                  <c:v>19794</c:v>
                </c:pt>
                <c:pt idx="2897">
                  <c:v>19795</c:v>
                </c:pt>
                <c:pt idx="2898">
                  <c:v>19796</c:v>
                </c:pt>
                <c:pt idx="2899">
                  <c:v>19797</c:v>
                </c:pt>
                <c:pt idx="2900">
                  <c:v>19798</c:v>
                </c:pt>
                <c:pt idx="2901">
                  <c:v>19799</c:v>
                </c:pt>
                <c:pt idx="2902">
                  <c:v>19800</c:v>
                </c:pt>
                <c:pt idx="2903">
                  <c:v>19801</c:v>
                </c:pt>
                <c:pt idx="2904">
                  <c:v>19802</c:v>
                </c:pt>
                <c:pt idx="2905">
                  <c:v>19803</c:v>
                </c:pt>
                <c:pt idx="2906">
                  <c:v>19804</c:v>
                </c:pt>
                <c:pt idx="2907">
                  <c:v>19805</c:v>
                </c:pt>
                <c:pt idx="2908">
                  <c:v>19806</c:v>
                </c:pt>
                <c:pt idx="2909">
                  <c:v>19807</c:v>
                </c:pt>
                <c:pt idx="2910">
                  <c:v>19808</c:v>
                </c:pt>
                <c:pt idx="2911">
                  <c:v>19809</c:v>
                </c:pt>
                <c:pt idx="2912">
                  <c:v>19810</c:v>
                </c:pt>
                <c:pt idx="2913">
                  <c:v>19811</c:v>
                </c:pt>
                <c:pt idx="2914">
                  <c:v>19812</c:v>
                </c:pt>
                <c:pt idx="2915">
                  <c:v>19813</c:v>
                </c:pt>
                <c:pt idx="2916">
                  <c:v>19814</c:v>
                </c:pt>
                <c:pt idx="2917">
                  <c:v>19815</c:v>
                </c:pt>
                <c:pt idx="2918">
                  <c:v>19816</c:v>
                </c:pt>
                <c:pt idx="2919">
                  <c:v>19817</c:v>
                </c:pt>
                <c:pt idx="2920">
                  <c:v>19818</c:v>
                </c:pt>
                <c:pt idx="2921">
                  <c:v>19819</c:v>
                </c:pt>
                <c:pt idx="2922">
                  <c:v>19820</c:v>
                </c:pt>
                <c:pt idx="2923">
                  <c:v>19821</c:v>
                </c:pt>
                <c:pt idx="2924">
                  <c:v>19822</c:v>
                </c:pt>
                <c:pt idx="2925">
                  <c:v>19823</c:v>
                </c:pt>
                <c:pt idx="2926">
                  <c:v>19824</c:v>
                </c:pt>
                <c:pt idx="2927">
                  <c:v>19825</c:v>
                </c:pt>
                <c:pt idx="2928">
                  <c:v>19826</c:v>
                </c:pt>
                <c:pt idx="2929">
                  <c:v>19827</c:v>
                </c:pt>
                <c:pt idx="2930">
                  <c:v>19828</c:v>
                </c:pt>
                <c:pt idx="2931">
                  <c:v>19829</c:v>
                </c:pt>
                <c:pt idx="2932">
                  <c:v>19830</c:v>
                </c:pt>
                <c:pt idx="2933">
                  <c:v>19831</c:v>
                </c:pt>
                <c:pt idx="2934">
                  <c:v>19832</c:v>
                </c:pt>
                <c:pt idx="2935">
                  <c:v>19833</c:v>
                </c:pt>
                <c:pt idx="2936">
                  <c:v>19834</c:v>
                </c:pt>
                <c:pt idx="2937">
                  <c:v>19835</c:v>
                </c:pt>
                <c:pt idx="2938">
                  <c:v>19836</c:v>
                </c:pt>
                <c:pt idx="2939">
                  <c:v>19837</c:v>
                </c:pt>
                <c:pt idx="2940">
                  <c:v>19838</c:v>
                </c:pt>
                <c:pt idx="2941">
                  <c:v>19839</c:v>
                </c:pt>
                <c:pt idx="2942">
                  <c:v>19840</c:v>
                </c:pt>
                <c:pt idx="2943">
                  <c:v>19841</c:v>
                </c:pt>
                <c:pt idx="2944">
                  <c:v>19842</c:v>
                </c:pt>
                <c:pt idx="2945">
                  <c:v>19843</c:v>
                </c:pt>
                <c:pt idx="2946">
                  <c:v>19844</c:v>
                </c:pt>
                <c:pt idx="2947">
                  <c:v>19845</c:v>
                </c:pt>
                <c:pt idx="2948">
                  <c:v>19846</c:v>
                </c:pt>
                <c:pt idx="2949">
                  <c:v>19847</c:v>
                </c:pt>
                <c:pt idx="2950">
                  <c:v>19848</c:v>
                </c:pt>
                <c:pt idx="2951">
                  <c:v>19849</c:v>
                </c:pt>
                <c:pt idx="2952">
                  <c:v>19850</c:v>
                </c:pt>
                <c:pt idx="2953">
                  <c:v>19851</c:v>
                </c:pt>
                <c:pt idx="2954">
                  <c:v>19852</c:v>
                </c:pt>
                <c:pt idx="2955">
                  <c:v>19853</c:v>
                </c:pt>
                <c:pt idx="2956">
                  <c:v>19854</c:v>
                </c:pt>
                <c:pt idx="2957">
                  <c:v>19855</c:v>
                </c:pt>
                <c:pt idx="2958">
                  <c:v>19856</c:v>
                </c:pt>
                <c:pt idx="2959">
                  <c:v>19857</c:v>
                </c:pt>
                <c:pt idx="2960">
                  <c:v>19858</c:v>
                </c:pt>
                <c:pt idx="2961">
                  <c:v>19859</c:v>
                </c:pt>
                <c:pt idx="2962">
                  <c:v>19860</c:v>
                </c:pt>
                <c:pt idx="2963">
                  <c:v>19861</c:v>
                </c:pt>
                <c:pt idx="2964">
                  <c:v>19862</c:v>
                </c:pt>
                <c:pt idx="2965">
                  <c:v>19863</c:v>
                </c:pt>
                <c:pt idx="2966">
                  <c:v>19864</c:v>
                </c:pt>
                <c:pt idx="2967">
                  <c:v>19865</c:v>
                </c:pt>
                <c:pt idx="2968">
                  <c:v>19866</c:v>
                </c:pt>
                <c:pt idx="2969">
                  <c:v>19867</c:v>
                </c:pt>
                <c:pt idx="2970">
                  <c:v>19868</c:v>
                </c:pt>
                <c:pt idx="2971">
                  <c:v>19869</c:v>
                </c:pt>
                <c:pt idx="2972">
                  <c:v>19870</c:v>
                </c:pt>
                <c:pt idx="2973">
                  <c:v>19871</c:v>
                </c:pt>
                <c:pt idx="2974">
                  <c:v>19872</c:v>
                </c:pt>
                <c:pt idx="2975">
                  <c:v>19873</c:v>
                </c:pt>
                <c:pt idx="2976">
                  <c:v>19874</c:v>
                </c:pt>
                <c:pt idx="2977">
                  <c:v>19875</c:v>
                </c:pt>
                <c:pt idx="2978">
                  <c:v>19876</c:v>
                </c:pt>
                <c:pt idx="2979">
                  <c:v>19877</c:v>
                </c:pt>
                <c:pt idx="2980">
                  <c:v>19878</c:v>
                </c:pt>
                <c:pt idx="2981">
                  <c:v>19879</c:v>
                </c:pt>
                <c:pt idx="2982">
                  <c:v>19880</c:v>
                </c:pt>
                <c:pt idx="2983">
                  <c:v>19881</c:v>
                </c:pt>
                <c:pt idx="2984">
                  <c:v>19882</c:v>
                </c:pt>
                <c:pt idx="2985">
                  <c:v>19883</c:v>
                </c:pt>
                <c:pt idx="2986">
                  <c:v>19884</c:v>
                </c:pt>
                <c:pt idx="2987">
                  <c:v>19885</c:v>
                </c:pt>
                <c:pt idx="2988">
                  <c:v>19886</c:v>
                </c:pt>
                <c:pt idx="2989">
                  <c:v>19887</c:v>
                </c:pt>
                <c:pt idx="2990">
                  <c:v>19888</c:v>
                </c:pt>
                <c:pt idx="2991">
                  <c:v>19889</c:v>
                </c:pt>
                <c:pt idx="2992">
                  <c:v>19890</c:v>
                </c:pt>
                <c:pt idx="2993">
                  <c:v>19891</c:v>
                </c:pt>
                <c:pt idx="2994">
                  <c:v>19892</c:v>
                </c:pt>
                <c:pt idx="2995">
                  <c:v>19893</c:v>
                </c:pt>
                <c:pt idx="2996">
                  <c:v>19894</c:v>
                </c:pt>
                <c:pt idx="2997">
                  <c:v>19895</c:v>
                </c:pt>
                <c:pt idx="2998">
                  <c:v>19896</c:v>
                </c:pt>
                <c:pt idx="2999">
                  <c:v>19897</c:v>
                </c:pt>
                <c:pt idx="3000">
                  <c:v>19898</c:v>
                </c:pt>
                <c:pt idx="3001">
                  <c:v>19899</c:v>
                </c:pt>
                <c:pt idx="3002">
                  <c:v>19900</c:v>
                </c:pt>
                <c:pt idx="3003">
                  <c:v>19901</c:v>
                </c:pt>
                <c:pt idx="3004">
                  <c:v>19902</c:v>
                </c:pt>
                <c:pt idx="3005">
                  <c:v>19903</c:v>
                </c:pt>
                <c:pt idx="3006">
                  <c:v>19904</c:v>
                </c:pt>
                <c:pt idx="3007">
                  <c:v>19905</c:v>
                </c:pt>
                <c:pt idx="3008">
                  <c:v>19906</c:v>
                </c:pt>
                <c:pt idx="3009">
                  <c:v>19907</c:v>
                </c:pt>
                <c:pt idx="3010">
                  <c:v>19908</c:v>
                </c:pt>
                <c:pt idx="3011">
                  <c:v>19909</c:v>
                </c:pt>
                <c:pt idx="3012">
                  <c:v>19910</c:v>
                </c:pt>
                <c:pt idx="3013">
                  <c:v>19911</c:v>
                </c:pt>
                <c:pt idx="3014">
                  <c:v>19912</c:v>
                </c:pt>
                <c:pt idx="3015">
                  <c:v>19913</c:v>
                </c:pt>
                <c:pt idx="3016">
                  <c:v>19914</c:v>
                </c:pt>
                <c:pt idx="3017">
                  <c:v>19915</c:v>
                </c:pt>
                <c:pt idx="3018">
                  <c:v>19916</c:v>
                </c:pt>
                <c:pt idx="3019">
                  <c:v>19917</c:v>
                </c:pt>
                <c:pt idx="3020">
                  <c:v>19918</c:v>
                </c:pt>
                <c:pt idx="3021">
                  <c:v>19919</c:v>
                </c:pt>
                <c:pt idx="3022">
                  <c:v>19920</c:v>
                </c:pt>
                <c:pt idx="3023">
                  <c:v>19921</c:v>
                </c:pt>
                <c:pt idx="3024">
                  <c:v>19922</c:v>
                </c:pt>
                <c:pt idx="3025">
                  <c:v>19923</c:v>
                </c:pt>
                <c:pt idx="3026">
                  <c:v>19924</c:v>
                </c:pt>
                <c:pt idx="3027">
                  <c:v>19925</c:v>
                </c:pt>
                <c:pt idx="3028">
                  <c:v>19926</c:v>
                </c:pt>
                <c:pt idx="3029">
                  <c:v>19927</c:v>
                </c:pt>
                <c:pt idx="3030">
                  <c:v>19928</c:v>
                </c:pt>
                <c:pt idx="3031">
                  <c:v>19929</c:v>
                </c:pt>
                <c:pt idx="3032">
                  <c:v>19930</c:v>
                </c:pt>
                <c:pt idx="3033">
                  <c:v>19931</c:v>
                </c:pt>
                <c:pt idx="3034">
                  <c:v>19932</c:v>
                </c:pt>
                <c:pt idx="3035">
                  <c:v>19933</c:v>
                </c:pt>
                <c:pt idx="3036">
                  <c:v>19934</c:v>
                </c:pt>
                <c:pt idx="3037">
                  <c:v>19935</c:v>
                </c:pt>
                <c:pt idx="3038">
                  <c:v>19936</c:v>
                </c:pt>
                <c:pt idx="3039">
                  <c:v>19937</c:v>
                </c:pt>
                <c:pt idx="3040">
                  <c:v>19938</c:v>
                </c:pt>
                <c:pt idx="3041">
                  <c:v>19939</c:v>
                </c:pt>
                <c:pt idx="3042">
                  <c:v>19940</c:v>
                </c:pt>
                <c:pt idx="3043">
                  <c:v>19941</c:v>
                </c:pt>
                <c:pt idx="3044">
                  <c:v>19942</c:v>
                </c:pt>
                <c:pt idx="3045">
                  <c:v>19943</c:v>
                </c:pt>
                <c:pt idx="3046">
                  <c:v>19944</c:v>
                </c:pt>
                <c:pt idx="3047">
                  <c:v>19945</c:v>
                </c:pt>
                <c:pt idx="3048">
                  <c:v>19946</c:v>
                </c:pt>
                <c:pt idx="3049">
                  <c:v>19947</c:v>
                </c:pt>
                <c:pt idx="3050">
                  <c:v>19948</c:v>
                </c:pt>
                <c:pt idx="3051">
                  <c:v>19949</c:v>
                </c:pt>
                <c:pt idx="3052">
                  <c:v>19950</c:v>
                </c:pt>
                <c:pt idx="3053">
                  <c:v>19951</c:v>
                </c:pt>
                <c:pt idx="3054">
                  <c:v>19952</c:v>
                </c:pt>
                <c:pt idx="3055">
                  <c:v>19953</c:v>
                </c:pt>
                <c:pt idx="3056">
                  <c:v>19954</c:v>
                </c:pt>
                <c:pt idx="3057">
                  <c:v>19955</c:v>
                </c:pt>
                <c:pt idx="3058">
                  <c:v>19956</c:v>
                </c:pt>
                <c:pt idx="3059">
                  <c:v>19957</c:v>
                </c:pt>
                <c:pt idx="3060">
                  <c:v>19958</c:v>
                </c:pt>
                <c:pt idx="3061">
                  <c:v>19959</c:v>
                </c:pt>
                <c:pt idx="3062">
                  <c:v>19960</c:v>
                </c:pt>
                <c:pt idx="3063">
                  <c:v>19961</c:v>
                </c:pt>
                <c:pt idx="3064">
                  <c:v>19962</c:v>
                </c:pt>
                <c:pt idx="3065">
                  <c:v>19963</c:v>
                </c:pt>
                <c:pt idx="3066">
                  <c:v>19964</c:v>
                </c:pt>
                <c:pt idx="3067">
                  <c:v>19965</c:v>
                </c:pt>
                <c:pt idx="3068">
                  <c:v>19966</c:v>
                </c:pt>
                <c:pt idx="3069">
                  <c:v>19967</c:v>
                </c:pt>
                <c:pt idx="3070">
                  <c:v>19968</c:v>
                </c:pt>
                <c:pt idx="3071">
                  <c:v>19969</c:v>
                </c:pt>
                <c:pt idx="3072">
                  <c:v>19970</c:v>
                </c:pt>
                <c:pt idx="3073">
                  <c:v>19971</c:v>
                </c:pt>
                <c:pt idx="3074">
                  <c:v>19972</c:v>
                </c:pt>
                <c:pt idx="3075">
                  <c:v>19973</c:v>
                </c:pt>
                <c:pt idx="3076">
                  <c:v>19974</c:v>
                </c:pt>
                <c:pt idx="3077">
                  <c:v>19975</c:v>
                </c:pt>
                <c:pt idx="3078">
                  <c:v>19976</c:v>
                </c:pt>
                <c:pt idx="3079">
                  <c:v>19977</c:v>
                </c:pt>
                <c:pt idx="3080">
                  <c:v>19978</c:v>
                </c:pt>
                <c:pt idx="3081">
                  <c:v>19979</c:v>
                </c:pt>
                <c:pt idx="3082">
                  <c:v>19980</c:v>
                </c:pt>
                <c:pt idx="3083">
                  <c:v>19981</c:v>
                </c:pt>
                <c:pt idx="3084">
                  <c:v>19982</c:v>
                </c:pt>
                <c:pt idx="3085">
                  <c:v>19983</c:v>
                </c:pt>
                <c:pt idx="3086">
                  <c:v>19984</c:v>
                </c:pt>
                <c:pt idx="3087">
                  <c:v>19985</c:v>
                </c:pt>
                <c:pt idx="3088">
                  <c:v>19986</c:v>
                </c:pt>
                <c:pt idx="3089">
                  <c:v>19987</c:v>
                </c:pt>
                <c:pt idx="3090">
                  <c:v>19988</c:v>
                </c:pt>
                <c:pt idx="3091">
                  <c:v>19989</c:v>
                </c:pt>
                <c:pt idx="3092">
                  <c:v>19990</c:v>
                </c:pt>
                <c:pt idx="3093">
                  <c:v>19991</c:v>
                </c:pt>
                <c:pt idx="3094">
                  <c:v>19992</c:v>
                </c:pt>
                <c:pt idx="3095">
                  <c:v>19993</c:v>
                </c:pt>
                <c:pt idx="3096">
                  <c:v>19994</c:v>
                </c:pt>
                <c:pt idx="3097">
                  <c:v>19995</c:v>
                </c:pt>
                <c:pt idx="3098">
                  <c:v>19996</c:v>
                </c:pt>
                <c:pt idx="3099">
                  <c:v>19997</c:v>
                </c:pt>
                <c:pt idx="3100">
                  <c:v>19998</c:v>
                </c:pt>
                <c:pt idx="3101">
                  <c:v>19999</c:v>
                </c:pt>
                <c:pt idx="3102">
                  <c:v>20000</c:v>
                </c:pt>
                <c:pt idx="3103">
                  <c:v>20001</c:v>
                </c:pt>
                <c:pt idx="3104">
                  <c:v>20002</c:v>
                </c:pt>
                <c:pt idx="3105">
                  <c:v>20003</c:v>
                </c:pt>
                <c:pt idx="3106">
                  <c:v>20004</c:v>
                </c:pt>
                <c:pt idx="3107">
                  <c:v>20005</c:v>
                </c:pt>
                <c:pt idx="3108">
                  <c:v>20006</c:v>
                </c:pt>
                <c:pt idx="3109">
                  <c:v>20007</c:v>
                </c:pt>
                <c:pt idx="3110">
                  <c:v>20008</c:v>
                </c:pt>
                <c:pt idx="3111">
                  <c:v>20009</c:v>
                </c:pt>
                <c:pt idx="3112">
                  <c:v>20010</c:v>
                </c:pt>
                <c:pt idx="3113">
                  <c:v>20011</c:v>
                </c:pt>
                <c:pt idx="3114">
                  <c:v>20012</c:v>
                </c:pt>
                <c:pt idx="3115">
                  <c:v>20013</c:v>
                </c:pt>
                <c:pt idx="3116">
                  <c:v>20014</c:v>
                </c:pt>
                <c:pt idx="3117">
                  <c:v>20015</c:v>
                </c:pt>
                <c:pt idx="3118">
                  <c:v>20016</c:v>
                </c:pt>
                <c:pt idx="3119">
                  <c:v>20017</c:v>
                </c:pt>
                <c:pt idx="3120">
                  <c:v>20018</c:v>
                </c:pt>
                <c:pt idx="3121">
                  <c:v>20019</c:v>
                </c:pt>
                <c:pt idx="3122">
                  <c:v>20020</c:v>
                </c:pt>
                <c:pt idx="3123">
                  <c:v>20021</c:v>
                </c:pt>
                <c:pt idx="3124">
                  <c:v>20022</c:v>
                </c:pt>
                <c:pt idx="3125">
                  <c:v>20023</c:v>
                </c:pt>
                <c:pt idx="3126">
                  <c:v>20024</c:v>
                </c:pt>
                <c:pt idx="3127">
                  <c:v>20025</c:v>
                </c:pt>
                <c:pt idx="3128">
                  <c:v>20026</c:v>
                </c:pt>
                <c:pt idx="3129">
                  <c:v>20027</c:v>
                </c:pt>
                <c:pt idx="3130">
                  <c:v>20028</c:v>
                </c:pt>
                <c:pt idx="3131">
                  <c:v>20029</c:v>
                </c:pt>
                <c:pt idx="3132">
                  <c:v>20030</c:v>
                </c:pt>
                <c:pt idx="3133">
                  <c:v>20031</c:v>
                </c:pt>
                <c:pt idx="3134">
                  <c:v>20032</c:v>
                </c:pt>
                <c:pt idx="3135">
                  <c:v>20033</c:v>
                </c:pt>
                <c:pt idx="3136">
                  <c:v>20034</c:v>
                </c:pt>
                <c:pt idx="3137">
                  <c:v>20035</c:v>
                </c:pt>
                <c:pt idx="3138">
                  <c:v>20036</c:v>
                </c:pt>
                <c:pt idx="3139">
                  <c:v>20037</c:v>
                </c:pt>
                <c:pt idx="3140">
                  <c:v>20038</c:v>
                </c:pt>
                <c:pt idx="3141">
                  <c:v>20039</c:v>
                </c:pt>
                <c:pt idx="3142">
                  <c:v>20040</c:v>
                </c:pt>
                <c:pt idx="3143">
                  <c:v>20041</c:v>
                </c:pt>
                <c:pt idx="3144">
                  <c:v>20042</c:v>
                </c:pt>
                <c:pt idx="3145">
                  <c:v>20043</c:v>
                </c:pt>
                <c:pt idx="3146">
                  <c:v>20044</c:v>
                </c:pt>
                <c:pt idx="3147">
                  <c:v>20045</c:v>
                </c:pt>
                <c:pt idx="3148">
                  <c:v>20046</c:v>
                </c:pt>
                <c:pt idx="3149">
                  <c:v>20047</c:v>
                </c:pt>
                <c:pt idx="3150">
                  <c:v>20048</c:v>
                </c:pt>
                <c:pt idx="3151">
                  <c:v>20049</c:v>
                </c:pt>
                <c:pt idx="3152">
                  <c:v>20050</c:v>
                </c:pt>
                <c:pt idx="3153">
                  <c:v>20051</c:v>
                </c:pt>
                <c:pt idx="3154">
                  <c:v>20052</c:v>
                </c:pt>
                <c:pt idx="3155">
                  <c:v>20053</c:v>
                </c:pt>
                <c:pt idx="3156">
                  <c:v>20054</c:v>
                </c:pt>
                <c:pt idx="3157">
                  <c:v>20055</c:v>
                </c:pt>
                <c:pt idx="3158">
                  <c:v>20056</c:v>
                </c:pt>
                <c:pt idx="3159">
                  <c:v>20057</c:v>
                </c:pt>
                <c:pt idx="3160">
                  <c:v>20058</c:v>
                </c:pt>
                <c:pt idx="3161">
                  <c:v>20059</c:v>
                </c:pt>
                <c:pt idx="3162">
                  <c:v>20060</c:v>
                </c:pt>
                <c:pt idx="3163">
                  <c:v>20061</c:v>
                </c:pt>
                <c:pt idx="3164">
                  <c:v>20062</c:v>
                </c:pt>
                <c:pt idx="3165">
                  <c:v>20063</c:v>
                </c:pt>
                <c:pt idx="3166">
                  <c:v>20064</c:v>
                </c:pt>
                <c:pt idx="3167">
                  <c:v>20065</c:v>
                </c:pt>
                <c:pt idx="3168">
                  <c:v>20066</c:v>
                </c:pt>
                <c:pt idx="3169">
                  <c:v>20067</c:v>
                </c:pt>
                <c:pt idx="3170">
                  <c:v>20068</c:v>
                </c:pt>
                <c:pt idx="3171">
                  <c:v>20069</c:v>
                </c:pt>
                <c:pt idx="3172">
                  <c:v>20070</c:v>
                </c:pt>
                <c:pt idx="3173">
                  <c:v>20071</c:v>
                </c:pt>
                <c:pt idx="3174">
                  <c:v>20072</c:v>
                </c:pt>
                <c:pt idx="3175">
                  <c:v>20073</c:v>
                </c:pt>
                <c:pt idx="3176">
                  <c:v>20074</c:v>
                </c:pt>
                <c:pt idx="3177">
                  <c:v>20075</c:v>
                </c:pt>
                <c:pt idx="3178">
                  <c:v>20076</c:v>
                </c:pt>
                <c:pt idx="3179">
                  <c:v>20077</c:v>
                </c:pt>
                <c:pt idx="3180">
                  <c:v>20078</c:v>
                </c:pt>
                <c:pt idx="3181">
                  <c:v>20079</c:v>
                </c:pt>
                <c:pt idx="3182">
                  <c:v>20080</c:v>
                </c:pt>
                <c:pt idx="3183">
                  <c:v>20081</c:v>
                </c:pt>
                <c:pt idx="3184">
                  <c:v>20082</c:v>
                </c:pt>
                <c:pt idx="3185">
                  <c:v>20083</c:v>
                </c:pt>
                <c:pt idx="3186">
                  <c:v>20084</c:v>
                </c:pt>
                <c:pt idx="3187">
                  <c:v>20085</c:v>
                </c:pt>
                <c:pt idx="3188">
                  <c:v>20086</c:v>
                </c:pt>
                <c:pt idx="3189">
                  <c:v>20087</c:v>
                </c:pt>
                <c:pt idx="3190">
                  <c:v>20088</c:v>
                </c:pt>
                <c:pt idx="3191">
                  <c:v>20089</c:v>
                </c:pt>
                <c:pt idx="3192">
                  <c:v>20090</c:v>
                </c:pt>
                <c:pt idx="3193">
                  <c:v>20091</c:v>
                </c:pt>
                <c:pt idx="3194">
                  <c:v>20092</c:v>
                </c:pt>
                <c:pt idx="3195">
                  <c:v>20093</c:v>
                </c:pt>
                <c:pt idx="3196">
                  <c:v>20094</c:v>
                </c:pt>
                <c:pt idx="3197">
                  <c:v>20095</c:v>
                </c:pt>
                <c:pt idx="3198">
                  <c:v>20096</c:v>
                </c:pt>
                <c:pt idx="3199">
                  <c:v>20097</c:v>
                </c:pt>
                <c:pt idx="3200">
                  <c:v>20098</c:v>
                </c:pt>
                <c:pt idx="3201">
                  <c:v>20099</c:v>
                </c:pt>
                <c:pt idx="3202">
                  <c:v>20100</c:v>
                </c:pt>
                <c:pt idx="3203">
                  <c:v>20101</c:v>
                </c:pt>
                <c:pt idx="3204">
                  <c:v>20102</c:v>
                </c:pt>
                <c:pt idx="3205">
                  <c:v>20103</c:v>
                </c:pt>
                <c:pt idx="3206">
                  <c:v>20104</c:v>
                </c:pt>
                <c:pt idx="3207">
                  <c:v>20105</c:v>
                </c:pt>
                <c:pt idx="3208">
                  <c:v>20106</c:v>
                </c:pt>
                <c:pt idx="3209">
                  <c:v>20107</c:v>
                </c:pt>
                <c:pt idx="3210">
                  <c:v>20108</c:v>
                </c:pt>
                <c:pt idx="3211">
                  <c:v>20109</c:v>
                </c:pt>
                <c:pt idx="3212">
                  <c:v>20110</c:v>
                </c:pt>
                <c:pt idx="3213">
                  <c:v>20111</c:v>
                </c:pt>
                <c:pt idx="3214">
                  <c:v>20112</c:v>
                </c:pt>
                <c:pt idx="3215">
                  <c:v>20113</c:v>
                </c:pt>
                <c:pt idx="3216">
                  <c:v>20114</c:v>
                </c:pt>
                <c:pt idx="3217">
                  <c:v>20115</c:v>
                </c:pt>
                <c:pt idx="3218">
                  <c:v>20116</c:v>
                </c:pt>
                <c:pt idx="3219">
                  <c:v>20117</c:v>
                </c:pt>
                <c:pt idx="3220">
                  <c:v>20118</c:v>
                </c:pt>
                <c:pt idx="3221">
                  <c:v>20119</c:v>
                </c:pt>
                <c:pt idx="3222">
                  <c:v>20120</c:v>
                </c:pt>
                <c:pt idx="3223">
                  <c:v>20121</c:v>
                </c:pt>
                <c:pt idx="3224">
                  <c:v>20122</c:v>
                </c:pt>
                <c:pt idx="3225">
                  <c:v>20123</c:v>
                </c:pt>
                <c:pt idx="3226">
                  <c:v>20124</c:v>
                </c:pt>
                <c:pt idx="3227">
                  <c:v>20125</c:v>
                </c:pt>
                <c:pt idx="3228">
                  <c:v>20126</c:v>
                </c:pt>
                <c:pt idx="3229">
                  <c:v>20127</c:v>
                </c:pt>
                <c:pt idx="3230">
                  <c:v>20128</c:v>
                </c:pt>
                <c:pt idx="3231">
                  <c:v>20129</c:v>
                </c:pt>
                <c:pt idx="3232">
                  <c:v>20130</c:v>
                </c:pt>
                <c:pt idx="3233">
                  <c:v>20131</c:v>
                </c:pt>
                <c:pt idx="3234">
                  <c:v>20132</c:v>
                </c:pt>
                <c:pt idx="3235">
                  <c:v>20133</c:v>
                </c:pt>
                <c:pt idx="3236">
                  <c:v>20134</c:v>
                </c:pt>
                <c:pt idx="3237">
                  <c:v>20135</c:v>
                </c:pt>
                <c:pt idx="3238">
                  <c:v>20136</c:v>
                </c:pt>
                <c:pt idx="3239">
                  <c:v>20137</c:v>
                </c:pt>
                <c:pt idx="3240">
                  <c:v>20138</c:v>
                </c:pt>
                <c:pt idx="3241">
                  <c:v>20139</c:v>
                </c:pt>
                <c:pt idx="3242">
                  <c:v>20140</c:v>
                </c:pt>
                <c:pt idx="3243">
                  <c:v>20141</c:v>
                </c:pt>
                <c:pt idx="3244">
                  <c:v>20142</c:v>
                </c:pt>
                <c:pt idx="3245">
                  <c:v>20143</c:v>
                </c:pt>
                <c:pt idx="3246">
                  <c:v>20144</c:v>
                </c:pt>
                <c:pt idx="3247">
                  <c:v>20145</c:v>
                </c:pt>
                <c:pt idx="3248">
                  <c:v>20146</c:v>
                </c:pt>
                <c:pt idx="3249">
                  <c:v>20147</c:v>
                </c:pt>
                <c:pt idx="3250">
                  <c:v>20148</c:v>
                </c:pt>
                <c:pt idx="3251">
                  <c:v>20149</c:v>
                </c:pt>
                <c:pt idx="3252">
                  <c:v>20150</c:v>
                </c:pt>
                <c:pt idx="3253">
                  <c:v>20151</c:v>
                </c:pt>
                <c:pt idx="3254">
                  <c:v>20152</c:v>
                </c:pt>
                <c:pt idx="3255">
                  <c:v>20153</c:v>
                </c:pt>
                <c:pt idx="3256">
                  <c:v>20154</c:v>
                </c:pt>
                <c:pt idx="3257">
                  <c:v>20155</c:v>
                </c:pt>
                <c:pt idx="3258">
                  <c:v>20156</c:v>
                </c:pt>
                <c:pt idx="3259">
                  <c:v>20157</c:v>
                </c:pt>
                <c:pt idx="3260">
                  <c:v>20158</c:v>
                </c:pt>
                <c:pt idx="3261">
                  <c:v>20159</c:v>
                </c:pt>
                <c:pt idx="3262">
                  <c:v>20160</c:v>
                </c:pt>
                <c:pt idx="3263">
                  <c:v>20161</c:v>
                </c:pt>
                <c:pt idx="3264">
                  <c:v>20162</c:v>
                </c:pt>
                <c:pt idx="3265">
                  <c:v>20163</c:v>
                </c:pt>
                <c:pt idx="3266">
                  <c:v>20164</c:v>
                </c:pt>
                <c:pt idx="3267">
                  <c:v>20165</c:v>
                </c:pt>
                <c:pt idx="3268">
                  <c:v>20166</c:v>
                </c:pt>
                <c:pt idx="3269">
                  <c:v>20167</c:v>
                </c:pt>
                <c:pt idx="3270">
                  <c:v>20168</c:v>
                </c:pt>
                <c:pt idx="3271">
                  <c:v>20169</c:v>
                </c:pt>
                <c:pt idx="3272">
                  <c:v>20170</c:v>
                </c:pt>
                <c:pt idx="3273">
                  <c:v>20171</c:v>
                </c:pt>
                <c:pt idx="3274">
                  <c:v>20172</c:v>
                </c:pt>
                <c:pt idx="3275">
                  <c:v>20173</c:v>
                </c:pt>
                <c:pt idx="3276">
                  <c:v>20174</c:v>
                </c:pt>
                <c:pt idx="3277">
                  <c:v>20175</c:v>
                </c:pt>
                <c:pt idx="3278">
                  <c:v>20176</c:v>
                </c:pt>
                <c:pt idx="3279">
                  <c:v>20177</c:v>
                </c:pt>
                <c:pt idx="3280">
                  <c:v>20178</c:v>
                </c:pt>
                <c:pt idx="3281">
                  <c:v>20179</c:v>
                </c:pt>
                <c:pt idx="3282">
                  <c:v>20180</c:v>
                </c:pt>
                <c:pt idx="3283">
                  <c:v>20181</c:v>
                </c:pt>
                <c:pt idx="3284">
                  <c:v>20182</c:v>
                </c:pt>
                <c:pt idx="3285">
                  <c:v>20183</c:v>
                </c:pt>
                <c:pt idx="3286">
                  <c:v>20184</c:v>
                </c:pt>
                <c:pt idx="3287">
                  <c:v>20185</c:v>
                </c:pt>
                <c:pt idx="3288">
                  <c:v>20186</c:v>
                </c:pt>
                <c:pt idx="3289">
                  <c:v>20187</c:v>
                </c:pt>
                <c:pt idx="3290">
                  <c:v>20188</c:v>
                </c:pt>
                <c:pt idx="3291">
                  <c:v>20189</c:v>
                </c:pt>
                <c:pt idx="3292">
                  <c:v>20190</c:v>
                </c:pt>
                <c:pt idx="3293">
                  <c:v>20191</c:v>
                </c:pt>
                <c:pt idx="3294">
                  <c:v>20192</c:v>
                </c:pt>
                <c:pt idx="3295">
                  <c:v>20193</c:v>
                </c:pt>
                <c:pt idx="3296">
                  <c:v>20194</c:v>
                </c:pt>
                <c:pt idx="3297">
                  <c:v>20195</c:v>
                </c:pt>
                <c:pt idx="3298">
                  <c:v>20196</c:v>
                </c:pt>
                <c:pt idx="3299">
                  <c:v>20197</c:v>
                </c:pt>
                <c:pt idx="3300">
                  <c:v>20198</c:v>
                </c:pt>
                <c:pt idx="3301">
                  <c:v>20199</c:v>
                </c:pt>
                <c:pt idx="3302">
                  <c:v>20200</c:v>
                </c:pt>
                <c:pt idx="3303">
                  <c:v>20201</c:v>
                </c:pt>
                <c:pt idx="3304">
                  <c:v>20202</c:v>
                </c:pt>
                <c:pt idx="3305">
                  <c:v>20203</c:v>
                </c:pt>
                <c:pt idx="3306">
                  <c:v>20204</c:v>
                </c:pt>
                <c:pt idx="3307">
                  <c:v>20205</c:v>
                </c:pt>
                <c:pt idx="3308">
                  <c:v>20206</c:v>
                </c:pt>
                <c:pt idx="3309">
                  <c:v>20207</c:v>
                </c:pt>
                <c:pt idx="3310">
                  <c:v>20208</c:v>
                </c:pt>
                <c:pt idx="3311">
                  <c:v>20209</c:v>
                </c:pt>
                <c:pt idx="3312">
                  <c:v>20210</c:v>
                </c:pt>
                <c:pt idx="3313">
                  <c:v>20211</c:v>
                </c:pt>
                <c:pt idx="3314">
                  <c:v>20212</c:v>
                </c:pt>
                <c:pt idx="3315">
                  <c:v>20213</c:v>
                </c:pt>
                <c:pt idx="3316">
                  <c:v>20214</c:v>
                </c:pt>
                <c:pt idx="3317">
                  <c:v>20215</c:v>
                </c:pt>
                <c:pt idx="3318">
                  <c:v>20216</c:v>
                </c:pt>
                <c:pt idx="3319">
                  <c:v>20217</c:v>
                </c:pt>
                <c:pt idx="3320">
                  <c:v>20218</c:v>
                </c:pt>
                <c:pt idx="3321">
                  <c:v>20219</c:v>
                </c:pt>
                <c:pt idx="3322">
                  <c:v>20220</c:v>
                </c:pt>
                <c:pt idx="3323">
                  <c:v>20221</c:v>
                </c:pt>
                <c:pt idx="3324">
                  <c:v>20222</c:v>
                </c:pt>
                <c:pt idx="3325">
                  <c:v>20223</c:v>
                </c:pt>
                <c:pt idx="3326">
                  <c:v>20224</c:v>
                </c:pt>
                <c:pt idx="3327">
                  <c:v>20225</c:v>
                </c:pt>
                <c:pt idx="3328">
                  <c:v>20226</c:v>
                </c:pt>
                <c:pt idx="3329">
                  <c:v>20227</c:v>
                </c:pt>
                <c:pt idx="3330">
                  <c:v>20228</c:v>
                </c:pt>
                <c:pt idx="3331">
                  <c:v>20229</c:v>
                </c:pt>
                <c:pt idx="3332">
                  <c:v>20230</c:v>
                </c:pt>
                <c:pt idx="3333">
                  <c:v>20231</c:v>
                </c:pt>
                <c:pt idx="3334">
                  <c:v>20232</c:v>
                </c:pt>
                <c:pt idx="3335">
                  <c:v>20233</c:v>
                </c:pt>
                <c:pt idx="3336">
                  <c:v>20234</c:v>
                </c:pt>
                <c:pt idx="3337">
                  <c:v>20235</c:v>
                </c:pt>
                <c:pt idx="3338">
                  <c:v>20236</c:v>
                </c:pt>
                <c:pt idx="3339">
                  <c:v>20237</c:v>
                </c:pt>
                <c:pt idx="3340">
                  <c:v>20238</c:v>
                </c:pt>
                <c:pt idx="3341">
                  <c:v>20239</c:v>
                </c:pt>
                <c:pt idx="3342">
                  <c:v>20240</c:v>
                </c:pt>
                <c:pt idx="3343">
                  <c:v>20241</c:v>
                </c:pt>
                <c:pt idx="3344">
                  <c:v>20242</c:v>
                </c:pt>
                <c:pt idx="3345">
                  <c:v>20243</c:v>
                </c:pt>
                <c:pt idx="3346">
                  <c:v>20244</c:v>
                </c:pt>
                <c:pt idx="3347">
                  <c:v>20245</c:v>
                </c:pt>
                <c:pt idx="3348">
                  <c:v>20246</c:v>
                </c:pt>
                <c:pt idx="3349">
                  <c:v>20247</c:v>
                </c:pt>
                <c:pt idx="3350">
                  <c:v>20248</c:v>
                </c:pt>
                <c:pt idx="3351">
                  <c:v>20249</c:v>
                </c:pt>
                <c:pt idx="3352">
                  <c:v>20250</c:v>
                </c:pt>
                <c:pt idx="3353">
                  <c:v>20251</c:v>
                </c:pt>
                <c:pt idx="3354">
                  <c:v>20252</c:v>
                </c:pt>
                <c:pt idx="3355">
                  <c:v>20253</c:v>
                </c:pt>
                <c:pt idx="3356">
                  <c:v>20254</c:v>
                </c:pt>
                <c:pt idx="3357">
                  <c:v>20255</c:v>
                </c:pt>
                <c:pt idx="3358">
                  <c:v>20256</c:v>
                </c:pt>
                <c:pt idx="3359">
                  <c:v>20257</c:v>
                </c:pt>
                <c:pt idx="3360">
                  <c:v>20258</c:v>
                </c:pt>
                <c:pt idx="3361">
                  <c:v>20259</c:v>
                </c:pt>
                <c:pt idx="3362">
                  <c:v>20260</c:v>
                </c:pt>
                <c:pt idx="3363">
                  <c:v>20261</c:v>
                </c:pt>
                <c:pt idx="3364">
                  <c:v>20262</c:v>
                </c:pt>
                <c:pt idx="3365">
                  <c:v>20263</c:v>
                </c:pt>
                <c:pt idx="3366">
                  <c:v>20264</c:v>
                </c:pt>
                <c:pt idx="3367">
                  <c:v>20265</c:v>
                </c:pt>
                <c:pt idx="3368">
                  <c:v>20266</c:v>
                </c:pt>
                <c:pt idx="3369">
                  <c:v>20267</c:v>
                </c:pt>
                <c:pt idx="3370">
                  <c:v>20268</c:v>
                </c:pt>
                <c:pt idx="3371">
                  <c:v>20269</c:v>
                </c:pt>
                <c:pt idx="3372">
                  <c:v>20270</c:v>
                </c:pt>
                <c:pt idx="3373">
                  <c:v>20271</c:v>
                </c:pt>
                <c:pt idx="3374">
                  <c:v>20272</c:v>
                </c:pt>
                <c:pt idx="3375">
                  <c:v>20273</c:v>
                </c:pt>
                <c:pt idx="3376">
                  <c:v>20274</c:v>
                </c:pt>
                <c:pt idx="3377">
                  <c:v>20275</c:v>
                </c:pt>
                <c:pt idx="3378">
                  <c:v>20276</c:v>
                </c:pt>
                <c:pt idx="3379">
                  <c:v>20277</c:v>
                </c:pt>
                <c:pt idx="3380">
                  <c:v>20278</c:v>
                </c:pt>
                <c:pt idx="3381">
                  <c:v>20279</c:v>
                </c:pt>
                <c:pt idx="3382">
                  <c:v>20280</c:v>
                </c:pt>
                <c:pt idx="3383">
                  <c:v>20281</c:v>
                </c:pt>
                <c:pt idx="3384">
                  <c:v>20282</c:v>
                </c:pt>
                <c:pt idx="3385">
                  <c:v>20283</c:v>
                </c:pt>
                <c:pt idx="3386">
                  <c:v>20284</c:v>
                </c:pt>
                <c:pt idx="3387">
                  <c:v>20285</c:v>
                </c:pt>
                <c:pt idx="3388">
                  <c:v>20286</c:v>
                </c:pt>
                <c:pt idx="3389">
                  <c:v>20287</c:v>
                </c:pt>
                <c:pt idx="3390">
                  <c:v>20288</c:v>
                </c:pt>
                <c:pt idx="3391">
                  <c:v>20289</c:v>
                </c:pt>
                <c:pt idx="3392">
                  <c:v>20290</c:v>
                </c:pt>
                <c:pt idx="3393">
                  <c:v>20291</c:v>
                </c:pt>
                <c:pt idx="3394">
                  <c:v>20292</c:v>
                </c:pt>
                <c:pt idx="3395">
                  <c:v>20293</c:v>
                </c:pt>
                <c:pt idx="3396">
                  <c:v>20294</c:v>
                </c:pt>
                <c:pt idx="3397">
                  <c:v>20295</c:v>
                </c:pt>
                <c:pt idx="3398">
                  <c:v>20296</c:v>
                </c:pt>
                <c:pt idx="3399">
                  <c:v>20297</c:v>
                </c:pt>
                <c:pt idx="3400">
                  <c:v>20298</c:v>
                </c:pt>
                <c:pt idx="3401">
                  <c:v>20299</c:v>
                </c:pt>
                <c:pt idx="3402">
                  <c:v>20300</c:v>
                </c:pt>
                <c:pt idx="3403">
                  <c:v>20301</c:v>
                </c:pt>
                <c:pt idx="3404">
                  <c:v>20302</c:v>
                </c:pt>
                <c:pt idx="3405">
                  <c:v>20303</c:v>
                </c:pt>
                <c:pt idx="3406">
                  <c:v>20304</c:v>
                </c:pt>
                <c:pt idx="3407">
                  <c:v>20305</c:v>
                </c:pt>
                <c:pt idx="3408">
                  <c:v>20306</c:v>
                </c:pt>
                <c:pt idx="3409">
                  <c:v>20307</c:v>
                </c:pt>
                <c:pt idx="3410">
                  <c:v>20308</c:v>
                </c:pt>
                <c:pt idx="3411">
                  <c:v>20309</c:v>
                </c:pt>
                <c:pt idx="3412">
                  <c:v>20310</c:v>
                </c:pt>
                <c:pt idx="3413">
                  <c:v>20311</c:v>
                </c:pt>
                <c:pt idx="3414">
                  <c:v>20312</c:v>
                </c:pt>
                <c:pt idx="3415">
                  <c:v>20313</c:v>
                </c:pt>
                <c:pt idx="3416">
                  <c:v>20314</c:v>
                </c:pt>
                <c:pt idx="3417">
                  <c:v>20315</c:v>
                </c:pt>
                <c:pt idx="3418">
                  <c:v>20316</c:v>
                </c:pt>
                <c:pt idx="3419">
                  <c:v>20317</c:v>
                </c:pt>
                <c:pt idx="3420">
                  <c:v>20318</c:v>
                </c:pt>
                <c:pt idx="3421">
                  <c:v>20319</c:v>
                </c:pt>
                <c:pt idx="3422">
                  <c:v>20320</c:v>
                </c:pt>
                <c:pt idx="3423">
                  <c:v>20321</c:v>
                </c:pt>
                <c:pt idx="3424">
                  <c:v>20322</c:v>
                </c:pt>
                <c:pt idx="3425">
                  <c:v>20323</c:v>
                </c:pt>
                <c:pt idx="3426">
                  <c:v>20324</c:v>
                </c:pt>
                <c:pt idx="3427">
                  <c:v>20325</c:v>
                </c:pt>
                <c:pt idx="3428">
                  <c:v>20326</c:v>
                </c:pt>
                <c:pt idx="3429">
                  <c:v>20327</c:v>
                </c:pt>
                <c:pt idx="3430">
                  <c:v>20328</c:v>
                </c:pt>
                <c:pt idx="3431">
                  <c:v>20329</c:v>
                </c:pt>
                <c:pt idx="3432">
                  <c:v>20330</c:v>
                </c:pt>
                <c:pt idx="3433">
                  <c:v>20331</c:v>
                </c:pt>
                <c:pt idx="3434">
                  <c:v>20332</c:v>
                </c:pt>
                <c:pt idx="3435">
                  <c:v>20333</c:v>
                </c:pt>
                <c:pt idx="3436">
                  <c:v>20334</c:v>
                </c:pt>
                <c:pt idx="3437">
                  <c:v>20335</c:v>
                </c:pt>
                <c:pt idx="3438">
                  <c:v>20336</c:v>
                </c:pt>
                <c:pt idx="3439">
                  <c:v>20337</c:v>
                </c:pt>
                <c:pt idx="3440">
                  <c:v>20338</c:v>
                </c:pt>
                <c:pt idx="3441">
                  <c:v>20339</c:v>
                </c:pt>
                <c:pt idx="3442">
                  <c:v>20340</c:v>
                </c:pt>
                <c:pt idx="3443">
                  <c:v>20341</c:v>
                </c:pt>
                <c:pt idx="3444">
                  <c:v>20342</c:v>
                </c:pt>
                <c:pt idx="3445">
                  <c:v>20343</c:v>
                </c:pt>
                <c:pt idx="3446">
                  <c:v>20344</c:v>
                </c:pt>
                <c:pt idx="3447">
                  <c:v>20345</c:v>
                </c:pt>
                <c:pt idx="3448">
                  <c:v>20346</c:v>
                </c:pt>
                <c:pt idx="3449">
                  <c:v>20347</c:v>
                </c:pt>
                <c:pt idx="3450">
                  <c:v>20348</c:v>
                </c:pt>
                <c:pt idx="3451">
                  <c:v>20349</c:v>
                </c:pt>
                <c:pt idx="3452">
                  <c:v>20350</c:v>
                </c:pt>
                <c:pt idx="3453">
                  <c:v>20351</c:v>
                </c:pt>
                <c:pt idx="3454">
                  <c:v>20352</c:v>
                </c:pt>
                <c:pt idx="3455">
                  <c:v>20353</c:v>
                </c:pt>
                <c:pt idx="3456">
                  <c:v>20354</c:v>
                </c:pt>
                <c:pt idx="3457">
                  <c:v>20355</c:v>
                </c:pt>
                <c:pt idx="3458">
                  <c:v>20356</c:v>
                </c:pt>
                <c:pt idx="3459">
                  <c:v>20357</c:v>
                </c:pt>
                <c:pt idx="3460">
                  <c:v>20358</c:v>
                </c:pt>
                <c:pt idx="3461">
                  <c:v>20359</c:v>
                </c:pt>
                <c:pt idx="3462">
                  <c:v>20360</c:v>
                </c:pt>
                <c:pt idx="3463">
                  <c:v>20361</c:v>
                </c:pt>
                <c:pt idx="3464">
                  <c:v>20362</c:v>
                </c:pt>
                <c:pt idx="3465">
                  <c:v>20363</c:v>
                </c:pt>
                <c:pt idx="3466">
                  <c:v>20364</c:v>
                </c:pt>
                <c:pt idx="3467">
                  <c:v>20365</c:v>
                </c:pt>
                <c:pt idx="3468">
                  <c:v>20366</c:v>
                </c:pt>
                <c:pt idx="3469">
                  <c:v>20367</c:v>
                </c:pt>
                <c:pt idx="3470">
                  <c:v>20368</c:v>
                </c:pt>
                <c:pt idx="3471">
                  <c:v>20369</c:v>
                </c:pt>
                <c:pt idx="3472">
                  <c:v>20370</c:v>
                </c:pt>
                <c:pt idx="3473">
                  <c:v>20371</c:v>
                </c:pt>
                <c:pt idx="3474">
                  <c:v>20372</c:v>
                </c:pt>
                <c:pt idx="3475">
                  <c:v>20373</c:v>
                </c:pt>
                <c:pt idx="3476">
                  <c:v>20374</c:v>
                </c:pt>
                <c:pt idx="3477">
                  <c:v>20375</c:v>
                </c:pt>
                <c:pt idx="3478">
                  <c:v>20376</c:v>
                </c:pt>
                <c:pt idx="3479">
                  <c:v>20377</c:v>
                </c:pt>
                <c:pt idx="3480">
                  <c:v>20378</c:v>
                </c:pt>
                <c:pt idx="3481">
                  <c:v>20379</c:v>
                </c:pt>
                <c:pt idx="3482">
                  <c:v>20380</c:v>
                </c:pt>
                <c:pt idx="3483">
                  <c:v>20381</c:v>
                </c:pt>
                <c:pt idx="3484">
                  <c:v>20382</c:v>
                </c:pt>
                <c:pt idx="3485">
                  <c:v>20383</c:v>
                </c:pt>
                <c:pt idx="3486">
                  <c:v>20384</c:v>
                </c:pt>
                <c:pt idx="3487">
                  <c:v>20385</c:v>
                </c:pt>
                <c:pt idx="3488">
                  <c:v>20386</c:v>
                </c:pt>
                <c:pt idx="3489">
                  <c:v>20387</c:v>
                </c:pt>
                <c:pt idx="3490">
                  <c:v>20388</c:v>
                </c:pt>
                <c:pt idx="3491">
                  <c:v>20389</c:v>
                </c:pt>
                <c:pt idx="3492">
                  <c:v>20390</c:v>
                </c:pt>
                <c:pt idx="3493">
                  <c:v>20391</c:v>
                </c:pt>
                <c:pt idx="3494">
                  <c:v>20392</c:v>
                </c:pt>
                <c:pt idx="3495">
                  <c:v>20393</c:v>
                </c:pt>
                <c:pt idx="3496">
                  <c:v>20394</c:v>
                </c:pt>
                <c:pt idx="3497">
                  <c:v>20395</c:v>
                </c:pt>
                <c:pt idx="3498">
                  <c:v>20396</c:v>
                </c:pt>
                <c:pt idx="3499">
                  <c:v>20397</c:v>
                </c:pt>
                <c:pt idx="3500">
                  <c:v>20398</c:v>
                </c:pt>
                <c:pt idx="3501">
                  <c:v>20399</c:v>
                </c:pt>
                <c:pt idx="3502">
                  <c:v>20400</c:v>
                </c:pt>
                <c:pt idx="3503">
                  <c:v>20401</c:v>
                </c:pt>
                <c:pt idx="3504">
                  <c:v>20402</c:v>
                </c:pt>
                <c:pt idx="3505">
                  <c:v>20403</c:v>
                </c:pt>
                <c:pt idx="3506">
                  <c:v>20404</c:v>
                </c:pt>
                <c:pt idx="3507">
                  <c:v>20405</c:v>
                </c:pt>
                <c:pt idx="3508">
                  <c:v>20406</c:v>
                </c:pt>
                <c:pt idx="3509">
                  <c:v>20407</c:v>
                </c:pt>
                <c:pt idx="3510">
                  <c:v>20408</c:v>
                </c:pt>
                <c:pt idx="3511">
                  <c:v>20409</c:v>
                </c:pt>
                <c:pt idx="3512">
                  <c:v>20410</c:v>
                </c:pt>
                <c:pt idx="3513">
                  <c:v>20411</c:v>
                </c:pt>
                <c:pt idx="3514">
                  <c:v>20412</c:v>
                </c:pt>
                <c:pt idx="3515">
                  <c:v>20413</c:v>
                </c:pt>
                <c:pt idx="3516">
                  <c:v>20414</c:v>
                </c:pt>
                <c:pt idx="3517">
                  <c:v>20415</c:v>
                </c:pt>
                <c:pt idx="3518">
                  <c:v>20416</c:v>
                </c:pt>
                <c:pt idx="3519">
                  <c:v>20417</c:v>
                </c:pt>
                <c:pt idx="3520">
                  <c:v>20418</c:v>
                </c:pt>
                <c:pt idx="3521">
                  <c:v>20419</c:v>
                </c:pt>
                <c:pt idx="3522">
                  <c:v>20420</c:v>
                </c:pt>
                <c:pt idx="3523">
                  <c:v>20421</c:v>
                </c:pt>
                <c:pt idx="3524">
                  <c:v>20422</c:v>
                </c:pt>
                <c:pt idx="3525">
                  <c:v>20423</c:v>
                </c:pt>
                <c:pt idx="3526">
                  <c:v>20424</c:v>
                </c:pt>
                <c:pt idx="3527">
                  <c:v>20425</c:v>
                </c:pt>
                <c:pt idx="3528">
                  <c:v>20426</c:v>
                </c:pt>
                <c:pt idx="3529">
                  <c:v>20427</c:v>
                </c:pt>
                <c:pt idx="3530">
                  <c:v>20428</c:v>
                </c:pt>
                <c:pt idx="3531">
                  <c:v>20429</c:v>
                </c:pt>
                <c:pt idx="3532">
                  <c:v>20430</c:v>
                </c:pt>
                <c:pt idx="3533">
                  <c:v>20431</c:v>
                </c:pt>
                <c:pt idx="3534">
                  <c:v>20432</c:v>
                </c:pt>
                <c:pt idx="3535">
                  <c:v>20433</c:v>
                </c:pt>
                <c:pt idx="3536">
                  <c:v>20434</c:v>
                </c:pt>
                <c:pt idx="3537">
                  <c:v>20435</c:v>
                </c:pt>
                <c:pt idx="3538">
                  <c:v>20436</c:v>
                </c:pt>
                <c:pt idx="3539">
                  <c:v>20437</c:v>
                </c:pt>
                <c:pt idx="3540">
                  <c:v>20438</c:v>
                </c:pt>
                <c:pt idx="3541">
                  <c:v>20439</c:v>
                </c:pt>
                <c:pt idx="3542">
                  <c:v>20440</c:v>
                </c:pt>
                <c:pt idx="3543">
                  <c:v>20441</c:v>
                </c:pt>
                <c:pt idx="3544">
                  <c:v>20442</c:v>
                </c:pt>
                <c:pt idx="3545">
                  <c:v>20443</c:v>
                </c:pt>
                <c:pt idx="3546">
                  <c:v>20444</c:v>
                </c:pt>
                <c:pt idx="3547">
                  <c:v>20445</c:v>
                </c:pt>
                <c:pt idx="3548">
                  <c:v>20446</c:v>
                </c:pt>
                <c:pt idx="3549">
                  <c:v>20447</c:v>
                </c:pt>
                <c:pt idx="3550">
                  <c:v>20448</c:v>
                </c:pt>
                <c:pt idx="3551">
                  <c:v>20449</c:v>
                </c:pt>
                <c:pt idx="3552">
                  <c:v>20450</c:v>
                </c:pt>
                <c:pt idx="3553">
                  <c:v>20451</c:v>
                </c:pt>
                <c:pt idx="3554">
                  <c:v>20452</c:v>
                </c:pt>
                <c:pt idx="3555">
                  <c:v>20453</c:v>
                </c:pt>
                <c:pt idx="3556">
                  <c:v>20454</c:v>
                </c:pt>
                <c:pt idx="3557">
                  <c:v>20455</c:v>
                </c:pt>
                <c:pt idx="3558">
                  <c:v>20456</c:v>
                </c:pt>
                <c:pt idx="3559">
                  <c:v>20457</c:v>
                </c:pt>
                <c:pt idx="3560">
                  <c:v>20458</c:v>
                </c:pt>
                <c:pt idx="3561">
                  <c:v>20459</c:v>
                </c:pt>
                <c:pt idx="3562">
                  <c:v>20460</c:v>
                </c:pt>
                <c:pt idx="3563">
                  <c:v>20461</c:v>
                </c:pt>
                <c:pt idx="3564">
                  <c:v>20462</c:v>
                </c:pt>
                <c:pt idx="3565">
                  <c:v>20463</c:v>
                </c:pt>
                <c:pt idx="3566">
                  <c:v>20464</c:v>
                </c:pt>
                <c:pt idx="3567">
                  <c:v>20465</c:v>
                </c:pt>
                <c:pt idx="3568">
                  <c:v>20466</c:v>
                </c:pt>
                <c:pt idx="3569">
                  <c:v>20467</c:v>
                </c:pt>
                <c:pt idx="3570">
                  <c:v>20468</c:v>
                </c:pt>
                <c:pt idx="3571">
                  <c:v>20469</c:v>
                </c:pt>
                <c:pt idx="3572">
                  <c:v>20470</c:v>
                </c:pt>
                <c:pt idx="3573">
                  <c:v>20471</c:v>
                </c:pt>
                <c:pt idx="3574">
                  <c:v>20472</c:v>
                </c:pt>
                <c:pt idx="3575">
                  <c:v>20473</c:v>
                </c:pt>
                <c:pt idx="3576">
                  <c:v>20474</c:v>
                </c:pt>
                <c:pt idx="3577">
                  <c:v>20475</c:v>
                </c:pt>
                <c:pt idx="3578">
                  <c:v>20476</c:v>
                </c:pt>
                <c:pt idx="3579">
                  <c:v>20477</c:v>
                </c:pt>
                <c:pt idx="3580">
                  <c:v>20478</c:v>
                </c:pt>
                <c:pt idx="3581">
                  <c:v>20479</c:v>
                </c:pt>
                <c:pt idx="3582">
                  <c:v>20480</c:v>
                </c:pt>
                <c:pt idx="3583">
                  <c:v>20481</c:v>
                </c:pt>
                <c:pt idx="3584">
                  <c:v>20482</c:v>
                </c:pt>
                <c:pt idx="3585">
                  <c:v>20483</c:v>
                </c:pt>
                <c:pt idx="3586">
                  <c:v>20484</c:v>
                </c:pt>
                <c:pt idx="3587">
                  <c:v>20485</c:v>
                </c:pt>
                <c:pt idx="3588">
                  <c:v>20486</c:v>
                </c:pt>
                <c:pt idx="3589">
                  <c:v>20487</c:v>
                </c:pt>
                <c:pt idx="3590">
                  <c:v>20488</c:v>
                </c:pt>
                <c:pt idx="3591">
                  <c:v>20489</c:v>
                </c:pt>
                <c:pt idx="3592">
                  <c:v>20490</c:v>
                </c:pt>
                <c:pt idx="3593">
                  <c:v>20491</c:v>
                </c:pt>
                <c:pt idx="3594">
                  <c:v>20492</c:v>
                </c:pt>
                <c:pt idx="3595">
                  <c:v>20493</c:v>
                </c:pt>
                <c:pt idx="3596">
                  <c:v>20494</c:v>
                </c:pt>
                <c:pt idx="3597">
                  <c:v>20495</c:v>
                </c:pt>
                <c:pt idx="3598">
                  <c:v>20496</c:v>
                </c:pt>
                <c:pt idx="3599">
                  <c:v>20497</c:v>
                </c:pt>
                <c:pt idx="3600">
                  <c:v>20498</c:v>
                </c:pt>
                <c:pt idx="3601">
                  <c:v>20499</c:v>
                </c:pt>
                <c:pt idx="3602">
                  <c:v>20500</c:v>
                </c:pt>
                <c:pt idx="3603">
                  <c:v>20501</c:v>
                </c:pt>
                <c:pt idx="3604">
                  <c:v>20502</c:v>
                </c:pt>
                <c:pt idx="3605">
                  <c:v>20503</c:v>
                </c:pt>
                <c:pt idx="3606">
                  <c:v>20504</c:v>
                </c:pt>
                <c:pt idx="3607">
                  <c:v>20505</c:v>
                </c:pt>
                <c:pt idx="3608">
                  <c:v>20506</c:v>
                </c:pt>
                <c:pt idx="3609">
                  <c:v>20507</c:v>
                </c:pt>
                <c:pt idx="3610">
                  <c:v>20508</c:v>
                </c:pt>
                <c:pt idx="3611">
                  <c:v>20509</c:v>
                </c:pt>
                <c:pt idx="3612">
                  <c:v>20510</c:v>
                </c:pt>
                <c:pt idx="3613">
                  <c:v>20511</c:v>
                </c:pt>
                <c:pt idx="3614">
                  <c:v>20512</c:v>
                </c:pt>
                <c:pt idx="3615">
                  <c:v>20513</c:v>
                </c:pt>
                <c:pt idx="3616">
                  <c:v>20514</c:v>
                </c:pt>
                <c:pt idx="3617">
                  <c:v>20515</c:v>
                </c:pt>
                <c:pt idx="3618">
                  <c:v>20516</c:v>
                </c:pt>
                <c:pt idx="3619">
                  <c:v>20517</c:v>
                </c:pt>
                <c:pt idx="3620">
                  <c:v>20518</c:v>
                </c:pt>
                <c:pt idx="3621">
                  <c:v>20519</c:v>
                </c:pt>
                <c:pt idx="3622">
                  <c:v>20520</c:v>
                </c:pt>
                <c:pt idx="3623">
                  <c:v>20521</c:v>
                </c:pt>
                <c:pt idx="3624">
                  <c:v>20522</c:v>
                </c:pt>
                <c:pt idx="3625">
                  <c:v>20523</c:v>
                </c:pt>
                <c:pt idx="3626">
                  <c:v>20524</c:v>
                </c:pt>
                <c:pt idx="3627">
                  <c:v>20525</c:v>
                </c:pt>
                <c:pt idx="3628">
                  <c:v>20526</c:v>
                </c:pt>
                <c:pt idx="3629">
                  <c:v>20527</c:v>
                </c:pt>
                <c:pt idx="3630">
                  <c:v>20528</c:v>
                </c:pt>
                <c:pt idx="3631">
                  <c:v>20529</c:v>
                </c:pt>
                <c:pt idx="3632">
                  <c:v>20530</c:v>
                </c:pt>
                <c:pt idx="3633">
                  <c:v>20531</c:v>
                </c:pt>
                <c:pt idx="3634">
                  <c:v>20532</c:v>
                </c:pt>
                <c:pt idx="3635">
                  <c:v>20533</c:v>
                </c:pt>
                <c:pt idx="3636">
                  <c:v>20534</c:v>
                </c:pt>
                <c:pt idx="3637">
                  <c:v>20535</c:v>
                </c:pt>
                <c:pt idx="3638">
                  <c:v>20536</c:v>
                </c:pt>
                <c:pt idx="3639">
                  <c:v>20537</c:v>
                </c:pt>
                <c:pt idx="3640">
                  <c:v>20538</c:v>
                </c:pt>
                <c:pt idx="3641">
                  <c:v>20539</c:v>
                </c:pt>
                <c:pt idx="3642">
                  <c:v>20540</c:v>
                </c:pt>
                <c:pt idx="3643">
                  <c:v>20541</c:v>
                </c:pt>
                <c:pt idx="3644">
                  <c:v>20542</c:v>
                </c:pt>
                <c:pt idx="3645">
                  <c:v>20543</c:v>
                </c:pt>
                <c:pt idx="3646">
                  <c:v>20544</c:v>
                </c:pt>
                <c:pt idx="3647">
                  <c:v>20545</c:v>
                </c:pt>
                <c:pt idx="3648">
                  <c:v>20546</c:v>
                </c:pt>
                <c:pt idx="3649">
                  <c:v>20547</c:v>
                </c:pt>
                <c:pt idx="3650">
                  <c:v>20548</c:v>
                </c:pt>
                <c:pt idx="3651">
                  <c:v>20549</c:v>
                </c:pt>
                <c:pt idx="3652">
                  <c:v>20550</c:v>
                </c:pt>
                <c:pt idx="3653">
                  <c:v>20551</c:v>
                </c:pt>
                <c:pt idx="3654">
                  <c:v>20552</c:v>
                </c:pt>
                <c:pt idx="3655">
                  <c:v>20553</c:v>
                </c:pt>
                <c:pt idx="3656">
                  <c:v>20554</c:v>
                </c:pt>
                <c:pt idx="3657">
                  <c:v>20555</c:v>
                </c:pt>
                <c:pt idx="3658">
                  <c:v>20556</c:v>
                </c:pt>
                <c:pt idx="3659">
                  <c:v>20557</c:v>
                </c:pt>
                <c:pt idx="3660">
                  <c:v>20558</c:v>
                </c:pt>
                <c:pt idx="3661">
                  <c:v>20559</c:v>
                </c:pt>
                <c:pt idx="3662">
                  <c:v>20560</c:v>
                </c:pt>
                <c:pt idx="3663">
                  <c:v>20561</c:v>
                </c:pt>
                <c:pt idx="3664">
                  <c:v>20562</c:v>
                </c:pt>
                <c:pt idx="3665">
                  <c:v>20563</c:v>
                </c:pt>
                <c:pt idx="3666">
                  <c:v>20564</c:v>
                </c:pt>
                <c:pt idx="3667">
                  <c:v>20565</c:v>
                </c:pt>
                <c:pt idx="3668">
                  <c:v>20566</c:v>
                </c:pt>
                <c:pt idx="3669">
                  <c:v>20567</c:v>
                </c:pt>
                <c:pt idx="3670">
                  <c:v>20568</c:v>
                </c:pt>
                <c:pt idx="3671">
                  <c:v>20569</c:v>
                </c:pt>
                <c:pt idx="3672">
                  <c:v>20570</c:v>
                </c:pt>
                <c:pt idx="3673">
                  <c:v>20571</c:v>
                </c:pt>
                <c:pt idx="3674">
                  <c:v>20572</c:v>
                </c:pt>
                <c:pt idx="3675">
                  <c:v>20573</c:v>
                </c:pt>
                <c:pt idx="3676">
                  <c:v>20574</c:v>
                </c:pt>
                <c:pt idx="3677">
                  <c:v>20575</c:v>
                </c:pt>
                <c:pt idx="3678">
                  <c:v>20576</c:v>
                </c:pt>
                <c:pt idx="3679">
                  <c:v>20577</c:v>
                </c:pt>
                <c:pt idx="3680">
                  <c:v>20578</c:v>
                </c:pt>
                <c:pt idx="3681">
                  <c:v>20579</c:v>
                </c:pt>
                <c:pt idx="3682">
                  <c:v>20580</c:v>
                </c:pt>
                <c:pt idx="3683">
                  <c:v>20581</c:v>
                </c:pt>
                <c:pt idx="3684">
                  <c:v>20582</c:v>
                </c:pt>
                <c:pt idx="3685">
                  <c:v>20583</c:v>
                </c:pt>
                <c:pt idx="3686">
                  <c:v>20584</c:v>
                </c:pt>
                <c:pt idx="3687">
                  <c:v>20585</c:v>
                </c:pt>
                <c:pt idx="3688">
                  <c:v>20586</c:v>
                </c:pt>
                <c:pt idx="3689">
                  <c:v>20587</c:v>
                </c:pt>
                <c:pt idx="3690">
                  <c:v>20588</c:v>
                </c:pt>
                <c:pt idx="3691">
                  <c:v>20589</c:v>
                </c:pt>
                <c:pt idx="3692">
                  <c:v>20590</c:v>
                </c:pt>
                <c:pt idx="3693">
                  <c:v>20591</c:v>
                </c:pt>
                <c:pt idx="3694">
                  <c:v>20592</c:v>
                </c:pt>
                <c:pt idx="3695">
                  <c:v>20593</c:v>
                </c:pt>
                <c:pt idx="3696">
                  <c:v>20594</c:v>
                </c:pt>
                <c:pt idx="3697">
                  <c:v>20595</c:v>
                </c:pt>
                <c:pt idx="3698">
                  <c:v>20596</c:v>
                </c:pt>
                <c:pt idx="3699">
                  <c:v>20597</c:v>
                </c:pt>
                <c:pt idx="3700">
                  <c:v>20598</c:v>
                </c:pt>
                <c:pt idx="3701">
                  <c:v>20599</c:v>
                </c:pt>
                <c:pt idx="3702">
                  <c:v>20600</c:v>
                </c:pt>
                <c:pt idx="3703">
                  <c:v>20601</c:v>
                </c:pt>
                <c:pt idx="3704">
                  <c:v>20602</c:v>
                </c:pt>
                <c:pt idx="3705">
                  <c:v>20603</c:v>
                </c:pt>
                <c:pt idx="3706">
                  <c:v>20604</c:v>
                </c:pt>
                <c:pt idx="3707">
                  <c:v>20605</c:v>
                </c:pt>
                <c:pt idx="3708">
                  <c:v>20606</c:v>
                </c:pt>
                <c:pt idx="3709">
                  <c:v>20607</c:v>
                </c:pt>
                <c:pt idx="3710">
                  <c:v>20608</c:v>
                </c:pt>
                <c:pt idx="3711">
                  <c:v>20609</c:v>
                </c:pt>
                <c:pt idx="3712">
                  <c:v>20610</c:v>
                </c:pt>
                <c:pt idx="3713">
                  <c:v>20611</c:v>
                </c:pt>
                <c:pt idx="3714">
                  <c:v>20612</c:v>
                </c:pt>
                <c:pt idx="3715">
                  <c:v>20613</c:v>
                </c:pt>
                <c:pt idx="3716">
                  <c:v>20614</c:v>
                </c:pt>
                <c:pt idx="3717">
                  <c:v>20615</c:v>
                </c:pt>
                <c:pt idx="3718">
                  <c:v>20616</c:v>
                </c:pt>
                <c:pt idx="3719">
                  <c:v>20617</c:v>
                </c:pt>
                <c:pt idx="3720">
                  <c:v>20618</c:v>
                </c:pt>
                <c:pt idx="3721">
                  <c:v>20619</c:v>
                </c:pt>
                <c:pt idx="3722">
                  <c:v>20620</c:v>
                </c:pt>
                <c:pt idx="3723">
                  <c:v>20621</c:v>
                </c:pt>
                <c:pt idx="3724">
                  <c:v>20622</c:v>
                </c:pt>
                <c:pt idx="3725">
                  <c:v>20623</c:v>
                </c:pt>
                <c:pt idx="3726">
                  <c:v>20624</c:v>
                </c:pt>
                <c:pt idx="3727">
                  <c:v>20625</c:v>
                </c:pt>
                <c:pt idx="3728">
                  <c:v>20626</c:v>
                </c:pt>
                <c:pt idx="3729">
                  <c:v>20627</c:v>
                </c:pt>
                <c:pt idx="3730">
                  <c:v>20628</c:v>
                </c:pt>
                <c:pt idx="3731">
                  <c:v>20629</c:v>
                </c:pt>
                <c:pt idx="3732">
                  <c:v>20630</c:v>
                </c:pt>
                <c:pt idx="3733">
                  <c:v>20631</c:v>
                </c:pt>
                <c:pt idx="3734">
                  <c:v>20632</c:v>
                </c:pt>
                <c:pt idx="3735">
                  <c:v>20633</c:v>
                </c:pt>
                <c:pt idx="3736">
                  <c:v>20634</c:v>
                </c:pt>
                <c:pt idx="3737">
                  <c:v>20635</c:v>
                </c:pt>
                <c:pt idx="3738">
                  <c:v>20636</c:v>
                </c:pt>
                <c:pt idx="3739">
                  <c:v>20637</c:v>
                </c:pt>
                <c:pt idx="3740">
                  <c:v>20638</c:v>
                </c:pt>
                <c:pt idx="3741">
                  <c:v>20639</c:v>
                </c:pt>
                <c:pt idx="3742">
                  <c:v>20640</c:v>
                </c:pt>
                <c:pt idx="3743">
                  <c:v>20641</c:v>
                </c:pt>
                <c:pt idx="3744">
                  <c:v>20642</c:v>
                </c:pt>
                <c:pt idx="3745">
                  <c:v>20643</c:v>
                </c:pt>
                <c:pt idx="3746">
                  <c:v>20644</c:v>
                </c:pt>
                <c:pt idx="3747">
                  <c:v>20645</c:v>
                </c:pt>
                <c:pt idx="3748">
                  <c:v>20646</c:v>
                </c:pt>
                <c:pt idx="3749">
                  <c:v>20647</c:v>
                </c:pt>
                <c:pt idx="3750">
                  <c:v>20648</c:v>
                </c:pt>
                <c:pt idx="3751">
                  <c:v>20649</c:v>
                </c:pt>
                <c:pt idx="3752">
                  <c:v>20650</c:v>
                </c:pt>
                <c:pt idx="3753">
                  <c:v>20651</c:v>
                </c:pt>
                <c:pt idx="3754">
                  <c:v>20652</c:v>
                </c:pt>
                <c:pt idx="3755">
                  <c:v>20653</c:v>
                </c:pt>
                <c:pt idx="3756">
                  <c:v>20654</c:v>
                </c:pt>
                <c:pt idx="3757">
                  <c:v>20655</c:v>
                </c:pt>
                <c:pt idx="3758">
                  <c:v>20656</c:v>
                </c:pt>
                <c:pt idx="3759">
                  <c:v>20657</c:v>
                </c:pt>
                <c:pt idx="3760">
                  <c:v>20658</c:v>
                </c:pt>
                <c:pt idx="3761">
                  <c:v>20659</c:v>
                </c:pt>
                <c:pt idx="3762">
                  <c:v>20660</c:v>
                </c:pt>
                <c:pt idx="3763">
                  <c:v>20661</c:v>
                </c:pt>
                <c:pt idx="3764">
                  <c:v>20662</c:v>
                </c:pt>
                <c:pt idx="3765">
                  <c:v>20663</c:v>
                </c:pt>
                <c:pt idx="3766">
                  <c:v>20664</c:v>
                </c:pt>
                <c:pt idx="3767">
                  <c:v>20665</c:v>
                </c:pt>
                <c:pt idx="3768">
                  <c:v>20666</c:v>
                </c:pt>
                <c:pt idx="3769">
                  <c:v>20667</c:v>
                </c:pt>
                <c:pt idx="3770">
                  <c:v>20668</c:v>
                </c:pt>
                <c:pt idx="3771">
                  <c:v>20669</c:v>
                </c:pt>
                <c:pt idx="3772">
                  <c:v>20670</c:v>
                </c:pt>
                <c:pt idx="3773">
                  <c:v>20671</c:v>
                </c:pt>
                <c:pt idx="3774">
                  <c:v>20672</c:v>
                </c:pt>
                <c:pt idx="3775">
                  <c:v>20673</c:v>
                </c:pt>
                <c:pt idx="3776">
                  <c:v>20674</c:v>
                </c:pt>
                <c:pt idx="3777">
                  <c:v>20675</c:v>
                </c:pt>
                <c:pt idx="3778">
                  <c:v>20676</c:v>
                </c:pt>
                <c:pt idx="3779">
                  <c:v>20677</c:v>
                </c:pt>
                <c:pt idx="3780">
                  <c:v>20678</c:v>
                </c:pt>
                <c:pt idx="3781">
                  <c:v>20679</c:v>
                </c:pt>
                <c:pt idx="3782">
                  <c:v>20680</c:v>
                </c:pt>
                <c:pt idx="3783">
                  <c:v>20681</c:v>
                </c:pt>
                <c:pt idx="3784">
                  <c:v>20682</c:v>
                </c:pt>
                <c:pt idx="3785">
                  <c:v>20683</c:v>
                </c:pt>
                <c:pt idx="3786">
                  <c:v>20684</c:v>
                </c:pt>
                <c:pt idx="3787">
                  <c:v>20685</c:v>
                </c:pt>
                <c:pt idx="3788">
                  <c:v>20686</c:v>
                </c:pt>
                <c:pt idx="3789">
                  <c:v>20687</c:v>
                </c:pt>
                <c:pt idx="3790">
                  <c:v>20688</c:v>
                </c:pt>
                <c:pt idx="3791">
                  <c:v>20689</c:v>
                </c:pt>
                <c:pt idx="3792">
                  <c:v>20690</c:v>
                </c:pt>
                <c:pt idx="3793">
                  <c:v>20691</c:v>
                </c:pt>
                <c:pt idx="3794">
                  <c:v>20692</c:v>
                </c:pt>
                <c:pt idx="3795">
                  <c:v>20693</c:v>
                </c:pt>
                <c:pt idx="3796">
                  <c:v>20694</c:v>
                </c:pt>
                <c:pt idx="3797">
                  <c:v>20695</c:v>
                </c:pt>
                <c:pt idx="3798">
                  <c:v>20696</c:v>
                </c:pt>
                <c:pt idx="3799">
                  <c:v>20697</c:v>
                </c:pt>
                <c:pt idx="3800">
                  <c:v>20698</c:v>
                </c:pt>
                <c:pt idx="3801">
                  <c:v>20699</c:v>
                </c:pt>
                <c:pt idx="3802">
                  <c:v>20700</c:v>
                </c:pt>
                <c:pt idx="3803">
                  <c:v>20701</c:v>
                </c:pt>
                <c:pt idx="3804">
                  <c:v>20702</c:v>
                </c:pt>
                <c:pt idx="3805">
                  <c:v>20703</c:v>
                </c:pt>
                <c:pt idx="3806">
                  <c:v>20704</c:v>
                </c:pt>
                <c:pt idx="3807">
                  <c:v>20705</c:v>
                </c:pt>
                <c:pt idx="3808">
                  <c:v>20706</c:v>
                </c:pt>
                <c:pt idx="3809">
                  <c:v>20707</c:v>
                </c:pt>
                <c:pt idx="3810">
                  <c:v>20708</c:v>
                </c:pt>
                <c:pt idx="3811">
                  <c:v>20709</c:v>
                </c:pt>
                <c:pt idx="3812">
                  <c:v>20710</c:v>
                </c:pt>
                <c:pt idx="3813">
                  <c:v>20711</c:v>
                </c:pt>
                <c:pt idx="3814">
                  <c:v>20712</c:v>
                </c:pt>
                <c:pt idx="3815">
                  <c:v>20713</c:v>
                </c:pt>
                <c:pt idx="3816">
                  <c:v>20714</c:v>
                </c:pt>
                <c:pt idx="3817">
                  <c:v>20715</c:v>
                </c:pt>
                <c:pt idx="3818">
                  <c:v>20716</c:v>
                </c:pt>
                <c:pt idx="3819">
                  <c:v>20717</c:v>
                </c:pt>
                <c:pt idx="3820">
                  <c:v>20718</c:v>
                </c:pt>
                <c:pt idx="3821">
                  <c:v>20719</c:v>
                </c:pt>
                <c:pt idx="3822">
                  <c:v>20720</c:v>
                </c:pt>
                <c:pt idx="3823">
                  <c:v>20721</c:v>
                </c:pt>
                <c:pt idx="3824">
                  <c:v>20722</c:v>
                </c:pt>
                <c:pt idx="3825">
                  <c:v>20723</c:v>
                </c:pt>
                <c:pt idx="3826">
                  <c:v>20724</c:v>
                </c:pt>
                <c:pt idx="3827">
                  <c:v>20725</c:v>
                </c:pt>
                <c:pt idx="3828">
                  <c:v>20726</c:v>
                </c:pt>
                <c:pt idx="3829">
                  <c:v>20727</c:v>
                </c:pt>
                <c:pt idx="3830">
                  <c:v>20728</c:v>
                </c:pt>
                <c:pt idx="3831">
                  <c:v>20729</c:v>
                </c:pt>
                <c:pt idx="3832">
                  <c:v>20730</c:v>
                </c:pt>
                <c:pt idx="3833">
                  <c:v>20731</c:v>
                </c:pt>
                <c:pt idx="3834">
                  <c:v>20732</c:v>
                </c:pt>
                <c:pt idx="3835">
                  <c:v>20733</c:v>
                </c:pt>
                <c:pt idx="3836">
                  <c:v>20734</c:v>
                </c:pt>
                <c:pt idx="3837">
                  <c:v>20735</c:v>
                </c:pt>
                <c:pt idx="3838">
                  <c:v>20736</c:v>
                </c:pt>
                <c:pt idx="3839">
                  <c:v>20737</c:v>
                </c:pt>
                <c:pt idx="3840">
                  <c:v>20738</c:v>
                </c:pt>
                <c:pt idx="3841">
                  <c:v>20739</c:v>
                </c:pt>
                <c:pt idx="3842">
                  <c:v>20740</c:v>
                </c:pt>
                <c:pt idx="3843">
                  <c:v>20741</c:v>
                </c:pt>
                <c:pt idx="3844">
                  <c:v>20742</c:v>
                </c:pt>
                <c:pt idx="3845">
                  <c:v>20743</c:v>
                </c:pt>
                <c:pt idx="3846">
                  <c:v>20744</c:v>
                </c:pt>
                <c:pt idx="3847">
                  <c:v>20745</c:v>
                </c:pt>
                <c:pt idx="3848">
                  <c:v>20746</c:v>
                </c:pt>
                <c:pt idx="3849">
                  <c:v>20747</c:v>
                </c:pt>
                <c:pt idx="3850">
                  <c:v>20748</c:v>
                </c:pt>
                <c:pt idx="3851">
                  <c:v>20749</c:v>
                </c:pt>
                <c:pt idx="3852">
                  <c:v>20750</c:v>
                </c:pt>
                <c:pt idx="3853">
                  <c:v>20751</c:v>
                </c:pt>
                <c:pt idx="3854">
                  <c:v>20752</c:v>
                </c:pt>
                <c:pt idx="3855">
                  <c:v>20753</c:v>
                </c:pt>
                <c:pt idx="3856">
                  <c:v>20754</c:v>
                </c:pt>
                <c:pt idx="3857">
                  <c:v>20755</c:v>
                </c:pt>
                <c:pt idx="3858">
                  <c:v>20756</c:v>
                </c:pt>
                <c:pt idx="3859">
                  <c:v>20757</c:v>
                </c:pt>
                <c:pt idx="3860">
                  <c:v>20758</c:v>
                </c:pt>
                <c:pt idx="3861">
                  <c:v>20759</c:v>
                </c:pt>
                <c:pt idx="3862">
                  <c:v>20760</c:v>
                </c:pt>
                <c:pt idx="3863">
                  <c:v>20761</c:v>
                </c:pt>
                <c:pt idx="3864">
                  <c:v>20762</c:v>
                </c:pt>
                <c:pt idx="3865">
                  <c:v>20763</c:v>
                </c:pt>
                <c:pt idx="3866">
                  <c:v>20764</c:v>
                </c:pt>
                <c:pt idx="3867">
                  <c:v>20765</c:v>
                </c:pt>
                <c:pt idx="3868">
                  <c:v>20766</c:v>
                </c:pt>
                <c:pt idx="3869">
                  <c:v>20767</c:v>
                </c:pt>
                <c:pt idx="3870">
                  <c:v>20768</c:v>
                </c:pt>
                <c:pt idx="3871">
                  <c:v>20769</c:v>
                </c:pt>
                <c:pt idx="3872">
                  <c:v>20770</c:v>
                </c:pt>
                <c:pt idx="3873">
                  <c:v>20771</c:v>
                </c:pt>
                <c:pt idx="3874">
                  <c:v>20772</c:v>
                </c:pt>
                <c:pt idx="3875">
                  <c:v>20773</c:v>
                </c:pt>
                <c:pt idx="3876">
                  <c:v>20774</c:v>
                </c:pt>
                <c:pt idx="3877">
                  <c:v>20775</c:v>
                </c:pt>
                <c:pt idx="3878">
                  <c:v>20776</c:v>
                </c:pt>
                <c:pt idx="3879">
                  <c:v>20777</c:v>
                </c:pt>
                <c:pt idx="3880">
                  <c:v>20778</c:v>
                </c:pt>
                <c:pt idx="3881">
                  <c:v>20779</c:v>
                </c:pt>
                <c:pt idx="3882">
                  <c:v>20780</c:v>
                </c:pt>
                <c:pt idx="3883">
                  <c:v>20781</c:v>
                </c:pt>
                <c:pt idx="3884">
                  <c:v>20782</c:v>
                </c:pt>
                <c:pt idx="3885">
                  <c:v>20783</c:v>
                </c:pt>
                <c:pt idx="3886">
                  <c:v>20784</c:v>
                </c:pt>
                <c:pt idx="3887">
                  <c:v>20785</c:v>
                </c:pt>
                <c:pt idx="3888">
                  <c:v>20786</c:v>
                </c:pt>
                <c:pt idx="3889">
                  <c:v>20787</c:v>
                </c:pt>
                <c:pt idx="3890">
                  <c:v>20788</c:v>
                </c:pt>
                <c:pt idx="3891">
                  <c:v>20789</c:v>
                </c:pt>
                <c:pt idx="3892">
                  <c:v>20790</c:v>
                </c:pt>
                <c:pt idx="3893">
                  <c:v>20791</c:v>
                </c:pt>
                <c:pt idx="3894">
                  <c:v>20792</c:v>
                </c:pt>
                <c:pt idx="3895">
                  <c:v>20793</c:v>
                </c:pt>
                <c:pt idx="3896">
                  <c:v>20794</c:v>
                </c:pt>
                <c:pt idx="3897">
                  <c:v>20795</c:v>
                </c:pt>
                <c:pt idx="3898">
                  <c:v>20796</c:v>
                </c:pt>
                <c:pt idx="3899">
                  <c:v>20797</c:v>
                </c:pt>
                <c:pt idx="3900">
                  <c:v>20798</c:v>
                </c:pt>
                <c:pt idx="3901">
                  <c:v>20799</c:v>
                </c:pt>
                <c:pt idx="3902">
                  <c:v>20800</c:v>
                </c:pt>
                <c:pt idx="3903">
                  <c:v>20801</c:v>
                </c:pt>
                <c:pt idx="3904">
                  <c:v>20802</c:v>
                </c:pt>
                <c:pt idx="3905">
                  <c:v>20803</c:v>
                </c:pt>
                <c:pt idx="3906">
                  <c:v>20804</c:v>
                </c:pt>
                <c:pt idx="3907">
                  <c:v>20805</c:v>
                </c:pt>
                <c:pt idx="3908">
                  <c:v>20806</c:v>
                </c:pt>
                <c:pt idx="3909">
                  <c:v>20807</c:v>
                </c:pt>
                <c:pt idx="3910">
                  <c:v>20808</c:v>
                </c:pt>
                <c:pt idx="3911">
                  <c:v>20809</c:v>
                </c:pt>
                <c:pt idx="3912">
                  <c:v>20810</c:v>
                </c:pt>
                <c:pt idx="3913">
                  <c:v>20811</c:v>
                </c:pt>
                <c:pt idx="3914">
                  <c:v>20812</c:v>
                </c:pt>
                <c:pt idx="3915">
                  <c:v>20813</c:v>
                </c:pt>
                <c:pt idx="3916">
                  <c:v>20814</c:v>
                </c:pt>
                <c:pt idx="3917">
                  <c:v>20815</c:v>
                </c:pt>
                <c:pt idx="3918">
                  <c:v>20816</c:v>
                </c:pt>
                <c:pt idx="3919">
                  <c:v>20817</c:v>
                </c:pt>
                <c:pt idx="3920">
                  <c:v>20818</c:v>
                </c:pt>
                <c:pt idx="3921">
                  <c:v>20819</c:v>
                </c:pt>
                <c:pt idx="3922">
                  <c:v>20820</c:v>
                </c:pt>
                <c:pt idx="3923">
                  <c:v>20821</c:v>
                </c:pt>
                <c:pt idx="3924">
                  <c:v>20822</c:v>
                </c:pt>
                <c:pt idx="3925">
                  <c:v>20823</c:v>
                </c:pt>
                <c:pt idx="3926">
                  <c:v>20824</c:v>
                </c:pt>
                <c:pt idx="3927">
                  <c:v>20825</c:v>
                </c:pt>
                <c:pt idx="3928">
                  <c:v>20826</c:v>
                </c:pt>
                <c:pt idx="3929">
                  <c:v>20827</c:v>
                </c:pt>
                <c:pt idx="3930">
                  <c:v>20828</c:v>
                </c:pt>
                <c:pt idx="3931">
                  <c:v>20829</c:v>
                </c:pt>
                <c:pt idx="3932">
                  <c:v>20830</c:v>
                </c:pt>
                <c:pt idx="3933">
                  <c:v>20831</c:v>
                </c:pt>
                <c:pt idx="3934">
                  <c:v>20832</c:v>
                </c:pt>
                <c:pt idx="3935">
                  <c:v>20833</c:v>
                </c:pt>
                <c:pt idx="3936">
                  <c:v>20834</c:v>
                </c:pt>
                <c:pt idx="3937">
                  <c:v>20835</c:v>
                </c:pt>
                <c:pt idx="3938">
                  <c:v>20836</c:v>
                </c:pt>
                <c:pt idx="3939">
                  <c:v>20837</c:v>
                </c:pt>
                <c:pt idx="3940">
                  <c:v>20838</c:v>
                </c:pt>
                <c:pt idx="3941">
                  <c:v>20839</c:v>
                </c:pt>
                <c:pt idx="3942">
                  <c:v>20840</c:v>
                </c:pt>
                <c:pt idx="3943">
                  <c:v>20841</c:v>
                </c:pt>
                <c:pt idx="3944">
                  <c:v>20842</c:v>
                </c:pt>
                <c:pt idx="3945">
                  <c:v>20843</c:v>
                </c:pt>
                <c:pt idx="3946">
                  <c:v>20844</c:v>
                </c:pt>
                <c:pt idx="3947">
                  <c:v>20845</c:v>
                </c:pt>
                <c:pt idx="3948">
                  <c:v>20846</c:v>
                </c:pt>
                <c:pt idx="3949">
                  <c:v>20847</c:v>
                </c:pt>
                <c:pt idx="3950">
                  <c:v>20848</c:v>
                </c:pt>
                <c:pt idx="3951">
                  <c:v>20849</c:v>
                </c:pt>
                <c:pt idx="3952">
                  <c:v>20850</c:v>
                </c:pt>
                <c:pt idx="3953">
                  <c:v>20851</c:v>
                </c:pt>
                <c:pt idx="3954">
                  <c:v>20852</c:v>
                </c:pt>
                <c:pt idx="3955">
                  <c:v>20853</c:v>
                </c:pt>
                <c:pt idx="3956">
                  <c:v>20854</c:v>
                </c:pt>
                <c:pt idx="3957">
                  <c:v>20855</c:v>
                </c:pt>
                <c:pt idx="3958">
                  <c:v>20856</c:v>
                </c:pt>
                <c:pt idx="3959">
                  <c:v>20857</c:v>
                </c:pt>
                <c:pt idx="3960">
                  <c:v>20858</c:v>
                </c:pt>
                <c:pt idx="3961">
                  <c:v>20859</c:v>
                </c:pt>
                <c:pt idx="3962">
                  <c:v>20860</c:v>
                </c:pt>
                <c:pt idx="3963">
                  <c:v>20861</c:v>
                </c:pt>
                <c:pt idx="3964">
                  <c:v>20862</c:v>
                </c:pt>
                <c:pt idx="3965">
                  <c:v>20863</c:v>
                </c:pt>
                <c:pt idx="3966">
                  <c:v>20864</c:v>
                </c:pt>
                <c:pt idx="3967">
                  <c:v>20865</c:v>
                </c:pt>
                <c:pt idx="3968">
                  <c:v>20866</c:v>
                </c:pt>
                <c:pt idx="3969">
                  <c:v>20867</c:v>
                </c:pt>
                <c:pt idx="3970">
                  <c:v>20868</c:v>
                </c:pt>
                <c:pt idx="3971">
                  <c:v>20869</c:v>
                </c:pt>
                <c:pt idx="3972">
                  <c:v>20870</c:v>
                </c:pt>
                <c:pt idx="3973">
                  <c:v>20871</c:v>
                </c:pt>
                <c:pt idx="3974">
                  <c:v>20872</c:v>
                </c:pt>
                <c:pt idx="3975">
                  <c:v>20873</c:v>
                </c:pt>
                <c:pt idx="3976">
                  <c:v>20874</c:v>
                </c:pt>
                <c:pt idx="3977">
                  <c:v>20875</c:v>
                </c:pt>
                <c:pt idx="3978">
                  <c:v>20876</c:v>
                </c:pt>
                <c:pt idx="3979">
                  <c:v>20877</c:v>
                </c:pt>
                <c:pt idx="3980">
                  <c:v>20878</c:v>
                </c:pt>
                <c:pt idx="3981">
                  <c:v>20879</c:v>
                </c:pt>
                <c:pt idx="3982">
                  <c:v>20880</c:v>
                </c:pt>
                <c:pt idx="3983">
                  <c:v>20881</c:v>
                </c:pt>
                <c:pt idx="3984">
                  <c:v>20882</c:v>
                </c:pt>
                <c:pt idx="3985">
                  <c:v>20883</c:v>
                </c:pt>
                <c:pt idx="3986">
                  <c:v>20884</c:v>
                </c:pt>
                <c:pt idx="3987">
                  <c:v>20885</c:v>
                </c:pt>
                <c:pt idx="3988">
                  <c:v>20886</c:v>
                </c:pt>
                <c:pt idx="3989">
                  <c:v>20887</c:v>
                </c:pt>
                <c:pt idx="3990">
                  <c:v>20888</c:v>
                </c:pt>
                <c:pt idx="3991">
                  <c:v>20889</c:v>
                </c:pt>
                <c:pt idx="3992">
                  <c:v>20890</c:v>
                </c:pt>
                <c:pt idx="3993">
                  <c:v>20891</c:v>
                </c:pt>
                <c:pt idx="3994">
                  <c:v>20892</c:v>
                </c:pt>
                <c:pt idx="3995">
                  <c:v>20893</c:v>
                </c:pt>
                <c:pt idx="3996">
                  <c:v>20894</c:v>
                </c:pt>
                <c:pt idx="3997">
                  <c:v>20895</c:v>
                </c:pt>
                <c:pt idx="3998">
                  <c:v>20896</c:v>
                </c:pt>
                <c:pt idx="3999">
                  <c:v>20897</c:v>
                </c:pt>
                <c:pt idx="4000">
                  <c:v>20898</c:v>
                </c:pt>
                <c:pt idx="4001">
                  <c:v>20899</c:v>
                </c:pt>
                <c:pt idx="4002">
                  <c:v>20900</c:v>
                </c:pt>
                <c:pt idx="4003">
                  <c:v>20901</c:v>
                </c:pt>
                <c:pt idx="4004">
                  <c:v>20902</c:v>
                </c:pt>
                <c:pt idx="4005">
                  <c:v>20903</c:v>
                </c:pt>
                <c:pt idx="4006">
                  <c:v>20904</c:v>
                </c:pt>
                <c:pt idx="4007">
                  <c:v>20905</c:v>
                </c:pt>
                <c:pt idx="4008">
                  <c:v>20906</c:v>
                </c:pt>
                <c:pt idx="4009">
                  <c:v>20907</c:v>
                </c:pt>
                <c:pt idx="4010">
                  <c:v>20908</c:v>
                </c:pt>
                <c:pt idx="4011">
                  <c:v>20909</c:v>
                </c:pt>
                <c:pt idx="4012">
                  <c:v>20910</c:v>
                </c:pt>
                <c:pt idx="4013">
                  <c:v>20911</c:v>
                </c:pt>
                <c:pt idx="4014">
                  <c:v>20912</c:v>
                </c:pt>
                <c:pt idx="4015">
                  <c:v>20913</c:v>
                </c:pt>
                <c:pt idx="4016">
                  <c:v>20914</c:v>
                </c:pt>
                <c:pt idx="4017">
                  <c:v>20915</c:v>
                </c:pt>
                <c:pt idx="4018">
                  <c:v>20916</c:v>
                </c:pt>
                <c:pt idx="4019">
                  <c:v>20917</c:v>
                </c:pt>
                <c:pt idx="4020">
                  <c:v>20918</c:v>
                </c:pt>
                <c:pt idx="4021">
                  <c:v>20919</c:v>
                </c:pt>
                <c:pt idx="4022">
                  <c:v>20920</c:v>
                </c:pt>
                <c:pt idx="4023">
                  <c:v>20921</c:v>
                </c:pt>
                <c:pt idx="4024">
                  <c:v>20922</c:v>
                </c:pt>
                <c:pt idx="4025">
                  <c:v>20923</c:v>
                </c:pt>
                <c:pt idx="4026">
                  <c:v>20924</c:v>
                </c:pt>
                <c:pt idx="4027">
                  <c:v>20925</c:v>
                </c:pt>
                <c:pt idx="4028">
                  <c:v>20926</c:v>
                </c:pt>
                <c:pt idx="4029">
                  <c:v>20927</c:v>
                </c:pt>
                <c:pt idx="4030">
                  <c:v>20928</c:v>
                </c:pt>
                <c:pt idx="4031">
                  <c:v>20929</c:v>
                </c:pt>
                <c:pt idx="4032">
                  <c:v>20930</c:v>
                </c:pt>
                <c:pt idx="4033">
                  <c:v>20931</c:v>
                </c:pt>
                <c:pt idx="4034">
                  <c:v>20932</c:v>
                </c:pt>
                <c:pt idx="4035">
                  <c:v>20933</c:v>
                </c:pt>
                <c:pt idx="4036">
                  <c:v>20934</c:v>
                </c:pt>
                <c:pt idx="4037">
                  <c:v>20935</c:v>
                </c:pt>
                <c:pt idx="4038">
                  <c:v>20936</c:v>
                </c:pt>
                <c:pt idx="4039">
                  <c:v>20937</c:v>
                </c:pt>
                <c:pt idx="4040">
                  <c:v>20938</c:v>
                </c:pt>
                <c:pt idx="4041">
                  <c:v>20939</c:v>
                </c:pt>
                <c:pt idx="4042">
                  <c:v>20940</c:v>
                </c:pt>
                <c:pt idx="4043">
                  <c:v>20941</c:v>
                </c:pt>
                <c:pt idx="4044">
                  <c:v>20942</c:v>
                </c:pt>
                <c:pt idx="4045">
                  <c:v>20943</c:v>
                </c:pt>
                <c:pt idx="4046">
                  <c:v>20944</c:v>
                </c:pt>
                <c:pt idx="4047">
                  <c:v>20945</c:v>
                </c:pt>
                <c:pt idx="4048">
                  <c:v>20946</c:v>
                </c:pt>
                <c:pt idx="4049">
                  <c:v>20947</c:v>
                </c:pt>
                <c:pt idx="4050">
                  <c:v>20948</c:v>
                </c:pt>
                <c:pt idx="4051">
                  <c:v>20949</c:v>
                </c:pt>
                <c:pt idx="4052">
                  <c:v>20950</c:v>
                </c:pt>
                <c:pt idx="4053">
                  <c:v>20951</c:v>
                </c:pt>
                <c:pt idx="4054">
                  <c:v>20952</c:v>
                </c:pt>
                <c:pt idx="4055">
                  <c:v>20953</c:v>
                </c:pt>
                <c:pt idx="4056">
                  <c:v>20954</c:v>
                </c:pt>
                <c:pt idx="4057">
                  <c:v>20955</c:v>
                </c:pt>
                <c:pt idx="4058">
                  <c:v>20956</c:v>
                </c:pt>
                <c:pt idx="4059">
                  <c:v>20957</c:v>
                </c:pt>
                <c:pt idx="4060">
                  <c:v>20958</c:v>
                </c:pt>
                <c:pt idx="4061">
                  <c:v>20959</c:v>
                </c:pt>
                <c:pt idx="4062">
                  <c:v>20960</c:v>
                </c:pt>
                <c:pt idx="4063">
                  <c:v>20961</c:v>
                </c:pt>
                <c:pt idx="4064">
                  <c:v>20962</c:v>
                </c:pt>
                <c:pt idx="4065">
                  <c:v>20963</c:v>
                </c:pt>
                <c:pt idx="4066">
                  <c:v>20964</c:v>
                </c:pt>
                <c:pt idx="4067">
                  <c:v>20965</c:v>
                </c:pt>
                <c:pt idx="4068">
                  <c:v>20966</c:v>
                </c:pt>
                <c:pt idx="4069">
                  <c:v>20967</c:v>
                </c:pt>
                <c:pt idx="4070">
                  <c:v>20968</c:v>
                </c:pt>
                <c:pt idx="4071">
                  <c:v>20969</c:v>
                </c:pt>
                <c:pt idx="4072">
                  <c:v>20970</c:v>
                </c:pt>
                <c:pt idx="4073">
                  <c:v>20971</c:v>
                </c:pt>
                <c:pt idx="4074">
                  <c:v>20972</c:v>
                </c:pt>
                <c:pt idx="4075">
                  <c:v>20973</c:v>
                </c:pt>
                <c:pt idx="4076">
                  <c:v>20974</c:v>
                </c:pt>
                <c:pt idx="4077">
                  <c:v>20975</c:v>
                </c:pt>
                <c:pt idx="4078">
                  <c:v>20976</c:v>
                </c:pt>
                <c:pt idx="4079">
                  <c:v>20977</c:v>
                </c:pt>
                <c:pt idx="4080">
                  <c:v>20978</c:v>
                </c:pt>
                <c:pt idx="4081">
                  <c:v>20979</c:v>
                </c:pt>
                <c:pt idx="4082">
                  <c:v>20980</c:v>
                </c:pt>
                <c:pt idx="4083">
                  <c:v>20981</c:v>
                </c:pt>
                <c:pt idx="4084">
                  <c:v>20982</c:v>
                </c:pt>
                <c:pt idx="4085">
                  <c:v>20983</c:v>
                </c:pt>
                <c:pt idx="4086">
                  <c:v>20984</c:v>
                </c:pt>
                <c:pt idx="4087">
                  <c:v>20985</c:v>
                </c:pt>
                <c:pt idx="4088">
                  <c:v>20986</c:v>
                </c:pt>
                <c:pt idx="4089">
                  <c:v>20987</c:v>
                </c:pt>
                <c:pt idx="4090">
                  <c:v>20988</c:v>
                </c:pt>
                <c:pt idx="4091">
                  <c:v>20989</c:v>
                </c:pt>
                <c:pt idx="4092">
                  <c:v>20990</c:v>
                </c:pt>
                <c:pt idx="4093">
                  <c:v>20991</c:v>
                </c:pt>
                <c:pt idx="4094">
                  <c:v>20992</c:v>
                </c:pt>
                <c:pt idx="4095">
                  <c:v>20993</c:v>
                </c:pt>
                <c:pt idx="4096">
                  <c:v>20994</c:v>
                </c:pt>
                <c:pt idx="4097">
                  <c:v>20995</c:v>
                </c:pt>
                <c:pt idx="4098">
                  <c:v>20996</c:v>
                </c:pt>
                <c:pt idx="4099">
                  <c:v>20997</c:v>
                </c:pt>
                <c:pt idx="4100">
                  <c:v>20998</c:v>
                </c:pt>
                <c:pt idx="4101">
                  <c:v>20999</c:v>
                </c:pt>
                <c:pt idx="4102">
                  <c:v>21000</c:v>
                </c:pt>
                <c:pt idx="4103">
                  <c:v>21001</c:v>
                </c:pt>
                <c:pt idx="4104">
                  <c:v>21002</c:v>
                </c:pt>
                <c:pt idx="4105">
                  <c:v>21003</c:v>
                </c:pt>
                <c:pt idx="4106">
                  <c:v>21004</c:v>
                </c:pt>
                <c:pt idx="4107">
                  <c:v>21005</c:v>
                </c:pt>
                <c:pt idx="4108">
                  <c:v>21006</c:v>
                </c:pt>
                <c:pt idx="4109">
                  <c:v>21007</c:v>
                </c:pt>
                <c:pt idx="4110">
                  <c:v>21008</c:v>
                </c:pt>
                <c:pt idx="4111">
                  <c:v>21009</c:v>
                </c:pt>
                <c:pt idx="4112">
                  <c:v>21010</c:v>
                </c:pt>
                <c:pt idx="4113">
                  <c:v>21011</c:v>
                </c:pt>
                <c:pt idx="4114">
                  <c:v>21012</c:v>
                </c:pt>
                <c:pt idx="4115">
                  <c:v>21013</c:v>
                </c:pt>
                <c:pt idx="4116">
                  <c:v>21014</c:v>
                </c:pt>
                <c:pt idx="4117">
                  <c:v>21015</c:v>
                </c:pt>
                <c:pt idx="4118">
                  <c:v>21016</c:v>
                </c:pt>
                <c:pt idx="4119">
                  <c:v>21017</c:v>
                </c:pt>
                <c:pt idx="4120">
                  <c:v>21018</c:v>
                </c:pt>
                <c:pt idx="4121">
                  <c:v>21019</c:v>
                </c:pt>
                <c:pt idx="4122">
                  <c:v>21020</c:v>
                </c:pt>
                <c:pt idx="4123">
                  <c:v>21021</c:v>
                </c:pt>
                <c:pt idx="4124">
                  <c:v>21022</c:v>
                </c:pt>
                <c:pt idx="4125">
                  <c:v>21023</c:v>
                </c:pt>
                <c:pt idx="4126">
                  <c:v>21024</c:v>
                </c:pt>
                <c:pt idx="4127">
                  <c:v>21025</c:v>
                </c:pt>
                <c:pt idx="4128">
                  <c:v>21026</c:v>
                </c:pt>
                <c:pt idx="4129">
                  <c:v>21027</c:v>
                </c:pt>
                <c:pt idx="4130">
                  <c:v>21028</c:v>
                </c:pt>
                <c:pt idx="4131">
                  <c:v>21029</c:v>
                </c:pt>
                <c:pt idx="4132">
                  <c:v>21030</c:v>
                </c:pt>
                <c:pt idx="4133">
                  <c:v>21031</c:v>
                </c:pt>
                <c:pt idx="4134">
                  <c:v>21032</c:v>
                </c:pt>
                <c:pt idx="4135">
                  <c:v>21033</c:v>
                </c:pt>
                <c:pt idx="4136">
                  <c:v>21034</c:v>
                </c:pt>
                <c:pt idx="4137">
                  <c:v>21035</c:v>
                </c:pt>
                <c:pt idx="4138">
                  <c:v>21036</c:v>
                </c:pt>
                <c:pt idx="4139">
                  <c:v>21037</c:v>
                </c:pt>
                <c:pt idx="4140">
                  <c:v>21038</c:v>
                </c:pt>
                <c:pt idx="4141">
                  <c:v>21039</c:v>
                </c:pt>
                <c:pt idx="4142">
                  <c:v>21040</c:v>
                </c:pt>
                <c:pt idx="4143">
                  <c:v>21041</c:v>
                </c:pt>
                <c:pt idx="4144">
                  <c:v>21042</c:v>
                </c:pt>
                <c:pt idx="4145">
                  <c:v>21043</c:v>
                </c:pt>
                <c:pt idx="4146">
                  <c:v>21044</c:v>
                </c:pt>
                <c:pt idx="4147">
                  <c:v>21045</c:v>
                </c:pt>
                <c:pt idx="4148">
                  <c:v>21046</c:v>
                </c:pt>
                <c:pt idx="4149">
                  <c:v>21047</c:v>
                </c:pt>
                <c:pt idx="4150">
                  <c:v>21048</c:v>
                </c:pt>
                <c:pt idx="4151">
                  <c:v>21049</c:v>
                </c:pt>
                <c:pt idx="4152">
                  <c:v>21050</c:v>
                </c:pt>
                <c:pt idx="4153">
                  <c:v>21051</c:v>
                </c:pt>
                <c:pt idx="4154">
                  <c:v>21052</c:v>
                </c:pt>
                <c:pt idx="4155">
                  <c:v>21053</c:v>
                </c:pt>
                <c:pt idx="4156">
                  <c:v>21054</c:v>
                </c:pt>
                <c:pt idx="4157">
                  <c:v>21055</c:v>
                </c:pt>
                <c:pt idx="4158">
                  <c:v>21056</c:v>
                </c:pt>
                <c:pt idx="4159">
                  <c:v>21057</c:v>
                </c:pt>
                <c:pt idx="4160">
                  <c:v>21058</c:v>
                </c:pt>
                <c:pt idx="4161">
                  <c:v>21059</c:v>
                </c:pt>
                <c:pt idx="4162">
                  <c:v>21060</c:v>
                </c:pt>
                <c:pt idx="4163">
                  <c:v>21061</c:v>
                </c:pt>
                <c:pt idx="4164">
                  <c:v>21062</c:v>
                </c:pt>
                <c:pt idx="4165">
                  <c:v>21063</c:v>
                </c:pt>
                <c:pt idx="4166">
                  <c:v>21064</c:v>
                </c:pt>
                <c:pt idx="4167">
                  <c:v>21065</c:v>
                </c:pt>
                <c:pt idx="4168">
                  <c:v>21066</c:v>
                </c:pt>
                <c:pt idx="4169">
                  <c:v>21067</c:v>
                </c:pt>
                <c:pt idx="4170">
                  <c:v>21068</c:v>
                </c:pt>
                <c:pt idx="4171">
                  <c:v>21069</c:v>
                </c:pt>
                <c:pt idx="4172">
                  <c:v>21070</c:v>
                </c:pt>
                <c:pt idx="4173">
                  <c:v>21071</c:v>
                </c:pt>
                <c:pt idx="4174">
                  <c:v>21072</c:v>
                </c:pt>
                <c:pt idx="4175">
                  <c:v>21073</c:v>
                </c:pt>
                <c:pt idx="4176">
                  <c:v>21074</c:v>
                </c:pt>
                <c:pt idx="4177">
                  <c:v>21075</c:v>
                </c:pt>
                <c:pt idx="4178">
                  <c:v>21076</c:v>
                </c:pt>
                <c:pt idx="4179">
                  <c:v>21077</c:v>
                </c:pt>
                <c:pt idx="4180">
                  <c:v>21078</c:v>
                </c:pt>
                <c:pt idx="4181">
                  <c:v>21079</c:v>
                </c:pt>
                <c:pt idx="4182">
                  <c:v>21080</c:v>
                </c:pt>
                <c:pt idx="4183">
                  <c:v>21081</c:v>
                </c:pt>
                <c:pt idx="4184">
                  <c:v>21082</c:v>
                </c:pt>
                <c:pt idx="4185">
                  <c:v>21083</c:v>
                </c:pt>
                <c:pt idx="4186">
                  <c:v>21084</c:v>
                </c:pt>
                <c:pt idx="4187">
                  <c:v>21085</c:v>
                </c:pt>
                <c:pt idx="4188">
                  <c:v>21086</c:v>
                </c:pt>
                <c:pt idx="4189">
                  <c:v>21087</c:v>
                </c:pt>
                <c:pt idx="4190">
                  <c:v>21088</c:v>
                </c:pt>
                <c:pt idx="4191">
                  <c:v>21089</c:v>
                </c:pt>
                <c:pt idx="4192">
                  <c:v>21090</c:v>
                </c:pt>
                <c:pt idx="4193">
                  <c:v>21091</c:v>
                </c:pt>
                <c:pt idx="4194">
                  <c:v>21092</c:v>
                </c:pt>
                <c:pt idx="4195">
                  <c:v>21093</c:v>
                </c:pt>
                <c:pt idx="4196">
                  <c:v>21094</c:v>
                </c:pt>
                <c:pt idx="4197">
                  <c:v>21095</c:v>
                </c:pt>
                <c:pt idx="4198">
                  <c:v>21096</c:v>
                </c:pt>
                <c:pt idx="4199">
                  <c:v>21097</c:v>
                </c:pt>
                <c:pt idx="4200">
                  <c:v>21098</c:v>
                </c:pt>
                <c:pt idx="4201">
                  <c:v>21099</c:v>
                </c:pt>
                <c:pt idx="4202">
                  <c:v>21100</c:v>
                </c:pt>
                <c:pt idx="4203">
                  <c:v>21101</c:v>
                </c:pt>
                <c:pt idx="4204">
                  <c:v>21102</c:v>
                </c:pt>
                <c:pt idx="4205">
                  <c:v>21103</c:v>
                </c:pt>
                <c:pt idx="4206">
                  <c:v>21104</c:v>
                </c:pt>
                <c:pt idx="4207">
                  <c:v>21105</c:v>
                </c:pt>
                <c:pt idx="4208">
                  <c:v>21106</c:v>
                </c:pt>
                <c:pt idx="4209">
                  <c:v>21107</c:v>
                </c:pt>
                <c:pt idx="4210">
                  <c:v>21108</c:v>
                </c:pt>
                <c:pt idx="4211">
                  <c:v>21109</c:v>
                </c:pt>
                <c:pt idx="4212">
                  <c:v>21110</c:v>
                </c:pt>
                <c:pt idx="4213">
                  <c:v>21111</c:v>
                </c:pt>
                <c:pt idx="4214">
                  <c:v>21112</c:v>
                </c:pt>
                <c:pt idx="4215">
                  <c:v>21113</c:v>
                </c:pt>
                <c:pt idx="4216">
                  <c:v>21114</c:v>
                </c:pt>
                <c:pt idx="4217">
                  <c:v>21115</c:v>
                </c:pt>
                <c:pt idx="4218">
                  <c:v>21116</c:v>
                </c:pt>
                <c:pt idx="4219">
                  <c:v>21117</c:v>
                </c:pt>
                <c:pt idx="4220">
                  <c:v>21118</c:v>
                </c:pt>
                <c:pt idx="4221">
                  <c:v>21119</c:v>
                </c:pt>
                <c:pt idx="4222">
                  <c:v>21120</c:v>
                </c:pt>
                <c:pt idx="4223">
                  <c:v>21121</c:v>
                </c:pt>
                <c:pt idx="4224">
                  <c:v>21122</c:v>
                </c:pt>
                <c:pt idx="4225">
                  <c:v>21123</c:v>
                </c:pt>
                <c:pt idx="4226">
                  <c:v>21124</c:v>
                </c:pt>
                <c:pt idx="4227">
                  <c:v>21125</c:v>
                </c:pt>
                <c:pt idx="4228">
                  <c:v>21126</c:v>
                </c:pt>
                <c:pt idx="4229">
                  <c:v>21127</c:v>
                </c:pt>
                <c:pt idx="4230">
                  <c:v>21128</c:v>
                </c:pt>
                <c:pt idx="4231">
                  <c:v>21129</c:v>
                </c:pt>
                <c:pt idx="4232">
                  <c:v>21130</c:v>
                </c:pt>
                <c:pt idx="4233">
                  <c:v>21131</c:v>
                </c:pt>
                <c:pt idx="4234">
                  <c:v>21132</c:v>
                </c:pt>
                <c:pt idx="4235">
                  <c:v>21133</c:v>
                </c:pt>
                <c:pt idx="4236">
                  <c:v>21134</c:v>
                </c:pt>
                <c:pt idx="4237">
                  <c:v>21135</c:v>
                </c:pt>
                <c:pt idx="4238">
                  <c:v>21136</c:v>
                </c:pt>
                <c:pt idx="4239">
                  <c:v>21137</c:v>
                </c:pt>
                <c:pt idx="4240">
                  <c:v>21138</c:v>
                </c:pt>
                <c:pt idx="4241">
                  <c:v>21139</c:v>
                </c:pt>
                <c:pt idx="4242">
                  <c:v>21140</c:v>
                </c:pt>
                <c:pt idx="4243">
                  <c:v>21141</c:v>
                </c:pt>
                <c:pt idx="4244">
                  <c:v>21142</c:v>
                </c:pt>
                <c:pt idx="4245">
                  <c:v>21143</c:v>
                </c:pt>
                <c:pt idx="4246">
                  <c:v>21144</c:v>
                </c:pt>
                <c:pt idx="4247">
                  <c:v>21145</c:v>
                </c:pt>
                <c:pt idx="4248">
                  <c:v>21146</c:v>
                </c:pt>
                <c:pt idx="4249">
                  <c:v>21147</c:v>
                </c:pt>
                <c:pt idx="4250">
                  <c:v>21148</c:v>
                </c:pt>
                <c:pt idx="4251">
                  <c:v>21149</c:v>
                </c:pt>
                <c:pt idx="4252">
                  <c:v>21150</c:v>
                </c:pt>
                <c:pt idx="4253">
                  <c:v>21151</c:v>
                </c:pt>
                <c:pt idx="4254">
                  <c:v>21152</c:v>
                </c:pt>
                <c:pt idx="4255">
                  <c:v>21153</c:v>
                </c:pt>
                <c:pt idx="4256">
                  <c:v>21154</c:v>
                </c:pt>
                <c:pt idx="4257">
                  <c:v>21155</c:v>
                </c:pt>
                <c:pt idx="4258">
                  <c:v>21156</c:v>
                </c:pt>
                <c:pt idx="4259">
                  <c:v>21157</c:v>
                </c:pt>
                <c:pt idx="4260">
                  <c:v>21158</c:v>
                </c:pt>
                <c:pt idx="4261">
                  <c:v>21159</c:v>
                </c:pt>
                <c:pt idx="4262">
                  <c:v>21160</c:v>
                </c:pt>
                <c:pt idx="4263">
                  <c:v>21161</c:v>
                </c:pt>
                <c:pt idx="4264">
                  <c:v>21162</c:v>
                </c:pt>
                <c:pt idx="4265">
                  <c:v>21163</c:v>
                </c:pt>
                <c:pt idx="4266">
                  <c:v>21164</c:v>
                </c:pt>
                <c:pt idx="4267">
                  <c:v>21165</c:v>
                </c:pt>
                <c:pt idx="4268">
                  <c:v>21166</c:v>
                </c:pt>
                <c:pt idx="4269">
                  <c:v>21167</c:v>
                </c:pt>
                <c:pt idx="4270">
                  <c:v>21168</c:v>
                </c:pt>
                <c:pt idx="4271">
                  <c:v>21169</c:v>
                </c:pt>
                <c:pt idx="4272">
                  <c:v>21170</c:v>
                </c:pt>
                <c:pt idx="4273">
                  <c:v>21171</c:v>
                </c:pt>
                <c:pt idx="4274">
                  <c:v>21172</c:v>
                </c:pt>
                <c:pt idx="4275">
                  <c:v>21173</c:v>
                </c:pt>
                <c:pt idx="4276">
                  <c:v>21174</c:v>
                </c:pt>
                <c:pt idx="4277">
                  <c:v>21175</c:v>
                </c:pt>
                <c:pt idx="4278">
                  <c:v>21176</c:v>
                </c:pt>
                <c:pt idx="4279">
                  <c:v>21177</c:v>
                </c:pt>
                <c:pt idx="4280">
                  <c:v>21178</c:v>
                </c:pt>
                <c:pt idx="4281">
                  <c:v>21179</c:v>
                </c:pt>
                <c:pt idx="4282">
                  <c:v>21180</c:v>
                </c:pt>
                <c:pt idx="4283">
                  <c:v>21181</c:v>
                </c:pt>
                <c:pt idx="4284">
                  <c:v>21182</c:v>
                </c:pt>
                <c:pt idx="4285">
                  <c:v>21183</c:v>
                </c:pt>
                <c:pt idx="4286">
                  <c:v>21184</c:v>
                </c:pt>
                <c:pt idx="4287">
                  <c:v>21185</c:v>
                </c:pt>
                <c:pt idx="4288">
                  <c:v>21186</c:v>
                </c:pt>
                <c:pt idx="4289">
                  <c:v>21187</c:v>
                </c:pt>
                <c:pt idx="4290">
                  <c:v>21188</c:v>
                </c:pt>
                <c:pt idx="4291">
                  <c:v>21189</c:v>
                </c:pt>
                <c:pt idx="4292">
                  <c:v>21190</c:v>
                </c:pt>
                <c:pt idx="4293">
                  <c:v>21191</c:v>
                </c:pt>
                <c:pt idx="4294">
                  <c:v>21192</c:v>
                </c:pt>
                <c:pt idx="4295">
                  <c:v>21193</c:v>
                </c:pt>
                <c:pt idx="4296">
                  <c:v>21194</c:v>
                </c:pt>
                <c:pt idx="4297">
                  <c:v>21195</c:v>
                </c:pt>
                <c:pt idx="4298">
                  <c:v>21196</c:v>
                </c:pt>
                <c:pt idx="4299">
                  <c:v>21197</c:v>
                </c:pt>
                <c:pt idx="4300">
                  <c:v>21198</c:v>
                </c:pt>
                <c:pt idx="4301">
                  <c:v>21199</c:v>
                </c:pt>
                <c:pt idx="4302">
                  <c:v>21200</c:v>
                </c:pt>
                <c:pt idx="4303">
                  <c:v>21201</c:v>
                </c:pt>
                <c:pt idx="4304">
                  <c:v>21202</c:v>
                </c:pt>
                <c:pt idx="4305">
                  <c:v>21203</c:v>
                </c:pt>
                <c:pt idx="4306">
                  <c:v>21204</c:v>
                </c:pt>
                <c:pt idx="4307">
                  <c:v>21205</c:v>
                </c:pt>
                <c:pt idx="4308">
                  <c:v>21206</c:v>
                </c:pt>
                <c:pt idx="4309">
                  <c:v>21207</c:v>
                </c:pt>
                <c:pt idx="4310">
                  <c:v>21208</c:v>
                </c:pt>
                <c:pt idx="4311">
                  <c:v>21209</c:v>
                </c:pt>
                <c:pt idx="4312">
                  <c:v>21210</c:v>
                </c:pt>
                <c:pt idx="4313">
                  <c:v>21211</c:v>
                </c:pt>
                <c:pt idx="4314">
                  <c:v>21212</c:v>
                </c:pt>
                <c:pt idx="4315">
                  <c:v>21213</c:v>
                </c:pt>
                <c:pt idx="4316">
                  <c:v>21214</c:v>
                </c:pt>
                <c:pt idx="4317">
                  <c:v>21215</c:v>
                </c:pt>
                <c:pt idx="4318">
                  <c:v>21216</c:v>
                </c:pt>
                <c:pt idx="4319">
                  <c:v>21217</c:v>
                </c:pt>
                <c:pt idx="4320">
                  <c:v>21218</c:v>
                </c:pt>
                <c:pt idx="4321">
                  <c:v>21219</c:v>
                </c:pt>
                <c:pt idx="4322">
                  <c:v>21220</c:v>
                </c:pt>
                <c:pt idx="4323">
                  <c:v>21221</c:v>
                </c:pt>
                <c:pt idx="4324">
                  <c:v>21222</c:v>
                </c:pt>
                <c:pt idx="4325">
                  <c:v>21223</c:v>
                </c:pt>
                <c:pt idx="4326">
                  <c:v>21224</c:v>
                </c:pt>
                <c:pt idx="4327">
                  <c:v>21225</c:v>
                </c:pt>
                <c:pt idx="4328">
                  <c:v>21226</c:v>
                </c:pt>
                <c:pt idx="4329">
                  <c:v>21227</c:v>
                </c:pt>
                <c:pt idx="4330">
                  <c:v>21228</c:v>
                </c:pt>
                <c:pt idx="4331">
                  <c:v>21229</c:v>
                </c:pt>
                <c:pt idx="4332">
                  <c:v>21230</c:v>
                </c:pt>
                <c:pt idx="4333">
                  <c:v>21231</c:v>
                </c:pt>
                <c:pt idx="4334">
                  <c:v>21232</c:v>
                </c:pt>
                <c:pt idx="4335">
                  <c:v>21233</c:v>
                </c:pt>
                <c:pt idx="4336">
                  <c:v>21234</c:v>
                </c:pt>
                <c:pt idx="4337">
                  <c:v>21235</c:v>
                </c:pt>
                <c:pt idx="4338">
                  <c:v>21236</c:v>
                </c:pt>
                <c:pt idx="4339">
                  <c:v>21237</c:v>
                </c:pt>
                <c:pt idx="4340">
                  <c:v>21238</c:v>
                </c:pt>
                <c:pt idx="4341">
                  <c:v>21239</c:v>
                </c:pt>
                <c:pt idx="4342">
                  <c:v>21240</c:v>
                </c:pt>
                <c:pt idx="4343">
                  <c:v>21241</c:v>
                </c:pt>
                <c:pt idx="4344">
                  <c:v>21242</c:v>
                </c:pt>
                <c:pt idx="4345">
                  <c:v>21243</c:v>
                </c:pt>
                <c:pt idx="4346">
                  <c:v>21244</c:v>
                </c:pt>
                <c:pt idx="4347">
                  <c:v>21245</c:v>
                </c:pt>
                <c:pt idx="4348">
                  <c:v>21246</c:v>
                </c:pt>
                <c:pt idx="4349">
                  <c:v>21247</c:v>
                </c:pt>
                <c:pt idx="4350">
                  <c:v>21248</c:v>
                </c:pt>
                <c:pt idx="4351">
                  <c:v>21249</c:v>
                </c:pt>
                <c:pt idx="4352">
                  <c:v>21250</c:v>
                </c:pt>
                <c:pt idx="4353">
                  <c:v>21251</c:v>
                </c:pt>
                <c:pt idx="4354">
                  <c:v>21252</c:v>
                </c:pt>
                <c:pt idx="4355">
                  <c:v>21253</c:v>
                </c:pt>
                <c:pt idx="4356">
                  <c:v>21254</c:v>
                </c:pt>
                <c:pt idx="4357">
                  <c:v>21255</c:v>
                </c:pt>
                <c:pt idx="4358">
                  <c:v>21256</c:v>
                </c:pt>
                <c:pt idx="4359">
                  <c:v>21257</c:v>
                </c:pt>
                <c:pt idx="4360">
                  <c:v>21258</c:v>
                </c:pt>
                <c:pt idx="4361">
                  <c:v>21259</c:v>
                </c:pt>
                <c:pt idx="4362">
                  <c:v>21260</c:v>
                </c:pt>
                <c:pt idx="4363">
                  <c:v>21261</c:v>
                </c:pt>
                <c:pt idx="4364">
                  <c:v>21262</c:v>
                </c:pt>
                <c:pt idx="4365">
                  <c:v>21263</c:v>
                </c:pt>
                <c:pt idx="4366">
                  <c:v>21264</c:v>
                </c:pt>
                <c:pt idx="4367">
                  <c:v>21265</c:v>
                </c:pt>
                <c:pt idx="4368">
                  <c:v>21266</c:v>
                </c:pt>
                <c:pt idx="4369">
                  <c:v>21267</c:v>
                </c:pt>
                <c:pt idx="4370">
                  <c:v>21268</c:v>
                </c:pt>
                <c:pt idx="4371">
                  <c:v>21269</c:v>
                </c:pt>
                <c:pt idx="4372">
                  <c:v>21270</c:v>
                </c:pt>
                <c:pt idx="4373">
                  <c:v>21271</c:v>
                </c:pt>
                <c:pt idx="4374">
                  <c:v>21272</c:v>
                </c:pt>
                <c:pt idx="4375">
                  <c:v>21273</c:v>
                </c:pt>
                <c:pt idx="4376">
                  <c:v>21274</c:v>
                </c:pt>
                <c:pt idx="4377">
                  <c:v>21275</c:v>
                </c:pt>
                <c:pt idx="4378">
                  <c:v>21276</c:v>
                </c:pt>
                <c:pt idx="4379">
                  <c:v>21277</c:v>
                </c:pt>
                <c:pt idx="4380">
                  <c:v>21278</c:v>
                </c:pt>
                <c:pt idx="4381">
                  <c:v>21279</c:v>
                </c:pt>
                <c:pt idx="4382">
                  <c:v>21280</c:v>
                </c:pt>
                <c:pt idx="4383">
                  <c:v>21281</c:v>
                </c:pt>
                <c:pt idx="4384">
                  <c:v>21282</c:v>
                </c:pt>
                <c:pt idx="4385">
                  <c:v>21283</c:v>
                </c:pt>
                <c:pt idx="4386">
                  <c:v>21284</c:v>
                </c:pt>
                <c:pt idx="4387">
                  <c:v>21285</c:v>
                </c:pt>
                <c:pt idx="4388">
                  <c:v>21286</c:v>
                </c:pt>
                <c:pt idx="4389">
                  <c:v>21287</c:v>
                </c:pt>
                <c:pt idx="4390">
                  <c:v>21288</c:v>
                </c:pt>
                <c:pt idx="4391">
                  <c:v>21289</c:v>
                </c:pt>
                <c:pt idx="4392">
                  <c:v>21290</c:v>
                </c:pt>
                <c:pt idx="4393">
                  <c:v>21291</c:v>
                </c:pt>
                <c:pt idx="4394">
                  <c:v>21292</c:v>
                </c:pt>
                <c:pt idx="4395">
                  <c:v>21293</c:v>
                </c:pt>
                <c:pt idx="4396">
                  <c:v>21294</c:v>
                </c:pt>
                <c:pt idx="4397">
                  <c:v>21295</c:v>
                </c:pt>
                <c:pt idx="4398">
                  <c:v>21296</c:v>
                </c:pt>
                <c:pt idx="4399">
                  <c:v>21297</c:v>
                </c:pt>
                <c:pt idx="4400">
                  <c:v>21298</c:v>
                </c:pt>
                <c:pt idx="4401">
                  <c:v>21299</c:v>
                </c:pt>
                <c:pt idx="4402">
                  <c:v>21300</c:v>
                </c:pt>
                <c:pt idx="4403">
                  <c:v>21301</c:v>
                </c:pt>
                <c:pt idx="4404">
                  <c:v>21302</c:v>
                </c:pt>
                <c:pt idx="4405">
                  <c:v>21303</c:v>
                </c:pt>
                <c:pt idx="4406">
                  <c:v>21304</c:v>
                </c:pt>
                <c:pt idx="4407">
                  <c:v>21305</c:v>
                </c:pt>
                <c:pt idx="4408">
                  <c:v>21306</c:v>
                </c:pt>
                <c:pt idx="4409">
                  <c:v>21307</c:v>
                </c:pt>
                <c:pt idx="4410">
                  <c:v>21308</c:v>
                </c:pt>
                <c:pt idx="4411">
                  <c:v>21309</c:v>
                </c:pt>
                <c:pt idx="4412">
                  <c:v>21310</c:v>
                </c:pt>
                <c:pt idx="4413">
                  <c:v>21311</c:v>
                </c:pt>
                <c:pt idx="4414">
                  <c:v>21312</c:v>
                </c:pt>
                <c:pt idx="4415">
                  <c:v>21313</c:v>
                </c:pt>
                <c:pt idx="4416">
                  <c:v>21314</c:v>
                </c:pt>
                <c:pt idx="4417">
                  <c:v>21315</c:v>
                </c:pt>
                <c:pt idx="4418">
                  <c:v>21316</c:v>
                </c:pt>
                <c:pt idx="4419">
                  <c:v>21317</c:v>
                </c:pt>
                <c:pt idx="4420">
                  <c:v>21318</c:v>
                </c:pt>
                <c:pt idx="4421">
                  <c:v>21319</c:v>
                </c:pt>
                <c:pt idx="4422">
                  <c:v>21320</c:v>
                </c:pt>
                <c:pt idx="4423">
                  <c:v>21321</c:v>
                </c:pt>
                <c:pt idx="4424">
                  <c:v>21322</c:v>
                </c:pt>
                <c:pt idx="4425">
                  <c:v>21323</c:v>
                </c:pt>
                <c:pt idx="4426">
                  <c:v>21324</c:v>
                </c:pt>
                <c:pt idx="4427">
                  <c:v>21325</c:v>
                </c:pt>
                <c:pt idx="4428">
                  <c:v>21326</c:v>
                </c:pt>
                <c:pt idx="4429">
                  <c:v>21327</c:v>
                </c:pt>
                <c:pt idx="4430">
                  <c:v>21328</c:v>
                </c:pt>
                <c:pt idx="4431">
                  <c:v>21329</c:v>
                </c:pt>
                <c:pt idx="4432">
                  <c:v>21330</c:v>
                </c:pt>
                <c:pt idx="4433">
                  <c:v>21331</c:v>
                </c:pt>
                <c:pt idx="4434">
                  <c:v>21332</c:v>
                </c:pt>
                <c:pt idx="4435">
                  <c:v>21333</c:v>
                </c:pt>
                <c:pt idx="4436">
                  <c:v>21334</c:v>
                </c:pt>
                <c:pt idx="4437">
                  <c:v>21335</c:v>
                </c:pt>
                <c:pt idx="4438">
                  <c:v>21336</c:v>
                </c:pt>
                <c:pt idx="4439">
                  <c:v>21337</c:v>
                </c:pt>
                <c:pt idx="4440">
                  <c:v>21338</c:v>
                </c:pt>
                <c:pt idx="4441">
                  <c:v>21339</c:v>
                </c:pt>
                <c:pt idx="4442">
                  <c:v>21340</c:v>
                </c:pt>
                <c:pt idx="4443">
                  <c:v>21341</c:v>
                </c:pt>
                <c:pt idx="4444">
                  <c:v>21342</c:v>
                </c:pt>
                <c:pt idx="4445">
                  <c:v>21343</c:v>
                </c:pt>
                <c:pt idx="4446">
                  <c:v>21344</c:v>
                </c:pt>
                <c:pt idx="4447">
                  <c:v>21345</c:v>
                </c:pt>
                <c:pt idx="4448">
                  <c:v>21346</c:v>
                </c:pt>
                <c:pt idx="4449">
                  <c:v>21347</c:v>
                </c:pt>
                <c:pt idx="4450">
                  <c:v>21348</c:v>
                </c:pt>
                <c:pt idx="4451">
                  <c:v>21349</c:v>
                </c:pt>
                <c:pt idx="4452">
                  <c:v>21350</c:v>
                </c:pt>
                <c:pt idx="4453">
                  <c:v>21351</c:v>
                </c:pt>
                <c:pt idx="4454">
                  <c:v>21352</c:v>
                </c:pt>
                <c:pt idx="4455">
                  <c:v>21353</c:v>
                </c:pt>
                <c:pt idx="4456">
                  <c:v>21354</c:v>
                </c:pt>
                <c:pt idx="4457">
                  <c:v>21355</c:v>
                </c:pt>
                <c:pt idx="4458">
                  <c:v>21356</c:v>
                </c:pt>
                <c:pt idx="4459">
                  <c:v>21357</c:v>
                </c:pt>
                <c:pt idx="4460">
                  <c:v>21358</c:v>
                </c:pt>
                <c:pt idx="4461">
                  <c:v>21359</c:v>
                </c:pt>
                <c:pt idx="4462">
                  <c:v>21360</c:v>
                </c:pt>
                <c:pt idx="4463">
                  <c:v>21361</c:v>
                </c:pt>
                <c:pt idx="4464">
                  <c:v>21362</c:v>
                </c:pt>
                <c:pt idx="4465">
                  <c:v>21363</c:v>
                </c:pt>
                <c:pt idx="4466">
                  <c:v>21364</c:v>
                </c:pt>
                <c:pt idx="4467">
                  <c:v>21365</c:v>
                </c:pt>
                <c:pt idx="4468">
                  <c:v>21366</c:v>
                </c:pt>
                <c:pt idx="4469">
                  <c:v>21367</c:v>
                </c:pt>
                <c:pt idx="4470">
                  <c:v>21368</c:v>
                </c:pt>
                <c:pt idx="4471">
                  <c:v>21369</c:v>
                </c:pt>
                <c:pt idx="4472">
                  <c:v>21370</c:v>
                </c:pt>
                <c:pt idx="4473">
                  <c:v>21371</c:v>
                </c:pt>
                <c:pt idx="4474">
                  <c:v>21372</c:v>
                </c:pt>
                <c:pt idx="4475">
                  <c:v>21373</c:v>
                </c:pt>
                <c:pt idx="4476">
                  <c:v>21374</c:v>
                </c:pt>
                <c:pt idx="4477">
                  <c:v>21375</c:v>
                </c:pt>
                <c:pt idx="4478">
                  <c:v>21376</c:v>
                </c:pt>
                <c:pt idx="4479">
                  <c:v>21377</c:v>
                </c:pt>
                <c:pt idx="4480">
                  <c:v>21378</c:v>
                </c:pt>
                <c:pt idx="4481">
                  <c:v>21379</c:v>
                </c:pt>
                <c:pt idx="4482">
                  <c:v>21380</c:v>
                </c:pt>
                <c:pt idx="4483">
                  <c:v>21381</c:v>
                </c:pt>
                <c:pt idx="4484">
                  <c:v>21382</c:v>
                </c:pt>
                <c:pt idx="4485">
                  <c:v>21383</c:v>
                </c:pt>
                <c:pt idx="4486">
                  <c:v>21384</c:v>
                </c:pt>
                <c:pt idx="4487">
                  <c:v>21385</c:v>
                </c:pt>
                <c:pt idx="4488">
                  <c:v>21386</c:v>
                </c:pt>
                <c:pt idx="4489">
                  <c:v>21387</c:v>
                </c:pt>
                <c:pt idx="4490">
                  <c:v>21388</c:v>
                </c:pt>
                <c:pt idx="4491">
                  <c:v>21389</c:v>
                </c:pt>
                <c:pt idx="4492">
                  <c:v>21390</c:v>
                </c:pt>
                <c:pt idx="4493">
                  <c:v>21391</c:v>
                </c:pt>
                <c:pt idx="4494">
                  <c:v>21392</c:v>
                </c:pt>
                <c:pt idx="4495">
                  <c:v>21393</c:v>
                </c:pt>
                <c:pt idx="4496">
                  <c:v>21394</c:v>
                </c:pt>
                <c:pt idx="4497">
                  <c:v>21395</c:v>
                </c:pt>
                <c:pt idx="4498">
                  <c:v>21396</c:v>
                </c:pt>
                <c:pt idx="4499">
                  <c:v>21397</c:v>
                </c:pt>
                <c:pt idx="4500">
                  <c:v>21398</c:v>
                </c:pt>
                <c:pt idx="4501">
                  <c:v>21399</c:v>
                </c:pt>
                <c:pt idx="4502">
                  <c:v>21400</c:v>
                </c:pt>
                <c:pt idx="4503">
                  <c:v>21401</c:v>
                </c:pt>
                <c:pt idx="4504">
                  <c:v>21402</c:v>
                </c:pt>
                <c:pt idx="4505">
                  <c:v>21403</c:v>
                </c:pt>
                <c:pt idx="4506">
                  <c:v>21404</c:v>
                </c:pt>
                <c:pt idx="4507">
                  <c:v>21405</c:v>
                </c:pt>
                <c:pt idx="4508">
                  <c:v>21406</c:v>
                </c:pt>
                <c:pt idx="4509">
                  <c:v>21407</c:v>
                </c:pt>
                <c:pt idx="4510">
                  <c:v>21408</c:v>
                </c:pt>
                <c:pt idx="4511">
                  <c:v>21409</c:v>
                </c:pt>
                <c:pt idx="4512">
                  <c:v>21410</c:v>
                </c:pt>
                <c:pt idx="4513">
                  <c:v>21411</c:v>
                </c:pt>
                <c:pt idx="4514">
                  <c:v>21412</c:v>
                </c:pt>
                <c:pt idx="4515">
                  <c:v>21413</c:v>
                </c:pt>
                <c:pt idx="4516">
                  <c:v>21414</c:v>
                </c:pt>
                <c:pt idx="4517">
                  <c:v>21415</c:v>
                </c:pt>
                <c:pt idx="4518">
                  <c:v>21416</c:v>
                </c:pt>
                <c:pt idx="4519">
                  <c:v>21417</c:v>
                </c:pt>
                <c:pt idx="4520">
                  <c:v>21418</c:v>
                </c:pt>
                <c:pt idx="4521">
                  <c:v>21419</c:v>
                </c:pt>
                <c:pt idx="4522">
                  <c:v>21420</c:v>
                </c:pt>
                <c:pt idx="4523">
                  <c:v>21421</c:v>
                </c:pt>
                <c:pt idx="4524">
                  <c:v>21422</c:v>
                </c:pt>
                <c:pt idx="4525">
                  <c:v>21423</c:v>
                </c:pt>
                <c:pt idx="4526">
                  <c:v>21424</c:v>
                </c:pt>
                <c:pt idx="4527">
                  <c:v>21425</c:v>
                </c:pt>
                <c:pt idx="4528">
                  <c:v>21426</c:v>
                </c:pt>
                <c:pt idx="4529">
                  <c:v>21427</c:v>
                </c:pt>
                <c:pt idx="4530">
                  <c:v>21428</c:v>
                </c:pt>
                <c:pt idx="4531">
                  <c:v>21429</c:v>
                </c:pt>
                <c:pt idx="4532">
                  <c:v>21430</c:v>
                </c:pt>
                <c:pt idx="4533">
                  <c:v>21431</c:v>
                </c:pt>
                <c:pt idx="4534">
                  <c:v>21432</c:v>
                </c:pt>
                <c:pt idx="4535">
                  <c:v>21433</c:v>
                </c:pt>
                <c:pt idx="4536">
                  <c:v>21434</c:v>
                </c:pt>
                <c:pt idx="4537">
                  <c:v>21435</c:v>
                </c:pt>
                <c:pt idx="4538">
                  <c:v>21436</c:v>
                </c:pt>
                <c:pt idx="4539">
                  <c:v>21437</c:v>
                </c:pt>
                <c:pt idx="4540">
                  <c:v>21438</c:v>
                </c:pt>
                <c:pt idx="4541">
                  <c:v>21439</c:v>
                </c:pt>
                <c:pt idx="4542">
                  <c:v>21440</c:v>
                </c:pt>
                <c:pt idx="4543">
                  <c:v>21441</c:v>
                </c:pt>
                <c:pt idx="4544">
                  <c:v>21442</c:v>
                </c:pt>
                <c:pt idx="4545">
                  <c:v>21443</c:v>
                </c:pt>
                <c:pt idx="4546">
                  <c:v>21444</c:v>
                </c:pt>
                <c:pt idx="4547">
                  <c:v>21445</c:v>
                </c:pt>
                <c:pt idx="4548">
                  <c:v>21446</c:v>
                </c:pt>
                <c:pt idx="4549">
                  <c:v>21447</c:v>
                </c:pt>
                <c:pt idx="4550">
                  <c:v>21448</c:v>
                </c:pt>
                <c:pt idx="4551">
                  <c:v>21449</c:v>
                </c:pt>
                <c:pt idx="4552">
                  <c:v>21450</c:v>
                </c:pt>
                <c:pt idx="4553">
                  <c:v>21451</c:v>
                </c:pt>
                <c:pt idx="4554">
                  <c:v>21452</c:v>
                </c:pt>
                <c:pt idx="4555">
                  <c:v>21453</c:v>
                </c:pt>
                <c:pt idx="4556">
                  <c:v>21454</c:v>
                </c:pt>
                <c:pt idx="4557">
                  <c:v>21455</c:v>
                </c:pt>
                <c:pt idx="4558">
                  <c:v>21456</c:v>
                </c:pt>
                <c:pt idx="4559">
                  <c:v>21457</c:v>
                </c:pt>
                <c:pt idx="4560">
                  <c:v>21458</c:v>
                </c:pt>
                <c:pt idx="4561">
                  <c:v>21459</c:v>
                </c:pt>
                <c:pt idx="4562">
                  <c:v>21460</c:v>
                </c:pt>
                <c:pt idx="4563">
                  <c:v>21461</c:v>
                </c:pt>
                <c:pt idx="4564">
                  <c:v>21462</c:v>
                </c:pt>
                <c:pt idx="4565">
                  <c:v>21463</c:v>
                </c:pt>
                <c:pt idx="4566">
                  <c:v>21464</c:v>
                </c:pt>
                <c:pt idx="4567">
                  <c:v>21465</c:v>
                </c:pt>
                <c:pt idx="4568">
                  <c:v>21466</c:v>
                </c:pt>
                <c:pt idx="4569">
                  <c:v>21467</c:v>
                </c:pt>
                <c:pt idx="4570">
                  <c:v>21468</c:v>
                </c:pt>
                <c:pt idx="4571">
                  <c:v>21469</c:v>
                </c:pt>
                <c:pt idx="4572">
                  <c:v>21470</c:v>
                </c:pt>
                <c:pt idx="4573">
                  <c:v>21471</c:v>
                </c:pt>
                <c:pt idx="4574">
                  <c:v>21472</c:v>
                </c:pt>
                <c:pt idx="4575">
                  <c:v>21473</c:v>
                </c:pt>
                <c:pt idx="4576">
                  <c:v>21474</c:v>
                </c:pt>
                <c:pt idx="4577">
                  <c:v>21475</c:v>
                </c:pt>
                <c:pt idx="4578">
                  <c:v>21476</c:v>
                </c:pt>
                <c:pt idx="4579">
                  <c:v>21477</c:v>
                </c:pt>
                <c:pt idx="4580">
                  <c:v>21478</c:v>
                </c:pt>
                <c:pt idx="4581">
                  <c:v>21479</c:v>
                </c:pt>
                <c:pt idx="4582">
                  <c:v>21480</c:v>
                </c:pt>
                <c:pt idx="4583">
                  <c:v>21481</c:v>
                </c:pt>
                <c:pt idx="4584">
                  <c:v>21482</c:v>
                </c:pt>
                <c:pt idx="4585">
                  <c:v>21483</c:v>
                </c:pt>
                <c:pt idx="4586">
                  <c:v>21484</c:v>
                </c:pt>
                <c:pt idx="4587">
                  <c:v>21485</c:v>
                </c:pt>
                <c:pt idx="4588">
                  <c:v>21486</c:v>
                </c:pt>
                <c:pt idx="4589">
                  <c:v>21487</c:v>
                </c:pt>
                <c:pt idx="4590">
                  <c:v>21488</c:v>
                </c:pt>
                <c:pt idx="4591">
                  <c:v>21489</c:v>
                </c:pt>
                <c:pt idx="4592">
                  <c:v>21490</c:v>
                </c:pt>
                <c:pt idx="4593">
                  <c:v>21491</c:v>
                </c:pt>
                <c:pt idx="4594">
                  <c:v>21492</c:v>
                </c:pt>
                <c:pt idx="4595">
                  <c:v>21493</c:v>
                </c:pt>
                <c:pt idx="4596">
                  <c:v>21494</c:v>
                </c:pt>
                <c:pt idx="4597">
                  <c:v>21495</c:v>
                </c:pt>
                <c:pt idx="4598">
                  <c:v>21496</c:v>
                </c:pt>
                <c:pt idx="4599">
                  <c:v>21497</c:v>
                </c:pt>
                <c:pt idx="4600">
                  <c:v>21498</c:v>
                </c:pt>
                <c:pt idx="4601">
                  <c:v>21499</c:v>
                </c:pt>
                <c:pt idx="4602">
                  <c:v>21500</c:v>
                </c:pt>
                <c:pt idx="4603">
                  <c:v>21501</c:v>
                </c:pt>
                <c:pt idx="4604">
                  <c:v>21502</c:v>
                </c:pt>
                <c:pt idx="4605">
                  <c:v>21503</c:v>
                </c:pt>
                <c:pt idx="4606">
                  <c:v>21504</c:v>
                </c:pt>
                <c:pt idx="4607">
                  <c:v>21505</c:v>
                </c:pt>
                <c:pt idx="4608">
                  <c:v>21506</c:v>
                </c:pt>
                <c:pt idx="4609">
                  <c:v>21507</c:v>
                </c:pt>
                <c:pt idx="4610">
                  <c:v>21508</c:v>
                </c:pt>
                <c:pt idx="4611">
                  <c:v>21509</c:v>
                </c:pt>
                <c:pt idx="4612">
                  <c:v>21510</c:v>
                </c:pt>
                <c:pt idx="4613">
                  <c:v>21511</c:v>
                </c:pt>
                <c:pt idx="4614">
                  <c:v>21512</c:v>
                </c:pt>
                <c:pt idx="4615">
                  <c:v>21513</c:v>
                </c:pt>
                <c:pt idx="4616">
                  <c:v>21514</c:v>
                </c:pt>
                <c:pt idx="4617">
                  <c:v>21515</c:v>
                </c:pt>
                <c:pt idx="4618">
                  <c:v>21516</c:v>
                </c:pt>
                <c:pt idx="4619">
                  <c:v>21517</c:v>
                </c:pt>
                <c:pt idx="4620">
                  <c:v>21518</c:v>
                </c:pt>
                <c:pt idx="4621">
                  <c:v>21519</c:v>
                </c:pt>
                <c:pt idx="4622">
                  <c:v>21520</c:v>
                </c:pt>
                <c:pt idx="4623">
                  <c:v>21521</c:v>
                </c:pt>
                <c:pt idx="4624">
                  <c:v>21522</c:v>
                </c:pt>
                <c:pt idx="4625">
                  <c:v>21523</c:v>
                </c:pt>
                <c:pt idx="4626">
                  <c:v>21524</c:v>
                </c:pt>
                <c:pt idx="4627">
                  <c:v>21525</c:v>
                </c:pt>
                <c:pt idx="4628">
                  <c:v>21526</c:v>
                </c:pt>
                <c:pt idx="4629">
                  <c:v>21527</c:v>
                </c:pt>
                <c:pt idx="4630">
                  <c:v>21528</c:v>
                </c:pt>
                <c:pt idx="4631">
                  <c:v>21529</c:v>
                </c:pt>
                <c:pt idx="4632">
                  <c:v>21530</c:v>
                </c:pt>
                <c:pt idx="4633">
                  <c:v>21531</c:v>
                </c:pt>
                <c:pt idx="4634">
                  <c:v>21532</c:v>
                </c:pt>
                <c:pt idx="4635">
                  <c:v>21533</c:v>
                </c:pt>
                <c:pt idx="4636">
                  <c:v>21534</c:v>
                </c:pt>
                <c:pt idx="4637">
                  <c:v>21535</c:v>
                </c:pt>
                <c:pt idx="4638">
                  <c:v>21536</c:v>
                </c:pt>
                <c:pt idx="4639">
                  <c:v>21537</c:v>
                </c:pt>
                <c:pt idx="4640">
                  <c:v>21538</c:v>
                </c:pt>
                <c:pt idx="4641">
                  <c:v>21539</c:v>
                </c:pt>
                <c:pt idx="4642">
                  <c:v>21540</c:v>
                </c:pt>
                <c:pt idx="4643">
                  <c:v>21541</c:v>
                </c:pt>
                <c:pt idx="4644">
                  <c:v>21542</c:v>
                </c:pt>
                <c:pt idx="4645">
                  <c:v>21543</c:v>
                </c:pt>
                <c:pt idx="4646">
                  <c:v>21544</c:v>
                </c:pt>
                <c:pt idx="4647">
                  <c:v>21545</c:v>
                </c:pt>
                <c:pt idx="4648">
                  <c:v>21546</c:v>
                </c:pt>
                <c:pt idx="4649">
                  <c:v>21547</c:v>
                </c:pt>
                <c:pt idx="4650">
                  <c:v>21548</c:v>
                </c:pt>
                <c:pt idx="4651">
                  <c:v>21549</c:v>
                </c:pt>
                <c:pt idx="4652">
                  <c:v>21550</c:v>
                </c:pt>
                <c:pt idx="4653">
                  <c:v>21551</c:v>
                </c:pt>
                <c:pt idx="4654">
                  <c:v>21552</c:v>
                </c:pt>
                <c:pt idx="4655">
                  <c:v>21553</c:v>
                </c:pt>
                <c:pt idx="4656">
                  <c:v>21554</c:v>
                </c:pt>
                <c:pt idx="4657">
                  <c:v>21555</c:v>
                </c:pt>
                <c:pt idx="4658">
                  <c:v>21556</c:v>
                </c:pt>
                <c:pt idx="4659">
                  <c:v>21557</c:v>
                </c:pt>
                <c:pt idx="4660">
                  <c:v>21558</c:v>
                </c:pt>
                <c:pt idx="4661">
                  <c:v>21559</c:v>
                </c:pt>
                <c:pt idx="4662">
                  <c:v>21560</c:v>
                </c:pt>
                <c:pt idx="4663">
                  <c:v>21561</c:v>
                </c:pt>
                <c:pt idx="4664">
                  <c:v>21562</c:v>
                </c:pt>
                <c:pt idx="4665">
                  <c:v>21563</c:v>
                </c:pt>
                <c:pt idx="4666">
                  <c:v>21564</c:v>
                </c:pt>
                <c:pt idx="4667">
                  <c:v>21565</c:v>
                </c:pt>
                <c:pt idx="4668">
                  <c:v>21566</c:v>
                </c:pt>
                <c:pt idx="4669">
                  <c:v>21567</c:v>
                </c:pt>
                <c:pt idx="4670">
                  <c:v>21568</c:v>
                </c:pt>
                <c:pt idx="4671">
                  <c:v>21569</c:v>
                </c:pt>
                <c:pt idx="4672">
                  <c:v>21570</c:v>
                </c:pt>
                <c:pt idx="4673">
                  <c:v>21571</c:v>
                </c:pt>
                <c:pt idx="4674">
                  <c:v>21572</c:v>
                </c:pt>
                <c:pt idx="4675">
                  <c:v>21573</c:v>
                </c:pt>
                <c:pt idx="4676">
                  <c:v>21574</c:v>
                </c:pt>
                <c:pt idx="4677">
                  <c:v>21575</c:v>
                </c:pt>
                <c:pt idx="4678">
                  <c:v>21576</c:v>
                </c:pt>
                <c:pt idx="4679">
                  <c:v>21577</c:v>
                </c:pt>
                <c:pt idx="4680">
                  <c:v>21578</c:v>
                </c:pt>
                <c:pt idx="4681">
                  <c:v>21579</c:v>
                </c:pt>
                <c:pt idx="4682">
                  <c:v>21580</c:v>
                </c:pt>
                <c:pt idx="4683">
                  <c:v>21581</c:v>
                </c:pt>
                <c:pt idx="4684">
                  <c:v>21582</c:v>
                </c:pt>
                <c:pt idx="4685">
                  <c:v>21583</c:v>
                </c:pt>
                <c:pt idx="4686">
                  <c:v>21584</c:v>
                </c:pt>
                <c:pt idx="4687">
                  <c:v>21585</c:v>
                </c:pt>
                <c:pt idx="4688">
                  <c:v>21586</c:v>
                </c:pt>
                <c:pt idx="4689">
                  <c:v>21587</c:v>
                </c:pt>
                <c:pt idx="4690">
                  <c:v>21588</c:v>
                </c:pt>
                <c:pt idx="4691">
                  <c:v>21589</c:v>
                </c:pt>
                <c:pt idx="4692">
                  <c:v>21590</c:v>
                </c:pt>
                <c:pt idx="4693">
                  <c:v>21591</c:v>
                </c:pt>
                <c:pt idx="4694">
                  <c:v>21592</c:v>
                </c:pt>
                <c:pt idx="4695">
                  <c:v>21593</c:v>
                </c:pt>
                <c:pt idx="4696">
                  <c:v>21594</c:v>
                </c:pt>
                <c:pt idx="4697">
                  <c:v>21595</c:v>
                </c:pt>
                <c:pt idx="4698">
                  <c:v>21596</c:v>
                </c:pt>
                <c:pt idx="4699">
                  <c:v>21597</c:v>
                </c:pt>
                <c:pt idx="4700">
                  <c:v>21598</c:v>
                </c:pt>
                <c:pt idx="4701">
                  <c:v>21599</c:v>
                </c:pt>
                <c:pt idx="4702">
                  <c:v>21600</c:v>
                </c:pt>
                <c:pt idx="4703">
                  <c:v>21601</c:v>
                </c:pt>
                <c:pt idx="4704">
                  <c:v>21602</c:v>
                </c:pt>
                <c:pt idx="4705">
                  <c:v>21603</c:v>
                </c:pt>
                <c:pt idx="4706">
                  <c:v>21604</c:v>
                </c:pt>
                <c:pt idx="4707">
                  <c:v>21605</c:v>
                </c:pt>
                <c:pt idx="4708">
                  <c:v>21606</c:v>
                </c:pt>
                <c:pt idx="4709">
                  <c:v>21607</c:v>
                </c:pt>
                <c:pt idx="4710">
                  <c:v>21608</c:v>
                </c:pt>
                <c:pt idx="4711">
                  <c:v>21609</c:v>
                </c:pt>
                <c:pt idx="4712">
                  <c:v>21610</c:v>
                </c:pt>
                <c:pt idx="4713">
                  <c:v>21611</c:v>
                </c:pt>
                <c:pt idx="4714">
                  <c:v>21612</c:v>
                </c:pt>
                <c:pt idx="4715">
                  <c:v>21613</c:v>
                </c:pt>
                <c:pt idx="4716">
                  <c:v>21614</c:v>
                </c:pt>
                <c:pt idx="4717">
                  <c:v>21615</c:v>
                </c:pt>
                <c:pt idx="4718">
                  <c:v>21616</c:v>
                </c:pt>
                <c:pt idx="4719">
                  <c:v>21617</c:v>
                </c:pt>
                <c:pt idx="4720">
                  <c:v>21618</c:v>
                </c:pt>
                <c:pt idx="4721">
                  <c:v>21619</c:v>
                </c:pt>
                <c:pt idx="4722">
                  <c:v>21620</c:v>
                </c:pt>
                <c:pt idx="4723">
                  <c:v>21621</c:v>
                </c:pt>
                <c:pt idx="4724">
                  <c:v>21622</c:v>
                </c:pt>
                <c:pt idx="4725">
                  <c:v>21623</c:v>
                </c:pt>
                <c:pt idx="4726">
                  <c:v>21624</c:v>
                </c:pt>
                <c:pt idx="4727">
                  <c:v>21625</c:v>
                </c:pt>
                <c:pt idx="4728">
                  <c:v>21626</c:v>
                </c:pt>
                <c:pt idx="4729">
                  <c:v>21627</c:v>
                </c:pt>
                <c:pt idx="4730">
                  <c:v>21628</c:v>
                </c:pt>
                <c:pt idx="4731">
                  <c:v>21629</c:v>
                </c:pt>
                <c:pt idx="4732">
                  <c:v>21630</c:v>
                </c:pt>
                <c:pt idx="4733">
                  <c:v>21631</c:v>
                </c:pt>
                <c:pt idx="4734">
                  <c:v>21632</c:v>
                </c:pt>
                <c:pt idx="4735">
                  <c:v>21633</c:v>
                </c:pt>
                <c:pt idx="4736">
                  <c:v>21634</c:v>
                </c:pt>
                <c:pt idx="4737">
                  <c:v>21635</c:v>
                </c:pt>
                <c:pt idx="4738">
                  <c:v>21636</c:v>
                </c:pt>
                <c:pt idx="4739">
                  <c:v>21637</c:v>
                </c:pt>
                <c:pt idx="4740">
                  <c:v>21638</c:v>
                </c:pt>
                <c:pt idx="4741">
                  <c:v>21639</c:v>
                </c:pt>
                <c:pt idx="4742">
                  <c:v>21640</c:v>
                </c:pt>
                <c:pt idx="4743">
                  <c:v>21641</c:v>
                </c:pt>
                <c:pt idx="4744">
                  <c:v>21642</c:v>
                </c:pt>
                <c:pt idx="4745">
                  <c:v>21643</c:v>
                </c:pt>
                <c:pt idx="4746">
                  <c:v>21644</c:v>
                </c:pt>
                <c:pt idx="4747">
                  <c:v>21645</c:v>
                </c:pt>
                <c:pt idx="4748">
                  <c:v>21646</c:v>
                </c:pt>
                <c:pt idx="4749">
                  <c:v>21647</c:v>
                </c:pt>
                <c:pt idx="4750">
                  <c:v>21648</c:v>
                </c:pt>
                <c:pt idx="4751">
                  <c:v>21649</c:v>
                </c:pt>
                <c:pt idx="4752">
                  <c:v>21650</c:v>
                </c:pt>
                <c:pt idx="4753">
                  <c:v>21651</c:v>
                </c:pt>
                <c:pt idx="4754">
                  <c:v>21652</c:v>
                </c:pt>
                <c:pt idx="4755">
                  <c:v>21653</c:v>
                </c:pt>
                <c:pt idx="4756">
                  <c:v>21654</c:v>
                </c:pt>
                <c:pt idx="4757">
                  <c:v>21655</c:v>
                </c:pt>
                <c:pt idx="4758">
                  <c:v>21656</c:v>
                </c:pt>
                <c:pt idx="4759">
                  <c:v>21657</c:v>
                </c:pt>
                <c:pt idx="4760">
                  <c:v>21658</c:v>
                </c:pt>
                <c:pt idx="4761">
                  <c:v>21659</c:v>
                </c:pt>
                <c:pt idx="4762">
                  <c:v>21660</c:v>
                </c:pt>
                <c:pt idx="4763">
                  <c:v>21661</c:v>
                </c:pt>
                <c:pt idx="4764">
                  <c:v>21662</c:v>
                </c:pt>
                <c:pt idx="4765">
                  <c:v>21663</c:v>
                </c:pt>
                <c:pt idx="4766">
                  <c:v>21664</c:v>
                </c:pt>
                <c:pt idx="4767">
                  <c:v>21665</c:v>
                </c:pt>
                <c:pt idx="4768">
                  <c:v>21666</c:v>
                </c:pt>
                <c:pt idx="4769">
                  <c:v>21667</c:v>
                </c:pt>
                <c:pt idx="4770">
                  <c:v>21668</c:v>
                </c:pt>
                <c:pt idx="4771">
                  <c:v>21669</c:v>
                </c:pt>
                <c:pt idx="4772">
                  <c:v>21670</c:v>
                </c:pt>
                <c:pt idx="4773">
                  <c:v>21671</c:v>
                </c:pt>
                <c:pt idx="4774">
                  <c:v>21672</c:v>
                </c:pt>
                <c:pt idx="4775">
                  <c:v>21673</c:v>
                </c:pt>
                <c:pt idx="4776">
                  <c:v>21674</c:v>
                </c:pt>
                <c:pt idx="4777">
                  <c:v>21675</c:v>
                </c:pt>
                <c:pt idx="4778">
                  <c:v>21676</c:v>
                </c:pt>
                <c:pt idx="4779">
                  <c:v>21677</c:v>
                </c:pt>
                <c:pt idx="4780">
                  <c:v>21678</c:v>
                </c:pt>
                <c:pt idx="4781">
                  <c:v>21679</c:v>
                </c:pt>
                <c:pt idx="4782">
                  <c:v>21680</c:v>
                </c:pt>
                <c:pt idx="4783">
                  <c:v>21681</c:v>
                </c:pt>
                <c:pt idx="4784">
                  <c:v>21682</c:v>
                </c:pt>
                <c:pt idx="4785">
                  <c:v>21683</c:v>
                </c:pt>
                <c:pt idx="4786">
                  <c:v>21684</c:v>
                </c:pt>
                <c:pt idx="4787">
                  <c:v>21685</c:v>
                </c:pt>
                <c:pt idx="4788">
                  <c:v>21686</c:v>
                </c:pt>
                <c:pt idx="4789">
                  <c:v>21687</c:v>
                </c:pt>
                <c:pt idx="4790">
                  <c:v>21688</c:v>
                </c:pt>
                <c:pt idx="4791">
                  <c:v>21689</c:v>
                </c:pt>
                <c:pt idx="4792">
                  <c:v>21690</c:v>
                </c:pt>
                <c:pt idx="4793">
                  <c:v>21691</c:v>
                </c:pt>
                <c:pt idx="4794">
                  <c:v>21692</c:v>
                </c:pt>
                <c:pt idx="4795">
                  <c:v>21693</c:v>
                </c:pt>
                <c:pt idx="4796">
                  <c:v>21694</c:v>
                </c:pt>
                <c:pt idx="4797">
                  <c:v>21695</c:v>
                </c:pt>
                <c:pt idx="4798">
                  <c:v>21696</c:v>
                </c:pt>
                <c:pt idx="4799">
                  <c:v>21697</c:v>
                </c:pt>
                <c:pt idx="4800">
                  <c:v>21698</c:v>
                </c:pt>
                <c:pt idx="4801">
                  <c:v>21699</c:v>
                </c:pt>
                <c:pt idx="4802">
                  <c:v>21700</c:v>
                </c:pt>
                <c:pt idx="4803">
                  <c:v>21701</c:v>
                </c:pt>
                <c:pt idx="4804">
                  <c:v>21702</c:v>
                </c:pt>
                <c:pt idx="4805">
                  <c:v>21703</c:v>
                </c:pt>
                <c:pt idx="4806">
                  <c:v>21704</c:v>
                </c:pt>
                <c:pt idx="4807">
                  <c:v>21705</c:v>
                </c:pt>
                <c:pt idx="4808">
                  <c:v>21706</c:v>
                </c:pt>
                <c:pt idx="4809">
                  <c:v>21707</c:v>
                </c:pt>
                <c:pt idx="4810">
                  <c:v>21708</c:v>
                </c:pt>
                <c:pt idx="4811">
                  <c:v>21709</c:v>
                </c:pt>
                <c:pt idx="4812">
                  <c:v>21710</c:v>
                </c:pt>
                <c:pt idx="4813">
                  <c:v>21711</c:v>
                </c:pt>
                <c:pt idx="4814">
                  <c:v>21712</c:v>
                </c:pt>
                <c:pt idx="4815">
                  <c:v>21713</c:v>
                </c:pt>
                <c:pt idx="4816">
                  <c:v>21714</c:v>
                </c:pt>
                <c:pt idx="4817">
                  <c:v>21715</c:v>
                </c:pt>
                <c:pt idx="4818">
                  <c:v>21716</c:v>
                </c:pt>
                <c:pt idx="4819">
                  <c:v>21717</c:v>
                </c:pt>
                <c:pt idx="4820">
                  <c:v>21718</c:v>
                </c:pt>
                <c:pt idx="4821">
                  <c:v>21719</c:v>
                </c:pt>
                <c:pt idx="4822">
                  <c:v>21720</c:v>
                </c:pt>
                <c:pt idx="4823">
                  <c:v>21721</c:v>
                </c:pt>
                <c:pt idx="4824">
                  <c:v>21722</c:v>
                </c:pt>
                <c:pt idx="4825">
                  <c:v>21723</c:v>
                </c:pt>
                <c:pt idx="4826">
                  <c:v>21724</c:v>
                </c:pt>
                <c:pt idx="4827">
                  <c:v>21725</c:v>
                </c:pt>
                <c:pt idx="4828">
                  <c:v>21726</c:v>
                </c:pt>
                <c:pt idx="4829">
                  <c:v>21727</c:v>
                </c:pt>
                <c:pt idx="4830">
                  <c:v>21728</c:v>
                </c:pt>
                <c:pt idx="4831">
                  <c:v>21729</c:v>
                </c:pt>
                <c:pt idx="4832">
                  <c:v>21730</c:v>
                </c:pt>
                <c:pt idx="4833">
                  <c:v>21731</c:v>
                </c:pt>
                <c:pt idx="4834">
                  <c:v>21732</c:v>
                </c:pt>
                <c:pt idx="4835">
                  <c:v>21733</c:v>
                </c:pt>
                <c:pt idx="4836">
                  <c:v>21734</c:v>
                </c:pt>
                <c:pt idx="4837">
                  <c:v>21735</c:v>
                </c:pt>
                <c:pt idx="4838">
                  <c:v>21736</c:v>
                </c:pt>
                <c:pt idx="4839">
                  <c:v>21737</c:v>
                </c:pt>
                <c:pt idx="4840">
                  <c:v>21738</c:v>
                </c:pt>
                <c:pt idx="4841">
                  <c:v>21739</c:v>
                </c:pt>
                <c:pt idx="4842">
                  <c:v>21740</c:v>
                </c:pt>
                <c:pt idx="4843">
                  <c:v>21741</c:v>
                </c:pt>
                <c:pt idx="4844">
                  <c:v>21742</c:v>
                </c:pt>
                <c:pt idx="4845">
                  <c:v>21743</c:v>
                </c:pt>
                <c:pt idx="4846">
                  <c:v>21744</c:v>
                </c:pt>
                <c:pt idx="4847">
                  <c:v>21745</c:v>
                </c:pt>
                <c:pt idx="4848">
                  <c:v>21746</c:v>
                </c:pt>
                <c:pt idx="4849">
                  <c:v>21747</c:v>
                </c:pt>
                <c:pt idx="4850">
                  <c:v>21748</c:v>
                </c:pt>
                <c:pt idx="4851">
                  <c:v>21749</c:v>
                </c:pt>
                <c:pt idx="4852">
                  <c:v>21750</c:v>
                </c:pt>
                <c:pt idx="4853">
                  <c:v>21751</c:v>
                </c:pt>
                <c:pt idx="4854">
                  <c:v>21752</c:v>
                </c:pt>
                <c:pt idx="4855">
                  <c:v>21753</c:v>
                </c:pt>
                <c:pt idx="4856">
                  <c:v>21754</c:v>
                </c:pt>
                <c:pt idx="4857">
                  <c:v>21755</c:v>
                </c:pt>
                <c:pt idx="4858">
                  <c:v>21756</c:v>
                </c:pt>
                <c:pt idx="4859">
                  <c:v>21757</c:v>
                </c:pt>
                <c:pt idx="4860">
                  <c:v>21758</c:v>
                </c:pt>
                <c:pt idx="4861">
                  <c:v>21759</c:v>
                </c:pt>
                <c:pt idx="4862">
                  <c:v>21760</c:v>
                </c:pt>
                <c:pt idx="4863">
                  <c:v>21761</c:v>
                </c:pt>
                <c:pt idx="4864">
                  <c:v>21762</c:v>
                </c:pt>
                <c:pt idx="4865">
                  <c:v>21763</c:v>
                </c:pt>
                <c:pt idx="4866">
                  <c:v>21764</c:v>
                </c:pt>
                <c:pt idx="4867">
                  <c:v>21765</c:v>
                </c:pt>
                <c:pt idx="4868">
                  <c:v>21766</c:v>
                </c:pt>
                <c:pt idx="4869">
                  <c:v>21767</c:v>
                </c:pt>
                <c:pt idx="4870">
                  <c:v>21768</c:v>
                </c:pt>
                <c:pt idx="4871">
                  <c:v>21769</c:v>
                </c:pt>
                <c:pt idx="4872">
                  <c:v>21770</c:v>
                </c:pt>
                <c:pt idx="4873">
                  <c:v>21771</c:v>
                </c:pt>
                <c:pt idx="4874">
                  <c:v>21772</c:v>
                </c:pt>
                <c:pt idx="4875">
                  <c:v>21773</c:v>
                </c:pt>
                <c:pt idx="4876">
                  <c:v>21774</c:v>
                </c:pt>
                <c:pt idx="4877">
                  <c:v>21775</c:v>
                </c:pt>
                <c:pt idx="4878">
                  <c:v>21776</c:v>
                </c:pt>
                <c:pt idx="4879">
                  <c:v>21777</c:v>
                </c:pt>
                <c:pt idx="4880">
                  <c:v>21778</c:v>
                </c:pt>
                <c:pt idx="4881">
                  <c:v>21779</c:v>
                </c:pt>
                <c:pt idx="4882">
                  <c:v>21780</c:v>
                </c:pt>
                <c:pt idx="4883">
                  <c:v>21781</c:v>
                </c:pt>
                <c:pt idx="4884">
                  <c:v>21782</c:v>
                </c:pt>
                <c:pt idx="4885">
                  <c:v>21783</c:v>
                </c:pt>
                <c:pt idx="4886">
                  <c:v>21784</c:v>
                </c:pt>
                <c:pt idx="4887">
                  <c:v>21785</c:v>
                </c:pt>
                <c:pt idx="4888">
                  <c:v>21786</c:v>
                </c:pt>
                <c:pt idx="4889">
                  <c:v>21787</c:v>
                </c:pt>
                <c:pt idx="4890">
                  <c:v>21788</c:v>
                </c:pt>
                <c:pt idx="4891">
                  <c:v>21789</c:v>
                </c:pt>
                <c:pt idx="4892">
                  <c:v>21790</c:v>
                </c:pt>
                <c:pt idx="4893">
                  <c:v>21791</c:v>
                </c:pt>
                <c:pt idx="4894">
                  <c:v>21792</c:v>
                </c:pt>
                <c:pt idx="4895">
                  <c:v>21793</c:v>
                </c:pt>
                <c:pt idx="4896">
                  <c:v>21794</c:v>
                </c:pt>
                <c:pt idx="4897">
                  <c:v>21795</c:v>
                </c:pt>
                <c:pt idx="4898">
                  <c:v>21796</c:v>
                </c:pt>
                <c:pt idx="4899">
                  <c:v>21797</c:v>
                </c:pt>
                <c:pt idx="4900">
                  <c:v>21798</c:v>
                </c:pt>
                <c:pt idx="4901">
                  <c:v>21799</c:v>
                </c:pt>
                <c:pt idx="4902">
                  <c:v>21800</c:v>
                </c:pt>
                <c:pt idx="4903">
                  <c:v>21801</c:v>
                </c:pt>
                <c:pt idx="4904">
                  <c:v>21802</c:v>
                </c:pt>
                <c:pt idx="4905">
                  <c:v>21803</c:v>
                </c:pt>
                <c:pt idx="4906">
                  <c:v>21804</c:v>
                </c:pt>
                <c:pt idx="4907">
                  <c:v>21805</c:v>
                </c:pt>
                <c:pt idx="4908">
                  <c:v>21806</c:v>
                </c:pt>
                <c:pt idx="4909">
                  <c:v>21807</c:v>
                </c:pt>
                <c:pt idx="4910">
                  <c:v>21808</c:v>
                </c:pt>
                <c:pt idx="4911">
                  <c:v>21809</c:v>
                </c:pt>
                <c:pt idx="4912">
                  <c:v>21810</c:v>
                </c:pt>
                <c:pt idx="4913">
                  <c:v>21811</c:v>
                </c:pt>
                <c:pt idx="4914">
                  <c:v>21812</c:v>
                </c:pt>
                <c:pt idx="4915">
                  <c:v>21813</c:v>
                </c:pt>
                <c:pt idx="4916">
                  <c:v>21814</c:v>
                </c:pt>
                <c:pt idx="4917">
                  <c:v>21815</c:v>
                </c:pt>
                <c:pt idx="4918">
                  <c:v>21816</c:v>
                </c:pt>
                <c:pt idx="4919">
                  <c:v>21817</c:v>
                </c:pt>
                <c:pt idx="4920">
                  <c:v>21818</c:v>
                </c:pt>
                <c:pt idx="4921">
                  <c:v>21819</c:v>
                </c:pt>
                <c:pt idx="4922">
                  <c:v>21820</c:v>
                </c:pt>
                <c:pt idx="4923">
                  <c:v>21821</c:v>
                </c:pt>
                <c:pt idx="4924">
                  <c:v>21822</c:v>
                </c:pt>
                <c:pt idx="4925">
                  <c:v>21823</c:v>
                </c:pt>
                <c:pt idx="4926">
                  <c:v>21824</c:v>
                </c:pt>
                <c:pt idx="4927">
                  <c:v>21825</c:v>
                </c:pt>
                <c:pt idx="4928">
                  <c:v>21826</c:v>
                </c:pt>
                <c:pt idx="4929">
                  <c:v>21827</c:v>
                </c:pt>
                <c:pt idx="4930">
                  <c:v>21828</c:v>
                </c:pt>
                <c:pt idx="4931">
                  <c:v>21829</c:v>
                </c:pt>
                <c:pt idx="4932">
                  <c:v>21830</c:v>
                </c:pt>
                <c:pt idx="4933">
                  <c:v>21831</c:v>
                </c:pt>
                <c:pt idx="4934">
                  <c:v>21832</c:v>
                </c:pt>
                <c:pt idx="4935">
                  <c:v>21833</c:v>
                </c:pt>
                <c:pt idx="4936">
                  <c:v>21834</c:v>
                </c:pt>
                <c:pt idx="4937">
                  <c:v>21835</c:v>
                </c:pt>
                <c:pt idx="4938">
                  <c:v>21836</c:v>
                </c:pt>
                <c:pt idx="4939">
                  <c:v>21837</c:v>
                </c:pt>
                <c:pt idx="4940">
                  <c:v>21838</c:v>
                </c:pt>
                <c:pt idx="4941">
                  <c:v>21839</c:v>
                </c:pt>
                <c:pt idx="4942">
                  <c:v>21840</c:v>
                </c:pt>
                <c:pt idx="4943">
                  <c:v>21841</c:v>
                </c:pt>
                <c:pt idx="4944">
                  <c:v>21842</c:v>
                </c:pt>
                <c:pt idx="4945">
                  <c:v>21843</c:v>
                </c:pt>
                <c:pt idx="4946">
                  <c:v>21844</c:v>
                </c:pt>
                <c:pt idx="4947">
                  <c:v>21845</c:v>
                </c:pt>
                <c:pt idx="4948">
                  <c:v>21846</c:v>
                </c:pt>
                <c:pt idx="4949">
                  <c:v>21847</c:v>
                </c:pt>
                <c:pt idx="4950">
                  <c:v>21848</c:v>
                </c:pt>
                <c:pt idx="4951">
                  <c:v>21849</c:v>
                </c:pt>
                <c:pt idx="4952">
                  <c:v>21850</c:v>
                </c:pt>
                <c:pt idx="4953">
                  <c:v>21851</c:v>
                </c:pt>
                <c:pt idx="4954">
                  <c:v>21852</c:v>
                </c:pt>
                <c:pt idx="4955">
                  <c:v>21853</c:v>
                </c:pt>
                <c:pt idx="4956">
                  <c:v>21854</c:v>
                </c:pt>
                <c:pt idx="4957">
                  <c:v>21855</c:v>
                </c:pt>
                <c:pt idx="4958">
                  <c:v>21856</c:v>
                </c:pt>
                <c:pt idx="4959">
                  <c:v>21857</c:v>
                </c:pt>
                <c:pt idx="4960">
                  <c:v>21858</c:v>
                </c:pt>
                <c:pt idx="4961">
                  <c:v>21859</c:v>
                </c:pt>
                <c:pt idx="4962">
                  <c:v>21860</c:v>
                </c:pt>
                <c:pt idx="4963">
                  <c:v>21861</c:v>
                </c:pt>
                <c:pt idx="4964">
                  <c:v>21862</c:v>
                </c:pt>
                <c:pt idx="4965">
                  <c:v>21863</c:v>
                </c:pt>
                <c:pt idx="4966">
                  <c:v>21864</c:v>
                </c:pt>
                <c:pt idx="4967">
                  <c:v>21865</c:v>
                </c:pt>
                <c:pt idx="4968">
                  <c:v>21866</c:v>
                </c:pt>
                <c:pt idx="4969">
                  <c:v>21867</c:v>
                </c:pt>
                <c:pt idx="4970">
                  <c:v>21868</c:v>
                </c:pt>
                <c:pt idx="4971">
                  <c:v>21869</c:v>
                </c:pt>
                <c:pt idx="4972">
                  <c:v>21870</c:v>
                </c:pt>
                <c:pt idx="4973">
                  <c:v>21871</c:v>
                </c:pt>
                <c:pt idx="4974">
                  <c:v>21872</c:v>
                </c:pt>
                <c:pt idx="4975">
                  <c:v>21873</c:v>
                </c:pt>
                <c:pt idx="4976">
                  <c:v>21874</c:v>
                </c:pt>
                <c:pt idx="4977">
                  <c:v>21875</c:v>
                </c:pt>
                <c:pt idx="4978">
                  <c:v>21876</c:v>
                </c:pt>
                <c:pt idx="4979">
                  <c:v>21877</c:v>
                </c:pt>
                <c:pt idx="4980">
                  <c:v>21878</c:v>
                </c:pt>
                <c:pt idx="4981">
                  <c:v>21879</c:v>
                </c:pt>
                <c:pt idx="4982">
                  <c:v>21880</c:v>
                </c:pt>
                <c:pt idx="4983">
                  <c:v>21881</c:v>
                </c:pt>
                <c:pt idx="4984">
                  <c:v>21882</c:v>
                </c:pt>
                <c:pt idx="4985">
                  <c:v>21883</c:v>
                </c:pt>
                <c:pt idx="4986">
                  <c:v>21884</c:v>
                </c:pt>
                <c:pt idx="4987">
                  <c:v>21885</c:v>
                </c:pt>
                <c:pt idx="4988">
                  <c:v>21886</c:v>
                </c:pt>
                <c:pt idx="4989">
                  <c:v>21887</c:v>
                </c:pt>
                <c:pt idx="4990">
                  <c:v>21888</c:v>
                </c:pt>
                <c:pt idx="4991">
                  <c:v>21889</c:v>
                </c:pt>
                <c:pt idx="4992">
                  <c:v>21890</c:v>
                </c:pt>
                <c:pt idx="4993">
                  <c:v>21891</c:v>
                </c:pt>
                <c:pt idx="4994">
                  <c:v>21892</c:v>
                </c:pt>
                <c:pt idx="4995">
                  <c:v>21893</c:v>
                </c:pt>
                <c:pt idx="4996">
                  <c:v>21894</c:v>
                </c:pt>
                <c:pt idx="4997">
                  <c:v>21895</c:v>
                </c:pt>
                <c:pt idx="4998">
                  <c:v>21896</c:v>
                </c:pt>
                <c:pt idx="4999">
                  <c:v>21897</c:v>
                </c:pt>
                <c:pt idx="5000">
                  <c:v>21898</c:v>
                </c:pt>
                <c:pt idx="5001">
                  <c:v>21899</c:v>
                </c:pt>
                <c:pt idx="5002">
                  <c:v>21900</c:v>
                </c:pt>
                <c:pt idx="5003">
                  <c:v>21901</c:v>
                </c:pt>
                <c:pt idx="5004">
                  <c:v>21902</c:v>
                </c:pt>
                <c:pt idx="5005">
                  <c:v>21903</c:v>
                </c:pt>
                <c:pt idx="5006">
                  <c:v>21904</c:v>
                </c:pt>
                <c:pt idx="5007">
                  <c:v>21905</c:v>
                </c:pt>
                <c:pt idx="5008">
                  <c:v>21906</c:v>
                </c:pt>
                <c:pt idx="5009">
                  <c:v>21907</c:v>
                </c:pt>
                <c:pt idx="5010">
                  <c:v>21908</c:v>
                </c:pt>
                <c:pt idx="5011">
                  <c:v>21909</c:v>
                </c:pt>
                <c:pt idx="5012">
                  <c:v>21910</c:v>
                </c:pt>
                <c:pt idx="5013">
                  <c:v>21911</c:v>
                </c:pt>
                <c:pt idx="5014">
                  <c:v>21912</c:v>
                </c:pt>
                <c:pt idx="5015">
                  <c:v>21913</c:v>
                </c:pt>
                <c:pt idx="5016">
                  <c:v>21914</c:v>
                </c:pt>
                <c:pt idx="5017">
                  <c:v>21915</c:v>
                </c:pt>
                <c:pt idx="5018">
                  <c:v>21916</c:v>
                </c:pt>
                <c:pt idx="5019">
                  <c:v>21917</c:v>
                </c:pt>
                <c:pt idx="5020">
                  <c:v>21918</c:v>
                </c:pt>
                <c:pt idx="5021">
                  <c:v>21919</c:v>
                </c:pt>
                <c:pt idx="5022">
                  <c:v>21920</c:v>
                </c:pt>
                <c:pt idx="5023">
                  <c:v>21921</c:v>
                </c:pt>
                <c:pt idx="5024">
                  <c:v>21922</c:v>
                </c:pt>
                <c:pt idx="5025">
                  <c:v>21923</c:v>
                </c:pt>
                <c:pt idx="5026">
                  <c:v>21924</c:v>
                </c:pt>
                <c:pt idx="5027">
                  <c:v>21925</c:v>
                </c:pt>
                <c:pt idx="5028">
                  <c:v>21926</c:v>
                </c:pt>
                <c:pt idx="5029">
                  <c:v>21927</c:v>
                </c:pt>
                <c:pt idx="5030">
                  <c:v>21928</c:v>
                </c:pt>
                <c:pt idx="5031">
                  <c:v>21929</c:v>
                </c:pt>
                <c:pt idx="5032">
                  <c:v>21930</c:v>
                </c:pt>
                <c:pt idx="5033">
                  <c:v>21931</c:v>
                </c:pt>
                <c:pt idx="5034">
                  <c:v>21932</c:v>
                </c:pt>
                <c:pt idx="5035">
                  <c:v>21933</c:v>
                </c:pt>
                <c:pt idx="5036">
                  <c:v>21934</c:v>
                </c:pt>
                <c:pt idx="5037">
                  <c:v>21935</c:v>
                </c:pt>
                <c:pt idx="5038">
                  <c:v>21936</c:v>
                </c:pt>
                <c:pt idx="5039">
                  <c:v>21937</c:v>
                </c:pt>
                <c:pt idx="5040">
                  <c:v>21938</c:v>
                </c:pt>
                <c:pt idx="5041">
                  <c:v>21939</c:v>
                </c:pt>
                <c:pt idx="5042">
                  <c:v>21940</c:v>
                </c:pt>
                <c:pt idx="5043">
                  <c:v>21941</c:v>
                </c:pt>
                <c:pt idx="5044">
                  <c:v>21942</c:v>
                </c:pt>
                <c:pt idx="5045">
                  <c:v>21943</c:v>
                </c:pt>
                <c:pt idx="5046">
                  <c:v>21944</c:v>
                </c:pt>
                <c:pt idx="5047">
                  <c:v>21945</c:v>
                </c:pt>
                <c:pt idx="5048">
                  <c:v>21946</c:v>
                </c:pt>
                <c:pt idx="5049">
                  <c:v>21947</c:v>
                </c:pt>
                <c:pt idx="5050">
                  <c:v>21948</c:v>
                </c:pt>
                <c:pt idx="5051">
                  <c:v>21949</c:v>
                </c:pt>
                <c:pt idx="5052">
                  <c:v>21950</c:v>
                </c:pt>
                <c:pt idx="5053">
                  <c:v>21951</c:v>
                </c:pt>
                <c:pt idx="5054">
                  <c:v>21952</c:v>
                </c:pt>
                <c:pt idx="5055">
                  <c:v>21953</c:v>
                </c:pt>
                <c:pt idx="5056">
                  <c:v>21954</c:v>
                </c:pt>
                <c:pt idx="5057">
                  <c:v>21955</c:v>
                </c:pt>
                <c:pt idx="5058">
                  <c:v>21956</c:v>
                </c:pt>
                <c:pt idx="5059">
                  <c:v>21957</c:v>
                </c:pt>
                <c:pt idx="5060">
                  <c:v>21958</c:v>
                </c:pt>
                <c:pt idx="5061">
                  <c:v>21959</c:v>
                </c:pt>
                <c:pt idx="5062">
                  <c:v>21960</c:v>
                </c:pt>
                <c:pt idx="5063">
                  <c:v>21961</c:v>
                </c:pt>
                <c:pt idx="5064">
                  <c:v>21962</c:v>
                </c:pt>
                <c:pt idx="5065">
                  <c:v>21963</c:v>
                </c:pt>
                <c:pt idx="5066">
                  <c:v>21964</c:v>
                </c:pt>
                <c:pt idx="5067">
                  <c:v>21965</c:v>
                </c:pt>
                <c:pt idx="5068">
                  <c:v>21966</c:v>
                </c:pt>
                <c:pt idx="5069">
                  <c:v>21967</c:v>
                </c:pt>
                <c:pt idx="5070">
                  <c:v>21968</c:v>
                </c:pt>
                <c:pt idx="5071">
                  <c:v>21969</c:v>
                </c:pt>
                <c:pt idx="5072">
                  <c:v>21970</c:v>
                </c:pt>
                <c:pt idx="5073">
                  <c:v>21971</c:v>
                </c:pt>
                <c:pt idx="5074">
                  <c:v>21972</c:v>
                </c:pt>
                <c:pt idx="5075">
                  <c:v>21973</c:v>
                </c:pt>
                <c:pt idx="5076">
                  <c:v>21974</c:v>
                </c:pt>
                <c:pt idx="5077">
                  <c:v>21975</c:v>
                </c:pt>
                <c:pt idx="5078">
                  <c:v>21976</c:v>
                </c:pt>
                <c:pt idx="5079">
                  <c:v>21977</c:v>
                </c:pt>
                <c:pt idx="5080">
                  <c:v>21978</c:v>
                </c:pt>
                <c:pt idx="5081">
                  <c:v>21979</c:v>
                </c:pt>
                <c:pt idx="5082">
                  <c:v>21980</c:v>
                </c:pt>
                <c:pt idx="5083">
                  <c:v>21981</c:v>
                </c:pt>
                <c:pt idx="5084">
                  <c:v>21982</c:v>
                </c:pt>
                <c:pt idx="5085">
                  <c:v>21983</c:v>
                </c:pt>
                <c:pt idx="5086">
                  <c:v>21984</c:v>
                </c:pt>
                <c:pt idx="5087">
                  <c:v>21985</c:v>
                </c:pt>
                <c:pt idx="5088">
                  <c:v>21986</c:v>
                </c:pt>
                <c:pt idx="5089">
                  <c:v>21987</c:v>
                </c:pt>
                <c:pt idx="5090">
                  <c:v>21988</c:v>
                </c:pt>
                <c:pt idx="5091">
                  <c:v>21989</c:v>
                </c:pt>
                <c:pt idx="5092">
                  <c:v>21990</c:v>
                </c:pt>
                <c:pt idx="5093">
                  <c:v>21991</c:v>
                </c:pt>
                <c:pt idx="5094">
                  <c:v>21992</c:v>
                </c:pt>
                <c:pt idx="5095">
                  <c:v>21993</c:v>
                </c:pt>
                <c:pt idx="5096">
                  <c:v>21994</c:v>
                </c:pt>
                <c:pt idx="5097">
                  <c:v>21995</c:v>
                </c:pt>
                <c:pt idx="5098">
                  <c:v>21996</c:v>
                </c:pt>
                <c:pt idx="5099">
                  <c:v>21997</c:v>
                </c:pt>
                <c:pt idx="5100">
                  <c:v>21998</c:v>
                </c:pt>
                <c:pt idx="5101">
                  <c:v>21999</c:v>
                </c:pt>
                <c:pt idx="5102">
                  <c:v>22000</c:v>
                </c:pt>
                <c:pt idx="5103">
                  <c:v>22001</c:v>
                </c:pt>
                <c:pt idx="5104">
                  <c:v>22002</c:v>
                </c:pt>
                <c:pt idx="5105">
                  <c:v>22003</c:v>
                </c:pt>
                <c:pt idx="5106">
                  <c:v>22004</c:v>
                </c:pt>
                <c:pt idx="5107">
                  <c:v>22005</c:v>
                </c:pt>
                <c:pt idx="5108">
                  <c:v>22006</c:v>
                </c:pt>
                <c:pt idx="5109">
                  <c:v>22007</c:v>
                </c:pt>
                <c:pt idx="5110">
                  <c:v>22008</c:v>
                </c:pt>
                <c:pt idx="5111">
                  <c:v>22009</c:v>
                </c:pt>
                <c:pt idx="5112">
                  <c:v>22010</c:v>
                </c:pt>
                <c:pt idx="5113">
                  <c:v>22011</c:v>
                </c:pt>
                <c:pt idx="5114">
                  <c:v>22012</c:v>
                </c:pt>
                <c:pt idx="5115">
                  <c:v>22013</c:v>
                </c:pt>
                <c:pt idx="5116">
                  <c:v>22014</c:v>
                </c:pt>
                <c:pt idx="5117">
                  <c:v>22015</c:v>
                </c:pt>
                <c:pt idx="5118">
                  <c:v>22016</c:v>
                </c:pt>
                <c:pt idx="5119">
                  <c:v>22017</c:v>
                </c:pt>
                <c:pt idx="5120">
                  <c:v>22018</c:v>
                </c:pt>
                <c:pt idx="5121">
                  <c:v>22019</c:v>
                </c:pt>
                <c:pt idx="5122">
                  <c:v>22020</c:v>
                </c:pt>
                <c:pt idx="5123">
                  <c:v>22021</c:v>
                </c:pt>
                <c:pt idx="5124">
                  <c:v>22022</c:v>
                </c:pt>
                <c:pt idx="5125">
                  <c:v>22023</c:v>
                </c:pt>
                <c:pt idx="5126">
                  <c:v>22024</c:v>
                </c:pt>
                <c:pt idx="5127">
                  <c:v>22025</c:v>
                </c:pt>
                <c:pt idx="5128">
                  <c:v>22026</c:v>
                </c:pt>
                <c:pt idx="5129">
                  <c:v>22027</c:v>
                </c:pt>
                <c:pt idx="5130">
                  <c:v>22028</c:v>
                </c:pt>
                <c:pt idx="5131">
                  <c:v>22029</c:v>
                </c:pt>
                <c:pt idx="5132">
                  <c:v>22030</c:v>
                </c:pt>
                <c:pt idx="5133">
                  <c:v>22031</c:v>
                </c:pt>
                <c:pt idx="5134">
                  <c:v>22032</c:v>
                </c:pt>
                <c:pt idx="5135">
                  <c:v>22033</c:v>
                </c:pt>
                <c:pt idx="5136">
                  <c:v>22034</c:v>
                </c:pt>
                <c:pt idx="5137">
                  <c:v>22035</c:v>
                </c:pt>
                <c:pt idx="5138">
                  <c:v>22036</c:v>
                </c:pt>
                <c:pt idx="5139">
                  <c:v>22037</c:v>
                </c:pt>
                <c:pt idx="5140">
                  <c:v>22038</c:v>
                </c:pt>
                <c:pt idx="5141">
                  <c:v>22039</c:v>
                </c:pt>
                <c:pt idx="5142">
                  <c:v>22040</c:v>
                </c:pt>
                <c:pt idx="5143">
                  <c:v>22041</c:v>
                </c:pt>
                <c:pt idx="5144">
                  <c:v>22042</c:v>
                </c:pt>
                <c:pt idx="5145">
                  <c:v>22043</c:v>
                </c:pt>
                <c:pt idx="5146">
                  <c:v>22044</c:v>
                </c:pt>
                <c:pt idx="5147">
                  <c:v>22045</c:v>
                </c:pt>
                <c:pt idx="5148">
                  <c:v>22046</c:v>
                </c:pt>
                <c:pt idx="5149">
                  <c:v>22047</c:v>
                </c:pt>
                <c:pt idx="5150">
                  <c:v>22048</c:v>
                </c:pt>
                <c:pt idx="5151">
                  <c:v>22049</c:v>
                </c:pt>
                <c:pt idx="5152">
                  <c:v>22050</c:v>
                </c:pt>
                <c:pt idx="5153">
                  <c:v>22051</c:v>
                </c:pt>
                <c:pt idx="5154">
                  <c:v>22052</c:v>
                </c:pt>
                <c:pt idx="5155">
                  <c:v>22053</c:v>
                </c:pt>
                <c:pt idx="5156">
                  <c:v>22054</c:v>
                </c:pt>
                <c:pt idx="5157">
                  <c:v>22055</c:v>
                </c:pt>
                <c:pt idx="5158">
                  <c:v>22056</c:v>
                </c:pt>
                <c:pt idx="5159">
                  <c:v>22057</c:v>
                </c:pt>
                <c:pt idx="5160">
                  <c:v>22058</c:v>
                </c:pt>
                <c:pt idx="5161">
                  <c:v>22059</c:v>
                </c:pt>
                <c:pt idx="5162">
                  <c:v>22060</c:v>
                </c:pt>
                <c:pt idx="5163">
                  <c:v>22061</c:v>
                </c:pt>
                <c:pt idx="5164">
                  <c:v>22062</c:v>
                </c:pt>
                <c:pt idx="5165">
                  <c:v>22063</c:v>
                </c:pt>
                <c:pt idx="5166">
                  <c:v>22064</c:v>
                </c:pt>
                <c:pt idx="5167">
                  <c:v>22065</c:v>
                </c:pt>
                <c:pt idx="5168">
                  <c:v>22066</c:v>
                </c:pt>
                <c:pt idx="5169">
                  <c:v>22067</c:v>
                </c:pt>
                <c:pt idx="5170">
                  <c:v>22068</c:v>
                </c:pt>
                <c:pt idx="5171">
                  <c:v>22069</c:v>
                </c:pt>
                <c:pt idx="5172">
                  <c:v>22070</c:v>
                </c:pt>
                <c:pt idx="5173">
                  <c:v>22071</c:v>
                </c:pt>
                <c:pt idx="5174">
                  <c:v>22072</c:v>
                </c:pt>
                <c:pt idx="5175">
                  <c:v>22073</c:v>
                </c:pt>
                <c:pt idx="5176">
                  <c:v>22074</c:v>
                </c:pt>
                <c:pt idx="5177">
                  <c:v>22075</c:v>
                </c:pt>
                <c:pt idx="5178">
                  <c:v>22076</c:v>
                </c:pt>
                <c:pt idx="5179">
                  <c:v>22077</c:v>
                </c:pt>
                <c:pt idx="5180">
                  <c:v>22078</c:v>
                </c:pt>
                <c:pt idx="5181">
                  <c:v>22079</c:v>
                </c:pt>
                <c:pt idx="5182">
                  <c:v>22080</c:v>
                </c:pt>
                <c:pt idx="5183">
                  <c:v>22081</c:v>
                </c:pt>
                <c:pt idx="5184">
                  <c:v>22082</c:v>
                </c:pt>
                <c:pt idx="5185">
                  <c:v>22083</c:v>
                </c:pt>
                <c:pt idx="5186">
                  <c:v>22084</c:v>
                </c:pt>
                <c:pt idx="5187">
                  <c:v>22085</c:v>
                </c:pt>
                <c:pt idx="5188">
                  <c:v>22086</c:v>
                </c:pt>
                <c:pt idx="5189">
                  <c:v>22087</c:v>
                </c:pt>
                <c:pt idx="5190">
                  <c:v>22088</c:v>
                </c:pt>
                <c:pt idx="5191">
                  <c:v>22089</c:v>
                </c:pt>
                <c:pt idx="5192">
                  <c:v>22090</c:v>
                </c:pt>
                <c:pt idx="5193">
                  <c:v>22091</c:v>
                </c:pt>
                <c:pt idx="5194">
                  <c:v>22092</c:v>
                </c:pt>
                <c:pt idx="5195">
                  <c:v>22093</c:v>
                </c:pt>
                <c:pt idx="5196">
                  <c:v>22094</c:v>
                </c:pt>
                <c:pt idx="5197">
                  <c:v>22095</c:v>
                </c:pt>
                <c:pt idx="5198">
                  <c:v>22096</c:v>
                </c:pt>
                <c:pt idx="5199">
                  <c:v>22097</c:v>
                </c:pt>
                <c:pt idx="5200">
                  <c:v>22098</c:v>
                </c:pt>
                <c:pt idx="5201">
                  <c:v>22099</c:v>
                </c:pt>
                <c:pt idx="5202">
                  <c:v>22100</c:v>
                </c:pt>
                <c:pt idx="5203">
                  <c:v>22101</c:v>
                </c:pt>
                <c:pt idx="5204">
                  <c:v>22102</c:v>
                </c:pt>
                <c:pt idx="5205">
                  <c:v>22103</c:v>
                </c:pt>
                <c:pt idx="5206">
                  <c:v>22104</c:v>
                </c:pt>
                <c:pt idx="5207">
                  <c:v>22105</c:v>
                </c:pt>
                <c:pt idx="5208">
                  <c:v>22106</c:v>
                </c:pt>
                <c:pt idx="5209">
                  <c:v>22107</c:v>
                </c:pt>
                <c:pt idx="5210">
                  <c:v>22108</c:v>
                </c:pt>
                <c:pt idx="5211">
                  <c:v>22109</c:v>
                </c:pt>
                <c:pt idx="5212">
                  <c:v>22110</c:v>
                </c:pt>
                <c:pt idx="5213">
                  <c:v>22111</c:v>
                </c:pt>
                <c:pt idx="5214">
                  <c:v>22112</c:v>
                </c:pt>
                <c:pt idx="5215">
                  <c:v>22113</c:v>
                </c:pt>
                <c:pt idx="5216">
                  <c:v>22114</c:v>
                </c:pt>
                <c:pt idx="5217">
                  <c:v>22115</c:v>
                </c:pt>
                <c:pt idx="5218">
                  <c:v>22116</c:v>
                </c:pt>
                <c:pt idx="5219">
                  <c:v>22117</c:v>
                </c:pt>
                <c:pt idx="5220">
                  <c:v>22118</c:v>
                </c:pt>
                <c:pt idx="5221">
                  <c:v>22119</c:v>
                </c:pt>
                <c:pt idx="5222">
                  <c:v>22120</c:v>
                </c:pt>
                <c:pt idx="5223">
                  <c:v>22121</c:v>
                </c:pt>
                <c:pt idx="5224">
                  <c:v>22122</c:v>
                </c:pt>
                <c:pt idx="5225">
                  <c:v>22123</c:v>
                </c:pt>
                <c:pt idx="5226">
                  <c:v>22124</c:v>
                </c:pt>
                <c:pt idx="5227">
                  <c:v>22125</c:v>
                </c:pt>
                <c:pt idx="5228">
                  <c:v>22126</c:v>
                </c:pt>
                <c:pt idx="5229">
                  <c:v>22127</c:v>
                </c:pt>
                <c:pt idx="5230">
                  <c:v>22128</c:v>
                </c:pt>
                <c:pt idx="5231">
                  <c:v>22129</c:v>
                </c:pt>
                <c:pt idx="5232">
                  <c:v>22130</c:v>
                </c:pt>
                <c:pt idx="5233">
                  <c:v>22131</c:v>
                </c:pt>
                <c:pt idx="5234">
                  <c:v>22132</c:v>
                </c:pt>
                <c:pt idx="5235">
                  <c:v>22133</c:v>
                </c:pt>
                <c:pt idx="5236">
                  <c:v>22134</c:v>
                </c:pt>
                <c:pt idx="5237">
                  <c:v>22135</c:v>
                </c:pt>
                <c:pt idx="5238">
                  <c:v>22136</c:v>
                </c:pt>
                <c:pt idx="5239">
                  <c:v>22137</c:v>
                </c:pt>
                <c:pt idx="5240">
                  <c:v>22138</c:v>
                </c:pt>
                <c:pt idx="5241">
                  <c:v>22139</c:v>
                </c:pt>
                <c:pt idx="5242">
                  <c:v>22140</c:v>
                </c:pt>
                <c:pt idx="5243">
                  <c:v>22141</c:v>
                </c:pt>
                <c:pt idx="5244">
                  <c:v>22142</c:v>
                </c:pt>
                <c:pt idx="5245">
                  <c:v>22143</c:v>
                </c:pt>
                <c:pt idx="5246">
                  <c:v>22144</c:v>
                </c:pt>
                <c:pt idx="5247">
                  <c:v>22145</c:v>
                </c:pt>
                <c:pt idx="5248">
                  <c:v>22146</c:v>
                </c:pt>
                <c:pt idx="5249">
                  <c:v>22147</c:v>
                </c:pt>
                <c:pt idx="5250">
                  <c:v>22148</c:v>
                </c:pt>
                <c:pt idx="5251">
                  <c:v>22149</c:v>
                </c:pt>
                <c:pt idx="5252">
                  <c:v>22150</c:v>
                </c:pt>
                <c:pt idx="5253">
                  <c:v>22151</c:v>
                </c:pt>
                <c:pt idx="5254">
                  <c:v>22152</c:v>
                </c:pt>
                <c:pt idx="5255">
                  <c:v>22153</c:v>
                </c:pt>
                <c:pt idx="5256">
                  <c:v>22154</c:v>
                </c:pt>
                <c:pt idx="5257">
                  <c:v>22155</c:v>
                </c:pt>
                <c:pt idx="5258">
                  <c:v>22156</c:v>
                </c:pt>
                <c:pt idx="5259">
                  <c:v>22157</c:v>
                </c:pt>
                <c:pt idx="5260">
                  <c:v>22158</c:v>
                </c:pt>
                <c:pt idx="5261">
                  <c:v>22159</c:v>
                </c:pt>
                <c:pt idx="5262">
                  <c:v>22160</c:v>
                </c:pt>
                <c:pt idx="5263">
                  <c:v>22161</c:v>
                </c:pt>
                <c:pt idx="5264">
                  <c:v>22162</c:v>
                </c:pt>
                <c:pt idx="5265">
                  <c:v>22163</c:v>
                </c:pt>
                <c:pt idx="5266">
                  <c:v>22164</c:v>
                </c:pt>
                <c:pt idx="5267">
                  <c:v>22165</c:v>
                </c:pt>
                <c:pt idx="5268">
                  <c:v>22166</c:v>
                </c:pt>
                <c:pt idx="5269">
                  <c:v>22167</c:v>
                </c:pt>
                <c:pt idx="5270">
                  <c:v>22168</c:v>
                </c:pt>
                <c:pt idx="5271">
                  <c:v>22169</c:v>
                </c:pt>
                <c:pt idx="5272">
                  <c:v>22170</c:v>
                </c:pt>
                <c:pt idx="5273">
                  <c:v>22171</c:v>
                </c:pt>
                <c:pt idx="5274">
                  <c:v>22172</c:v>
                </c:pt>
                <c:pt idx="5275">
                  <c:v>22173</c:v>
                </c:pt>
                <c:pt idx="5276">
                  <c:v>22174</c:v>
                </c:pt>
                <c:pt idx="5277">
                  <c:v>22175</c:v>
                </c:pt>
                <c:pt idx="5278">
                  <c:v>22176</c:v>
                </c:pt>
                <c:pt idx="5279">
                  <c:v>22177</c:v>
                </c:pt>
                <c:pt idx="5280">
                  <c:v>22178</c:v>
                </c:pt>
                <c:pt idx="5281">
                  <c:v>22179</c:v>
                </c:pt>
                <c:pt idx="5282">
                  <c:v>22180</c:v>
                </c:pt>
                <c:pt idx="5283">
                  <c:v>22181</c:v>
                </c:pt>
                <c:pt idx="5284">
                  <c:v>22182</c:v>
                </c:pt>
                <c:pt idx="5285">
                  <c:v>22183</c:v>
                </c:pt>
                <c:pt idx="5286">
                  <c:v>22184</c:v>
                </c:pt>
                <c:pt idx="5287">
                  <c:v>22185</c:v>
                </c:pt>
                <c:pt idx="5288">
                  <c:v>22186</c:v>
                </c:pt>
                <c:pt idx="5289">
                  <c:v>22187</c:v>
                </c:pt>
                <c:pt idx="5290">
                  <c:v>22188</c:v>
                </c:pt>
                <c:pt idx="5291">
                  <c:v>22189</c:v>
                </c:pt>
                <c:pt idx="5292">
                  <c:v>22190</c:v>
                </c:pt>
                <c:pt idx="5293">
                  <c:v>22191</c:v>
                </c:pt>
                <c:pt idx="5294">
                  <c:v>22192</c:v>
                </c:pt>
                <c:pt idx="5295">
                  <c:v>22193</c:v>
                </c:pt>
                <c:pt idx="5296">
                  <c:v>22194</c:v>
                </c:pt>
                <c:pt idx="5297">
                  <c:v>22195</c:v>
                </c:pt>
                <c:pt idx="5298">
                  <c:v>22196</c:v>
                </c:pt>
                <c:pt idx="5299">
                  <c:v>22197</c:v>
                </c:pt>
                <c:pt idx="5300">
                  <c:v>22198</c:v>
                </c:pt>
                <c:pt idx="5301">
                  <c:v>22199</c:v>
                </c:pt>
                <c:pt idx="5302">
                  <c:v>22200</c:v>
                </c:pt>
                <c:pt idx="5303">
                  <c:v>22201</c:v>
                </c:pt>
                <c:pt idx="5304">
                  <c:v>22202</c:v>
                </c:pt>
                <c:pt idx="5305">
                  <c:v>22203</c:v>
                </c:pt>
                <c:pt idx="5306">
                  <c:v>22204</c:v>
                </c:pt>
                <c:pt idx="5307">
                  <c:v>22205</c:v>
                </c:pt>
                <c:pt idx="5308">
                  <c:v>22206</c:v>
                </c:pt>
                <c:pt idx="5309">
                  <c:v>22207</c:v>
                </c:pt>
                <c:pt idx="5310">
                  <c:v>22208</c:v>
                </c:pt>
                <c:pt idx="5311">
                  <c:v>22209</c:v>
                </c:pt>
                <c:pt idx="5312">
                  <c:v>22210</c:v>
                </c:pt>
                <c:pt idx="5313">
                  <c:v>22211</c:v>
                </c:pt>
                <c:pt idx="5314">
                  <c:v>22212</c:v>
                </c:pt>
                <c:pt idx="5315">
                  <c:v>22213</c:v>
                </c:pt>
                <c:pt idx="5316">
                  <c:v>22214</c:v>
                </c:pt>
                <c:pt idx="5317">
                  <c:v>22215</c:v>
                </c:pt>
                <c:pt idx="5318">
                  <c:v>22216</c:v>
                </c:pt>
                <c:pt idx="5319">
                  <c:v>22217</c:v>
                </c:pt>
                <c:pt idx="5320">
                  <c:v>22218</c:v>
                </c:pt>
                <c:pt idx="5321">
                  <c:v>22219</c:v>
                </c:pt>
                <c:pt idx="5322">
                  <c:v>22220</c:v>
                </c:pt>
                <c:pt idx="5323">
                  <c:v>22221</c:v>
                </c:pt>
                <c:pt idx="5324">
                  <c:v>22222</c:v>
                </c:pt>
                <c:pt idx="5325">
                  <c:v>22223</c:v>
                </c:pt>
                <c:pt idx="5326">
                  <c:v>22224</c:v>
                </c:pt>
                <c:pt idx="5327">
                  <c:v>22225</c:v>
                </c:pt>
                <c:pt idx="5328">
                  <c:v>22226</c:v>
                </c:pt>
                <c:pt idx="5329">
                  <c:v>22227</c:v>
                </c:pt>
                <c:pt idx="5330">
                  <c:v>22228</c:v>
                </c:pt>
                <c:pt idx="5331">
                  <c:v>22229</c:v>
                </c:pt>
                <c:pt idx="5332">
                  <c:v>22230</c:v>
                </c:pt>
                <c:pt idx="5333">
                  <c:v>22231</c:v>
                </c:pt>
                <c:pt idx="5334">
                  <c:v>22232</c:v>
                </c:pt>
                <c:pt idx="5335">
                  <c:v>22233</c:v>
                </c:pt>
                <c:pt idx="5336">
                  <c:v>22234</c:v>
                </c:pt>
                <c:pt idx="5337">
                  <c:v>22235</c:v>
                </c:pt>
                <c:pt idx="5338">
                  <c:v>22236</c:v>
                </c:pt>
                <c:pt idx="5339">
                  <c:v>22237</c:v>
                </c:pt>
                <c:pt idx="5340">
                  <c:v>22238</c:v>
                </c:pt>
                <c:pt idx="5341">
                  <c:v>22239</c:v>
                </c:pt>
                <c:pt idx="5342">
                  <c:v>22240</c:v>
                </c:pt>
                <c:pt idx="5343">
                  <c:v>22241</c:v>
                </c:pt>
                <c:pt idx="5344">
                  <c:v>22242</c:v>
                </c:pt>
                <c:pt idx="5345">
                  <c:v>22243</c:v>
                </c:pt>
                <c:pt idx="5346">
                  <c:v>22244</c:v>
                </c:pt>
                <c:pt idx="5347">
                  <c:v>22245</c:v>
                </c:pt>
                <c:pt idx="5348">
                  <c:v>22246</c:v>
                </c:pt>
                <c:pt idx="5349">
                  <c:v>22247</c:v>
                </c:pt>
                <c:pt idx="5350">
                  <c:v>22248</c:v>
                </c:pt>
                <c:pt idx="5351">
                  <c:v>22249</c:v>
                </c:pt>
                <c:pt idx="5352">
                  <c:v>22250</c:v>
                </c:pt>
                <c:pt idx="5353">
                  <c:v>22251</c:v>
                </c:pt>
                <c:pt idx="5354">
                  <c:v>22252</c:v>
                </c:pt>
                <c:pt idx="5355">
                  <c:v>22253</c:v>
                </c:pt>
                <c:pt idx="5356">
                  <c:v>22254</c:v>
                </c:pt>
                <c:pt idx="5357">
                  <c:v>22255</c:v>
                </c:pt>
                <c:pt idx="5358">
                  <c:v>22256</c:v>
                </c:pt>
                <c:pt idx="5359">
                  <c:v>22257</c:v>
                </c:pt>
                <c:pt idx="5360">
                  <c:v>22258</c:v>
                </c:pt>
                <c:pt idx="5361">
                  <c:v>22259</c:v>
                </c:pt>
                <c:pt idx="5362">
                  <c:v>22260</c:v>
                </c:pt>
                <c:pt idx="5363">
                  <c:v>22261</c:v>
                </c:pt>
                <c:pt idx="5364">
                  <c:v>22262</c:v>
                </c:pt>
                <c:pt idx="5365">
                  <c:v>22263</c:v>
                </c:pt>
                <c:pt idx="5366">
                  <c:v>22264</c:v>
                </c:pt>
                <c:pt idx="5367">
                  <c:v>22265</c:v>
                </c:pt>
                <c:pt idx="5368">
                  <c:v>22266</c:v>
                </c:pt>
                <c:pt idx="5369">
                  <c:v>22267</c:v>
                </c:pt>
                <c:pt idx="5370">
                  <c:v>22268</c:v>
                </c:pt>
                <c:pt idx="5371">
                  <c:v>22269</c:v>
                </c:pt>
                <c:pt idx="5372">
                  <c:v>22270</c:v>
                </c:pt>
                <c:pt idx="5373">
                  <c:v>22271</c:v>
                </c:pt>
                <c:pt idx="5374">
                  <c:v>22272</c:v>
                </c:pt>
                <c:pt idx="5375">
                  <c:v>22273</c:v>
                </c:pt>
                <c:pt idx="5376">
                  <c:v>22274</c:v>
                </c:pt>
                <c:pt idx="5377">
                  <c:v>22275</c:v>
                </c:pt>
                <c:pt idx="5378">
                  <c:v>22276</c:v>
                </c:pt>
                <c:pt idx="5379">
                  <c:v>22277</c:v>
                </c:pt>
                <c:pt idx="5380">
                  <c:v>22278</c:v>
                </c:pt>
                <c:pt idx="5381">
                  <c:v>22279</c:v>
                </c:pt>
                <c:pt idx="5382">
                  <c:v>22280</c:v>
                </c:pt>
                <c:pt idx="5383">
                  <c:v>22281</c:v>
                </c:pt>
                <c:pt idx="5384">
                  <c:v>22282</c:v>
                </c:pt>
                <c:pt idx="5385">
                  <c:v>22283</c:v>
                </c:pt>
                <c:pt idx="5386">
                  <c:v>22284</c:v>
                </c:pt>
                <c:pt idx="5387">
                  <c:v>22285</c:v>
                </c:pt>
                <c:pt idx="5388">
                  <c:v>22286</c:v>
                </c:pt>
                <c:pt idx="5389">
                  <c:v>22287</c:v>
                </c:pt>
                <c:pt idx="5390">
                  <c:v>22288</c:v>
                </c:pt>
                <c:pt idx="5391">
                  <c:v>22289</c:v>
                </c:pt>
                <c:pt idx="5392">
                  <c:v>22290</c:v>
                </c:pt>
                <c:pt idx="5393">
                  <c:v>22291</c:v>
                </c:pt>
                <c:pt idx="5394">
                  <c:v>22292</c:v>
                </c:pt>
                <c:pt idx="5395">
                  <c:v>22293</c:v>
                </c:pt>
                <c:pt idx="5396">
                  <c:v>22294</c:v>
                </c:pt>
                <c:pt idx="5397">
                  <c:v>22295</c:v>
                </c:pt>
                <c:pt idx="5398">
                  <c:v>22296</c:v>
                </c:pt>
                <c:pt idx="5399">
                  <c:v>22297</c:v>
                </c:pt>
                <c:pt idx="5400">
                  <c:v>22298</c:v>
                </c:pt>
                <c:pt idx="5401">
                  <c:v>22299</c:v>
                </c:pt>
                <c:pt idx="5402">
                  <c:v>22300</c:v>
                </c:pt>
                <c:pt idx="5403">
                  <c:v>22301</c:v>
                </c:pt>
                <c:pt idx="5404">
                  <c:v>22302</c:v>
                </c:pt>
                <c:pt idx="5405">
                  <c:v>22303</c:v>
                </c:pt>
                <c:pt idx="5406">
                  <c:v>22304</c:v>
                </c:pt>
                <c:pt idx="5407">
                  <c:v>22305</c:v>
                </c:pt>
                <c:pt idx="5408">
                  <c:v>22306</c:v>
                </c:pt>
                <c:pt idx="5409">
                  <c:v>22307</c:v>
                </c:pt>
                <c:pt idx="5410">
                  <c:v>22308</c:v>
                </c:pt>
                <c:pt idx="5411">
                  <c:v>22309</c:v>
                </c:pt>
                <c:pt idx="5412">
                  <c:v>22310</c:v>
                </c:pt>
                <c:pt idx="5413">
                  <c:v>22311</c:v>
                </c:pt>
                <c:pt idx="5414">
                  <c:v>22312</c:v>
                </c:pt>
                <c:pt idx="5415">
                  <c:v>22313</c:v>
                </c:pt>
                <c:pt idx="5416">
                  <c:v>22314</c:v>
                </c:pt>
                <c:pt idx="5417">
                  <c:v>22315</c:v>
                </c:pt>
                <c:pt idx="5418">
                  <c:v>22316</c:v>
                </c:pt>
                <c:pt idx="5419">
                  <c:v>22317</c:v>
                </c:pt>
                <c:pt idx="5420">
                  <c:v>22318</c:v>
                </c:pt>
                <c:pt idx="5421">
                  <c:v>22319</c:v>
                </c:pt>
                <c:pt idx="5422">
                  <c:v>22320</c:v>
                </c:pt>
                <c:pt idx="5423">
                  <c:v>22321</c:v>
                </c:pt>
                <c:pt idx="5424">
                  <c:v>22322</c:v>
                </c:pt>
                <c:pt idx="5425">
                  <c:v>22323</c:v>
                </c:pt>
                <c:pt idx="5426">
                  <c:v>22324</c:v>
                </c:pt>
                <c:pt idx="5427">
                  <c:v>22325</c:v>
                </c:pt>
                <c:pt idx="5428">
                  <c:v>22326</c:v>
                </c:pt>
                <c:pt idx="5429">
                  <c:v>22327</c:v>
                </c:pt>
                <c:pt idx="5430">
                  <c:v>22328</c:v>
                </c:pt>
                <c:pt idx="5431">
                  <c:v>22329</c:v>
                </c:pt>
                <c:pt idx="5432">
                  <c:v>22330</c:v>
                </c:pt>
                <c:pt idx="5433">
                  <c:v>22331</c:v>
                </c:pt>
                <c:pt idx="5434">
                  <c:v>22332</c:v>
                </c:pt>
                <c:pt idx="5435">
                  <c:v>22333</c:v>
                </c:pt>
                <c:pt idx="5436">
                  <c:v>22334</c:v>
                </c:pt>
                <c:pt idx="5437">
                  <c:v>22335</c:v>
                </c:pt>
                <c:pt idx="5438">
                  <c:v>22336</c:v>
                </c:pt>
                <c:pt idx="5439">
                  <c:v>22337</c:v>
                </c:pt>
                <c:pt idx="5440">
                  <c:v>22338</c:v>
                </c:pt>
                <c:pt idx="5441">
                  <c:v>22339</c:v>
                </c:pt>
                <c:pt idx="5442">
                  <c:v>22340</c:v>
                </c:pt>
                <c:pt idx="5443">
                  <c:v>22341</c:v>
                </c:pt>
                <c:pt idx="5444">
                  <c:v>22342</c:v>
                </c:pt>
                <c:pt idx="5445">
                  <c:v>22343</c:v>
                </c:pt>
                <c:pt idx="5446">
                  <c:v>22344</c:v>
                </c:pt>
                <c:pt idx="5447">
                  <c:v>22345</c:v>
                </c:pt>
                <c:pt idx="5448">
                  <c:v>22346</c:v>
                </c:pt>
                <c:pt idx="5449">
                  <c:v>22347</c:v>
                </c:pt>
                <c:pt idx="5450">
                  <c:v>22348</c:v>
                </c:pt>
                <c:pt idx="5451">
                  <c:v>22349</c:v>
                </c:pt>
                <c:pt idx="5452">
                  <c:v>22350</c:v>
                </c:pt>
                <c:pt idx="5453">
                  <c:v>22351</c:v>
                </c:pt>
                <c:pt idx="5454">
                  <c:v>22352</c:v>
                </c:pt>
                <c:pt idx="5455">
                  <c:v>22353</c:v>
                </c:pt>
                <c:pt idx="5456">
                  <c:v>22354</c:v>
                </c:pt>
                <c:pt idx="5457">
                  <c:v>22355</c:v>
                </c:pt>
                <c:pt idx="5458">
                  <c:v>22356</c:v>
                </c:pt>
                <c:pt idx="5459">
                  <c:v>22357</c:v>
                </c:pt>
                <c:pt idx="5460">
                  <c:v>22358</c:v>
                </c:pt>
                <c:pt idx="5461">
                  <c:v>22359</c:v>
                </c:pt>
                <c:pt idx="5462">
                  <c:v>22360</c:v>
                </c:pt>
                <c:pt idx="5463">
                  <c:v>22361</c:v>
                </c:pt>
                <c:pt idx="5464">
                  <c:v>22362</c:v>
                </c:pt>
                <c:pt idx="5465">
                  <c:v>22363</c:v>
                </c:pt>
                <c:pt idx="5466">
                  <c:v>22364</c:v>
                </c:pt>
                <c:pt idx="5467">
                  <c:v>22365</c:v>
                </c:pt>
                <c:pt idx="5468">
                  <c:v>22366</c:v>
                </c:pt>
                <c:pt idx="5469">
                  <c:v>22367</c:v>
                </c:pt>
                <c:pt idx="5470">
                  <c:v>22368</c:v>
                </c:pt>
                <c:pt idx="5471">
                  <c:v>22369</c:v>
                </c:pt>
                <c:pt idx="5472">
                  <c:v>22370</c:v>
                </c:pt>
                <c:pt idx="5473">
                  <c:v>22371</c:v>
                </c:pt>
                <c:pt idx="5474">
                  <c:v>22372</c:v>
                </c:pt>
                <c:pt idx="5475">
                  <c:v>22373</c:v>
                </c:pt>
                <c:pt idx="5476">
                  <c:v>22374</c:v>
                </c:pt>
                <c:pt idx="5477">
                  <c:v>22375</c:v>
                </c:pt>
                <c:pt idx="5478">
                  <c:v>22376</c:v>
                </c:pt>
                <c:pt idx="5479">
                  <c:v>22377</c:v>
                </c:pt>
                <c:pt idx="5480">
                  <c:v>22378</c:v>
                </c:pt>
                <c:pt idx="5481">
                  <c:v>22379</c:v>
                </c:pt>
                <c:pt idx="5482">
                  <c:v>22380</c:v>
                </c:pt>
                <c:pt idx="5483">
                  <c:v>22381</c:v>
                </c:pt>
                <c:pt idx="5484">
                  <c:v>22382</c:v>
                </c:pt>
                <c:pt idx="5485">
                  <c:v>22383</c:v>
                </c:pt>
                <c:pt idx="5486">
                  <c:v>22384</c:v>
                </c:pt>
                <c:pt idx="5487">
                  <c:v>22385</c:v>
                </c:pt>
                <c:pt idx="5488">
                  <c:v>22386</c:v>
                </c:pt>
                <c:pt idx="5489">
                  <c:v>22387</c:v>
                </c:pt>
                <c:pt idx="5490">
                  <c:v>22388</c:v>
                </c:pt>
                <c:pt idx="5491">
                  <c:v>22389</c:v>
                </c:pt>
                <c:pt idx="5492">
                  <c:v>22390</c:v>
                </c:pt>
                <c:pt idx="5493">
                  <c:v>22391</c:v>
                </c:pt>
                <c:pt idx="5494">
                  <c:v>22392</c:v>
                </c:pt>
                <c:pt idx="5495">
                  <c:v>22393</c:v>
                </c:pt>
                <c:pt idx="5496">
                  <c:v>22394</c:v>
                </c:pt>
                <c:pt idx="5497">
                  <c:v>22395</c:v>
                </c:pt>
                <c:pt idx="5498">
                  <c:v>22396</c:v>
                </c:pt>
                <c:pt idx="5499">
                  <c:v>22397</c:v>
                </c:pt>
                <c:pt idx="5500">
                  <c:v>22398</c:v>
                </c:pt>
                <c:pt idx="5501">
                  <c:v>22399</c:v>
                </c:pt>
                <c:pt idx="5502">
                  <c:v>22400</c:v>
                </c:pt>
                <c:pt idx="5503">
                  <c:v>22401</c:v>
                </c:pt>
                <c:pt idx="5504">
                  <c:v>22402</c:v>
                </c:pt>
                <c:pt idx="5505">
                  <c:v>22403</c:v>
                </c:pt>
                <c:pt idx="5506">
                  <c:v>22404</c:v>
                </c:pt>
                <c:pt idx="5507">
                  <c:v>22405</c:v>
                </c:pt>
                <c:pt idx="5508">
                  <c:v>22406</c:v>
                </c:pt>
                <c:pt idx="5509">
                  <c:v>22407</c:v>
                </c:pt>
                <c:pt idx="5510">
                  <c:v>22408</c:v>
                </c:pt>
                <c:pt idx="5511">
                  <c:v>22409</c:v>
                </c:pt>
                <c:pt idx="5512">
                  <c:v>22410</c:v>
                </c:pt>
                <c:pt idx="5513">
                  <c:v>22411</c:v>
                </c:pt>
                <c:pt idx="5514">
                  <c:v>22412</c:v>
                </c:pt>
                <c:pt idx="5515">
                  <c:v>22413</c:v>
                </c:pt>
                <c:pt idx="5516">
                  <c:v>22414</c:v>
                </c:pt>
                <c:pt idx="5517">
                  <c:v>22415</c:v>
                </c:pt>
                <c:pt idx="5518">
                  <c:v>22416</c:v>
                </c:pt>
                <c:pt idx="5519">
                  <c:v>22417</c:v>
                </c:pt>
                <c:pt idx="5520">
                  <c:v>22418</c:v>
                </c:pt>
                <c:pt idx="5521">
                  <c:v>22419</c:v>
                </c:pt>
                <c:pt idx="5522">
                  <c:v>22420</c:v>
                </c:pt>
                <c:pt idx="5523">
                  <c:v>22421</c:v>
                </c:pt>
                <c:pt idx="5524">
                  <c:v>22422</c:v>
                </c:pt>
                <c:pt idx="5525">
                  <c:v>22423</c:v>
                </c:pt>
                <c:pt idx="5526">
                  <c:v>22424</c:v>
                </c:pt>
                <c:pt idx="5527">
                  <c:v>22425</c:v>
                </c:pt>
                <c:pt idx="5528">
                  <c:v>22426</c:v>
                </c:pt>
                <c:pt idx="5529">
                  <c:v>22427</c:v>
                </c:pt>
                <c:pt idx="5530">
                  <c:v>22428</c:v>
                </c:pt>
                <c:pt idx="5531">
                  <c:v>22429</c:v>
                </c:pt>
                <c:pt idx="5532">
                  <c:v>22430</c:v>
                </c:pt>
                <c:pt idx="5533">
                  <c:v>22431</c:v>
                </c:pt>
                <c:pt idx="5534">
                  <c:v>22432</c:v>
                </c:pt>
                <c:pt idx="5535">
                  <c:v>22433</c:v>
                </c:pt>
                <c:pt idx="5536">
                  <c:v>22434</c:v>
                </c:pt>
                <c:pt idx="5537">
                  <c:v>22435</c:v>
                </c:pt>
                <c:pt idx="5538">
                  <c:v>22436</c:v>
                </c:pt>
                <c:pt idx="5539">
                  <c:v>22437</c:v>
                </c:pt>
                <c:pt idx="5540">
                  <c:v>22438</c:v>
                </c:pt>
                <c:pt idx="5541">
                  <c:v>22439</c:v>
                </c:pt>
                <c:pt idx="5542">
                  <c:v>22440</c:v>
                </c:pt>
                <c:pt idx="5543">
                  <c:v>22441</c:v>
                </c:pt>
                <c:pt idx="5544">
                  <c:v>22442</c:v>
                </c:pt>
                <c:pt idx="5545">
                  <c:v>22443</c:v>
                </c:pt>
                <c:pt idx="5546">
                  <c:v>22444</c:v>
                </c:pt>
                <c:pt idx="5547">
                  <c:v>22445</c:v>
                </c:pt>
                <c:pt idx="5548">
                  <c:v>22446</c:v>
                </c:pt>
                <c:pt idx="5549">
                  <c:v>22447</c:v>
                </c:pt>
                <c:pt idx="5550">
                  <c:v>22448</c:v>
                </c:pt>
                <c:pt idx="5551">
                  <c:v>22449</c:v>
                </c:pt>
                <c:pt idx="5552">
                  <c:v>22450</c:v>
                </c:pt>
                <c:pt idx="5553">
                  <c:v>22451</c:v>
                </c:pt>
                <c:pt idx="5554">
                  <c:v>22452</c:v>
                </c:pt>
                <c:pt idx="5555">
                  <c:v>22453</c:v>
                </c:pt>
                <c:pt idx="5556">
                  <c:v>22454</c:v>
                </c:pt>
                <c:pt idx="5557">
                  <c:v>22455</c:v>
                </c:pt>
                <c:pt idx="5558">
                  <c:v>22456</c:v>
                </c:pt>
                <c:pt idx="5559">
                  <c:v>22457</c:v>
                </c:pt>
                <c:pt idx="5560">
                  <c:v>22458</c:v>
                </c:pt>
                <c:pt idx="5561">
                  <c:v>22459</c:v>
                </c:pt>
                <c:pt idx="5562">
                  <c:v>22460</c:v>
                </c:pt>
                <c:pt idx="5563">
                  <c:v>22461</c:v>
                </c:pt>
                <c:pt idx="5564">
                  <c:v>22462</c:v>
                </c:pt>
                <c:pt idx="5565">
                  <c:v>22463</c:v>
                </c:pt>
                <c:pt idx="5566">
                  <c:v>22464</c:v>
                </c:pt>
                <c:pt idx="5567">
                  <c:v>22465</c:v>
                </c:pt>
                <c:pt idx="5568">
                  <c:v>22466</c:v>
                </c:pt>
                <c:pt idx="5569">
                  <c:v>22467</c:v>
                </c:pt>
                <c:pt idx="5570">
                  <c:v>22468</c:v>
                </c:pt>
                <c:pt idx="5571">
                  <c:v>22469</c:v>
                </c:pt>
                <c:pt idx="5572">
                  <c:v>22470</c:v>
                </c:pt>
                <c:pt idx="5573">
                  <c:v>22471</c:v>
                </c:pt>
                <c:pt idx="5574">
                  <c:v>22472</c:v>
                </c:pt>
                <c:pt idx="5575">
                  <c:v>22473</c:v>
                </c:pt>
                <c:pt idx="5576">
                  <c:v>22474</c:v>
                </c:pt>
                <c:pt idx="5577">
                  <c:v>22475</c:v>
                </c:pt>
                <c:pt idx="5578">
                  <c:v>22476</c:v>
                </c:pt>
                <c:pt idx="5579">
                  <c:v>22477</c:v>
                </c:pt>
                <c:pt idx="5580">
                  <c:v>22478</c:v>
                </c:pt>
                <c:pt idx="5581">
                  <c:v>22479</c:v>
                </c:pt>
                <c:pt idx="5582">
                  <c:v>22480</c:v>
                </c:pt>
                <c:pt idx="5583">
                  <c:v>22481</c:v>
                </c:pt>
                <c:pt idx="5584">
                  <c:v>22482</c:v>
                </c:pt>
                <c:pt idx="5585">
                  <c:v>22483</c:v>
                </c:pt>
                <c:pt idx="5586">
                  <c:v>22484</c:v>
                </c:pt>
                <c:pt idx="5587">
                  <c:v>22485</c:v>
                </c:pt>
                <c:pt idx="5588">
                  <c:v>22486</c:v>
                </c:pt>
                <c:pt idx="5589">
                  <c:v>22487</c:v>
                </c:pt>
                <c:pt idx="5590">
                  <c:v>22488</c:v>
                </c:pt>
                <c:pt idx="5591">
                  <c:v>22489</c:v>
                </c:pt>
                <c:pt idx="5592">
                  <c:v>22490</c:v>
                </c:pt>
                <c:pt idx="5593">
                  <c:v>22491</c:v>
                </c:pt>
                <c:pt idx="5594">
                  <c:v>22492</c:v>
                </c:pt>
                <c:pt idx="5595">
                  <c:v>22493</c:v>
                </c:pt>
                <c:pt idx="5596">
                  <c:v>22494</c:v>
                </c:pt>
                <c:pt idx="5597">
                  <c:v>22495</c:v>
                </c:pt>
                <c:pt idx="5598">
                  <c:v>22496</c:v>
                </c:pt>
                <c:pt idx="5599">
                  <c:v>22497</c:v>
                </c:pt>
                <c:pt idx="5600">
                  <c:v>22498</c:v>
                </c:pt>
                <c:pt idx="5601">
                  <c:v>22499</c:v>
                </c:pt>
                <c:pt idx="5602">
                  <c:v>22500</c:v>
                </c:pt>
                <c:pt idx="5603">
                  <c:v>22501</c:v>
                </c:pt>
                <c:pt idx="5604">
                  <c:v>22502</c:v>
                </c:pt>
                <c:pt idx="5605">
                  <c:v>22503</c:v>
                </c:pt>
                <c:pt idx="5606">
                  <c:v>22504</c:v>
                </c:pt>
                <c:pt idx="5607">
                  <c:v>22505</c:v>
                </c:pt>
                <c:pt idx="5608">
                  <c:v>22506</c:v>
                </c:pt>
                <c:pt idx="5609">
                  <c:v>22507</c:v>
                </c:pt>
                <c:pt idx="5610">
                  <c:v>22508</c:v>
                </c:pt>
                <c:pt idx="5611">
                  <c:v>22509</c:v>
                </c:pt>
                <c:pt idx="5612">
                  <c:v>22510</c:v>
                </c:pt>
                <c:pt idx="5613">
                  <c:v>22511</c:v>
                </c:pt>
                <c:pt idx="5614">
                  <c:v>22512</c:v>
                </c:pt>
                <c:pt idx="5615">
                  <c:v>22513</c:v>
                </c:pt>
                <c:pt idx="5616">
                  <c:v>22514</c:v>
                </c:pt>
                <c:pt idx="5617">
                  <c:v>22515</c:v>
                </c:pt>
                <c:pt idx="5618">
                  <c:v>22516</c:v>
                </c:pt>
                <c:pt idx="5619">
                  <c:v>22517</c:v>
                </c:pt>
                <c:pt idx="5620">
                  <c:v>22518</c:v>
                </c:pt>
                <c:pt idx="5621">
                  <c:v>22519</c:v>
                </c:pt>
                <c:pt idx="5622">
                  <c:v>22520</c:v>
                </c:pt>
                <c:pt idx="5623">
                  <c:v>22521</c:v>
                </c:pt>
                <c:pt idx="5624">
                  <c:v>22522</c:v>
                </c:pt>
                <c:pt idx="5625">
                  <c:v>22523</c:v>
                </c:pt>
                <c:pt idx="5626">
                  <c:v>22524</c:v>
                </c:pt>
                <c:pt idx="5627">
                  <c:v>22525</c:v>
                </c:pt>
                <c:pt idx="5628">
                  <c:v>22526</c:v>
                </c:pt>
                <c:pt idx="5629">
                  <c:v>22527</c:v>
                </c:pt>
                <c:pt idx="5630">
                  <c:v>22528</c:v>
                </c:pt>
                <c:pt idx="5631">
                  <c:v>22529</c:v>
                </c:pt>
                <c:pt idx="5632">
                  <c:v>22530</c:v>
                </c:pt>
                <c:pt idx="5633">
                  <c:v>22531</c:v>
                </c:pt>
                <c:pt idx="5634">
                  <c:v>22532</c:v>
                </c:pt>
                <c:pt idx="5635">
                  <c:v>22533</c:v>
                </c:pt>
                <c:pt idx="5636">
                  <c:v>22534</c:v>
                </c:pt>
                <c:pt idx="5637">
                  <c:v>22535</c:v>
                </c:pt>
                <c:pt idx="5638">
                  <c:v>22536</c:v>
                </c:pt>
                <c:pt idx="5639">
                  <c:v>22537</c:v>
                </c:pt>
                <c:pt idx="5640">
                  <c:v>22538</c:v>
                </c:pt>
                <c:pt idx="5641">
                  <c:v>22539</c:v>
                </c:pt>
                <c:pt idx="5642">
                  <c:v>22540</c:v>
                </c:pt>
                <c:pt idx="5643">
                  <c:v>22541</c:v>
                </c:pt>
                <c:pt idx="5644">
                  <c:v>22542</c:v>
                </c:pt>
                <c:pt idx="5645">
                  <c:v>22543</c:v>
                </c:pt>
                <c:pt idx="5646">
                  <c:v>22544</c:v>
                </c:pt>
                <c:pt idx="5647">
                  <c:v>22545</c:v>
                </c:pt>
                <c:pt idx="5648">
                  <c:v>22546</c:v>
                </c:pt>
                <c:pt idx="5649">
                  <c:v>22547</c:v>
                </c:pt>
                <c:pt idx="5650">
                  <c:v>22548</c:v>
                </c:pt>
                <c:pt idx="5651">
                  <c:v>22549</c:v>
                </c:pt>
                <c:pt idx="5652">
                  <c:v>22550</c:v>
                </c:pt>
                <c:pt idx="5653">
                  <c:v>22551</c:v>
                </c:pt>
                <c:pt idx="5654">
                  <c:v>22552</c:v>
                </c:pt>
                <c:pt idx="5655">
                  <c:v>22553</c:v>
                </c:pt>
                <c:pt idx="5656">
                  <c:v>22554</c:v>
                </c:pt>
                <c:pt idx="5657">
                  <c:v>22555</c:v>
                </c:pt>
                <c:pt idx="5658">
                  <c:v>22556</c:v>
                </c:pt>
                <c:pt idx="5659">
                  <c:v>22557</c:v>
                </c:pt>
                <c:pt idx="5660">
                  <c:v>22558</c:v>
                </c:pt>
                <c:pt idx="5661">
                  <c:v>22559</c:v>
                </c:pt>
                <c:pt idx="5662">
                  <c:v>22560</c:v>
                </c:pt>
                <c:pt idx="5663">
                  <c:v>22561</c:v>
                </c:pt>
                <c:pt idx="5664">
                  <c:v>22562</c:v>
                </c:pt>
                <c:pt idx="5665">
                  <c:v>22563</c:v>
                </c:pt>
                <c:pt idx="5666">
                  <c:v>22564</c:v>
                </c:pt>
                <c:pt idx="5667">
                  <c:v>22565</c:v>
                </c:pt>
                <c:pt idx="5668">
                  <c:v>22566</c:v>
                </c:pt>
                <c:pt idx="5669">
                  <c:v>22567</c:v>
                </c:pt>
                <c:pt idx="5670">
                  <c:v>22568</c:v>
                </c:pt>
                <c:pt idx="5671">
                  <c:v>22569</c:v>
                </c:pt>
                <c:pt idx="5672">
                  <c:v>22570</c:v>
                </c:pt>
                <c:pt idx="5673">
                  <c:v>22571</c:v>
                </c:pt>
                <c:pt idx="5674">
                  <c:v>22572</c:v>
                </c:pt>
                <c:pt idx="5675">
                  <c:v>22573</c:v>
                </c:pt>
                <c:pt idx="5676">
                  <c:v>22574</c:v>
                </c:pt>
                <c:pt idx="5677">
                  <c:v>22575</c:v>
                </c:pt>
                <c:pt idx="5678">
                  <c:v>22576</c:v>
                </c:pt>
                <c:pt idx="5679">
                  <c:v>22577</c:v>
                </c:pt>
                <c:pt idx="5680">
                  <c:v>22578</c:v>
                </c:pt>
                <c:pt idx="5681">
                  <c:v>22579</c:v>
                </c:pt>
                <c:pt idx="5682">
                  <c:v>22580</c:v>
                </c:pt>
                <c:pt idx="5683">
                  <c:v>22581</c:v>
                </c:pt>
                <c:pt idx="5684">
                  <c:v>22582</c:v>
                </c:pt>
                <c:pt idx="5685">
                  <c:v>22583</c:v>
                </c:pt>
                <c:pt idx="5686">
                  <c:v>22584</c:v>
                </c:pt>
                <c:pt idx="5687">
                  <c:v>22585</c:v>
                </c:pt>
                <c:pt idx="5688">
                  <c:v>22586</c:v>
                </c:pt>
                <c:pt idx="5689">
                  <c:v>22587</c:v>
                </c:pt>
                <c:pt idx="5690">
                  <c:v>22588</c:v>
                </c:pt>
                <c:pt idx="5691">
                  <c:v>22589</c:v>
                </c:pt>
                <c:pt idx="5692">
                  <c:v>22590</c:v>
                </c:pt>
                <c:pt idx="5693">
                  <c:v>22591</c:v>
                </c:pt>
                <c:pt idx="5694">
                  <c:v>22592</c:v>
                </c:pt>
                <c:pt idx="5695">
                  <c:v>22593</c:v>
                </c:pt>
                <c:pt idx="5696">
                  <c:v>22594</c:v>
                </c:pt>
                <c:pt idx="5697">
                  <c:v>22595</c:v>
                </c:pt>
                <c:pt idx="5698">
                  <c:v>22596</c:v>
                </c:pt>
                <c:pt idx="5699">
                  <c:v>22597</c:v>
                </c:pt>
                <c:pt idx="5700">
                  <c:v>22598</c:v>
                </c:pt>
                <c:pt idx="5701">
                  <c:v>22599</c:v>
                </c:pt>
                <c:pt idx="5702">
                  <c:v>22600</c:v>
                </c:pt>
                <c:pt idx="5703">
                  <c:v>22601</c:v>
                </c:pt>
                <c:pt idx="5704">
                  <c:v>22602</c:v>
                </c:pt>
                <c:pt idx="5705">
                  <c:v>22603</c:v>
                </c:pt>
                <c:pt idx="5706">
                  <c:v>22604</c:v>
                </c:pt>
                <c:pt idx="5707">
                  <c:v>22605</c:v>
                </c:pt>
                <c:pt idx="5708">
                  <c:v>22606</c:v>
                </c:pt>
                <c:pt idx="5709">
                  <c:v>22607</c:v>
                </c:pt>
                <c:pt idx="5710">
                  <c:v>22608</c:v>
                </c:pt>
                <c:pt idx="5711">
                  <c:v>22609</c:v>
                </c:pt>
                <c:pt idx="5712">
                  <c:v>22610</c:v>
                </c:pt>
                <c:pt idx="5713">
                  <c:v>22611</c:v>
                </c:pt>
                <c:pt idx="5714">
                  <c:v>22612</c:v>
                </c:pt>
                <c:pt idx="5715">
                  <c:v>22613</c:v>
                </c:pt>
                <c:pt idx="5716">
                  <c:v>22614</c:v>
                </c:pt>
                <c:pt idx="5717">
                  <c:v>22615</c:v>
                </c:pt>
                <c:pt idx="5718">
                  <c:v>22616</c:v>
                </c:pt>
                <c:pt idx="5719">
                  <c:v>22617</c:v>
                </c:pt>
                <c:pt idx="5720">
                  <c:v>22618</c:v>
                </c:pt>
                <c:pt idx="5721">
                  <c:v>22619</c:v>
                </c:pt>
                <c:pt idx="5722">
                  <c:v>22620</c:v>
                </c:pt>
                <c:pt idx="5723">
                  <c:v>22621</c:v>
                </c:pt>
                <c:pt idx="5724">
                  <c:v>22622</c:v>
                </c:pt>
                <c:pt idx="5725">
                  <c:v>22623</c:v>
                </c:pt>
                <c:pt idx="5726">
                  <c:v>22624</c:v>
                </c:pt>
                <c:pt idx="5727">
                  <c:v>22625</c:v>
                </c:pt>
                <c:pt idx="5728">
                  <c:v>22626</c:v>
                </c:pt>
                <c:pt idx="5729">
                  <c:v>22627</c:v>
                </c:pt>
                <c:pt idx="5730">
                  <c:v>22628</c:v>
                </c:pt>
                <c:pt idx="5731">
                  <c:v>22629</c:v>
                </c:pt>
                <c:pt idx="5732">
                  <c:v>22630</c:v>
                </c:pt>
                <c:pt idx="5733">
                  <c:v>22631</c:v>
                </c:pt>
                <c:pt idx="5734">
                  <c:v>22632</c:v>
                </c:pt>
                <c:pt idx="5735">
                  <c:v>22633</c:v>
                </c:pt>
                <c:pt idx="5736">
                  <c:v>22634</c:v>
                </c:pt>
                <c:pt idx="5737">
                  <c:v>22635</c:v>
                </c:pt>
                <c:pt idx="5738">
                  <c:v>22636</c:v>
                </c:pt>
                <c:pt idx="5739">
                  <c:v>22637</c:v>
                </c:pt>
                <c:pt idx="5740">
                  <c:v>22638</c:v>
                </c:pt>
                <c:pt idx="5741">
                  <c:v>22639</c:v>
                </c:pt>
                <c:pt idx="5742">
                  <c:v>22640</c:v>
                </c:pt>
                <c:pt idx="5743">
                  <c:v>22641</c:v>
                </c:pt>
                <c:pt idx="5744">
                  <c:v>22642</c:v>
                </c:pt>
                <c:pt idx="5745">
                  <c:v>22643</c:v>
                </c:pt>
                <c:pt idx="5746">
                  <c:v>22644</c:v>
                </c:pt>
                <c:pt idx="5747">
                  <c:v>22645</c:v>
                </c:pt>
                <c:pt idx="5748">
                  <c:v>22646</c:v>
                </c:pt>
                <c:pt idx="5749">
                  <c:v>22647</c:v>
                </c:pt>
                <c:pt idx="5750">
                  <c:v>22648</c:v>
                </c:pt>
                <c:pt idx="5751">
                  <c:v>22649</c:v>
                </c:pt>
                <c:pt idx="5752">
                  <c:v>22650</c:v>
                </c:pt>
                <c:pt idx="5753">
                  <c:v>22651</c:v>
                </c:pt>
                <c:pt idx="5754">
                  <c:v>22652</c:v>
                </c:pt>
                <c:pt idx="5755">
                  <c:v>22653</c:v>
                </c:pt>
                <c:pt idx="5756">
                  <c:v>22654</c:v>
                </c:pt>
                <c:pt idx="5757">
                  <c:v>22655</c:v>
                </c:pt>
                <c:pt idx="5758">
                  <c:v>22656</c:v>
                </c:pt>
                <c:pt idx="5759">
                  <c:v>22657</c:v>
                </c:pt>
                <c:pt idx="5760">
                  <c:v>22658</c:v>
                </c:pt>
                <c:pt idx="5761">
                  <c:v>22659</c:v>
                </c:pt>
                <c:pt idx="5762">
                  <c:v>22660</c:v>
                </c:pt>
                <c:pt idx="5763">
                  <c:v>22661</c:v>
                </c:pt>
                <c:pt idx="5764">
                  <c:v>22662</c:v>
                </c:pt>
                <c:pt idx="5765">
                  <c:v>22663</c:v>
                </c:pt>
                <c:pt idx="5766">
                  <c:v>22664</c:v>
                </c:pt>
                <c:pt idx="5767">
                  <c:v>22665</c:v>
                </c:pt>
                <c:pt idx="5768">
                  <c:v>22666</c:v>
                </c:pt>
                <c:pt idx="5769">
                  <c:v>22667</c:v>
                </c:pt>
                <c:pt idx="5770">
                  <c:v>22668</c:v>
                </c:pt>
                <c:pt idx="5771">
                  <c:v>22669</c:v>
                </c:pt>
                <c:pt idx="5772">
                  <c:v>22670</c:v>
                </c:pt>
                <c:pt idx="5773">
                  <c:v>22671</c:v>
                </c:pt>
                <c:pt idx="5774">
                  <c:v>22672</c:v>
                </c:pt>
                <c:pt idx="5775">
                  <c:v>22673</c:v>
                </c:pt>
                <c:pt idx="5776">
                  <c:v>22674</c:v>
                </c:pt>
                <c:pt idx="5777">
                  <c:v>22675</c:v>
                </c:pt>
                <c:pt idx="5778">
                  <c:v>22676</c:v>
                </c:pt>
                <c:pt idx="5779">
                  <c:v>22677</c:v>
                </c:pt>
                <c:pt idx="5780">
                  <c:v>22678</c:v>
                </c:pt>
                <c:pt idx="5781">
                  <c:v>22679</c:v>
                </c:pt>
                <c:pt idx="5782">
                  <c:v>22680</c:v>
                </c:pt>
                <c:pt idx="5783">
                  <c:v>22681</c:v>
                </c:pt>
                <c:pt idx="5784">
                  <c:v>22682</c:v>
                </c:pt>
                <c:pt idx="5785">
                  <c:v>22683</c:v>
                </c:pt>
                <c:pt idx="5786">
                  <c:v>22684</c:v>
                </c:pt>
                <c:pt idx="5787">
                  <c:v>22685</c:v>
                </c:pt>
                <c:pt idx="5788">
                  <c:v>22686</c:v>
                </c:pt>
                <c:pt idx="5789">
                  <c:v>22687</c:v>
                </c:pt>
                <c:pt idx="5790">
                  <c:v>22688</c:v>
                </c:pt>
                <c:pt idx="5791">
                  <c:v>22689</c:v>
                </c:pt>
                <c:pt idx="5792">
                  <c:v>22690</c:v>
                </c:pt>
                <c:pt idx="5793">
                  <c:v>22691</c:v>
                </c:pt>
                <c:pt idx="5794">
                  <c:v>22692</c:v>
                </c:pt>
                <c:pt idx="5795">
                  <c:v>22693</c:v>
                </c:pt>
                <c:pt idx="5796">
                  <c:v>22694</c:v>
                </c:pt>
                <c:pt idx="5797">
                  <c:v>22695</c:v>
                </c:pt>
                <c:pt idx="5798">
                  <c:v>22696</c:v>
                </c:pt>
                <c:pt idx="5799">
                  <c:v>22697</c:v>
                </c:pt>
                <c:pt idx="5800">
                  <c:v>22698</c:v>
                </c:pt>
                <c:pt idx="5801">
                  <c:v>22699</c:v>
                </c:pt>
                <c:pt idx="5802">
                  <c:v>22700</c:v>
                </c:pt>
                <c:pt idx="5803">
                  <c:v>22701</c:v>
                </c:pt>
                <c:pt idx="5804">
                  <c:v>22702</c:v>
                </c:pt>
                <c:pt idx="5805">
                  <c:v>22703</c:v>
                </c:pt>
                <c:pt idx="5806">
                  <c:v>22704</c:v>
                </c:pt>
                <c:pt idx="5807">
                  <c:v>22705</c:v>
                </c:pt>
                <c:pt idx="5808">
                  <c:v>22706</c:v>
                </c:pt>
                <c:pt idx="5809">
                  <c:v>22707</c:v>
                </c:pt>
                <c:pt idx="5810">
                  <c:v>22708</c:v>
                </c:pt>
                <c:pt idx="5811">
                  <c:v>22709</c:v>
                </c:pt>
                <c:pt idx="5812">
                  <c:v>22710</c:v>
                </c:pt>
                <c:pt idx="5813">
                  <c:v>22711</c:v>
                </c:pt>
                <c:pt idx="5814">
                  <c:v>22712</c:v>
                </c:pt>
                <c:pt idx="5815">
                  <c:v>22713</c:v>
                </c:pt>
                <c:pt idx="5816">
                  <c:v>22714</c:v>
                </c:pt>
                <c:pt idx="5817">
                  <c:v>22715</c:v>
                </c:pt>
                <c:pt idx="5818">
                  <c:v>22716</c:v>
                </c:pt>
                <c:pt idx="5819">
                  <c:v>22717</c:v>
                </c:pt>
                <c:pt idx="5820">
                  <c:v>22718</c:v>
                </c:pt>
                <c:pt idx="5821">
                  <c:v>22719</c:v>
                </c:pt>
                <c:pt idx="5822">
                  <c:v>22720</c:v>
                </c:pt>
                <c:pt idx="5823">
                  <c:v>22721</c:v>
                </c:pt>
                <c:pt idx="5824">
                  <c:v>22722</c:v>
                </c:pt>
                <c:pt idx="5825">
                  <c:v>22723</c:v>
                </c:pt>
                <c:pt idx="5826">
                  <c:v>22724</c:v>
                </c:pt>
                <c:pt idx="5827">
                  <c:v>22725</c:v>
                </c:pt>
                <c:pt idx="5828">
                  <c:v>22726</c:v>
                </c:pt>
                <c:pt idx="5829">
                  <c:v>22727</c:v>
                </c:pt>
                <c:pt idx="5830">
                  <c:v>22728</c:v>
                </c:pt>
                <c:pt idx="5831">
                  <c:v>22729</c:v>
                </c:pt>
                <c:pt idx="5832">
                  <c:v>22730</c:v>
                </c:pt>
                <c:pt idx="5833">
                  <c:v>22731</c:v>
                </c:pt>
                <c:pt idx="5834">
                  <c:v>22732</c:v>
                </c:pt>
                <c:pt idx="5835">
                  <c:v>22733</c:v>
                </c:pt>
                <c:pt idx="5836">
                  <c:v>22734</c:v>
                </c:pt>
                <c:pt idx="5837">
                  <c:v>22735</c:v>
                </c:pt>
                <c:pt idx="5838">
                  <c:v>22736</c:v>
                </c:pt>
                <c:pt idx="5839">
                  <c:v>22737</c:v>
                </c:pt>
                <c:pt idx="5840">
                  <c:v>22738</c:v>
                </c:pt>
                <c:pt idx="5841">
                  <c:v>22739</c:v>
                </c:pt>
                <c:pt idx="5842">
                  <c:v>22740</c:v>
                </c:pt>
                <c:pt idx="5843">
                  <c:v>22741</c:v>
                </c:pt>
                <c:pt idx="5844">
                  <c:v>22742</c:v>
                </c:pt>
                <c:pt idx="5845">
                  <c:v>22743</c:v>
                </c:pt>
                <c:pt idx="5846">
                  <c:v>22744</c:v>
                </c:pt>
                <c:pt idx="5847">
                  <c:v>22745</c:v>
                </c:pt>
                <c:pt idx="5848">
                  <c:v>22746</c:v>
                </c:pt>
                <c:pt idx="5849">
                  <c:v>22747</c:v>
                </c:pt>
                <c:pt idx="5850">
                  <c:v>22748</c:v>
                </c:pt>
                <c:pt idx="5851">
                  <c:v>22749</c:v>
                </c:pt>
                <c:pt idx="5852">
                  <c:v>22750</c:v>
                </c:pt>
                <c:pt idx="5853">
                  <c:v>22751</c:v>
                </c:pt>
                <c:pt idx="5854">
                  <c:v>22752</c:v>
                </c:pt>
                <c:pt idx="5855">
                  <c:v>22753</c:v>
                </c:pt>
                <c:pt idx="5856">
                  <c:v>22754</c:v>
                </c:pt>
                <c:pt idx="5857">
                  <c:v>22755</c:v>
                </c:pt>
                <c:pt idx="5858">
                  <c:v>22756</c:v>
                </c:pt>
                <c:pt idx="5859">
                  <c:v>22757</c:v>
                </c:pt>
                <c:pt idx="5860">
                  <c:v>22758</c:v>
                </c:pt>
                <c:pt idx="5861">
                  <c:v>22759</c:v>
                </c:pt>
                <c:pt idx="5862">
                  <c:v>22760</c:v>
                </c:pt>
                <c:pt idx="5863">
                  <c:v>22761</c:v>
                </c:pt>
                <c:pt idx="5864">
                  <c:v>22762</c:v>
                </c:pt>
                <c:pt idx="5865">
                  <c:v>22763</c:v>
                </c:pt>
                <c:pt idx="5866">
                  <c:v>22764</c:v>
                </c:pt>
                <c:pt idx="5867">
                  <c:v>22765</c:v>
                </c:pt>
                <c:pt idx="5868">
                  <c:v>22766</c:v>
                </c:pt>
                <c:pt idx="5869">
                  <c:v>22767</c:v>
                </c:pt>
                <c:pt idx="5870">
                  <c:v>22768</c:v>
                </c:pt>
                <c:pt idx="5871">
                  <c:v>22769</c:v>
                </c:pt>
                <c:pt idx="5872">
                  <c:v>22770</c:v>
                </c:pt>
                <c:pt idx="5873">
                  <c:v>22771</c:v>
                </c:pt>
                <c:pt idx="5874">
                  <c:v>22772</c:v>
                </c:pt>
                <c:pt idx="5875">
                  <c:v>22773</c:v>
                </c:pt>
                <c:pt idx="5876">
                  <c:v>22774</c:v>
                </c:pt>
                <c:pt idx="5877">
                  <c:v>22775</c:v>
                </c:pt>
                <c:pt idx="5878">
                  <c:v>22776</c:v>
                </c:pt>
                <c:pt idx="5879">
                  <c:v>22777</c:v>
                </c:pt>
                <c:pt idx="5880">
                  <c:v>22778</c:v>
                </c:pt>
                <c:pt idx="5881">
                  <c:v>22779</c:v>
                </c:pt>
                <c:pt idx="5882">
                  <c:v>22780</c:v>
                </c:pt>
                <c:pt idx="5883">
                  <c:v>22781</c:v>
                </c:pt>
                <c:pt idx="5884">
                  <c:v>22782</c:v>
                </c:pt>
                <c:pt idx="5885">
                  <c:v>22783</c:v>
                </c:pt>
                <c:pt idx="5886">
                  <c:v>22784</c:v>
                </c:pt>
                <c:pt idx="5887">
                  <c:v>22785</c:v>
                </c:pt>
                <c:pt idx="5888">
                  <c:v>22786</c:v>
                </c:pt>
                <c:pt idx="5889">
                  <c:v>22787</c:v>
                </c:pt>
                <c:pt idx="5890">
                  <c:v>22788</c:v>
                </c:pt>
                <c:pt idx="5891">
                  <c:v>22789</c:v>
                </c:pt>
                <c:pt idx="5892">
                  <c:v>22790</c:v>
                </c:pt>
                <c:pt idx="5893">
                  <c:v>22791</c:v>
                </c:pt>
                <c:pt idx="5894">
                  <c:v>22792</c:v>
                </c:pt>
                <c:pt idx="5895">
                  <c:v>22793</c:v>
                </c:pt>
                <c:pt idx="5896">
                  <c:v>22794</c:v>
                </c:pt>
                <c:pt idx="5897">
                  <c:v>22795</c:v>
                </c:pt>
                <c:pt idx="5898">
                  <c:v>22796</c:v>
                </c:pt>
                <c:pt idx="5899">
                  <c:v>22797</c:v>
                </c:pt>
                <c:pt idx="5900">
                  <c:v>22798</c:v>
                </c:pt>
                <c:pt idx="5901">
                  <c:v>22799</c:v>
                </c:pt>
                <c:pt idx="5902">
                  <c:v>22800</c:v>
                </c:pt>
                <c:pt idx="5903">
                  <c:v>22801</c:v>
                </c:pt>
                <c:pt idx="5904">
                  <c:v>22802</c:v>
                </c:pt>
                <c:pt idx="5905">
                  <c:v>22803</c:v>
                </c:pt>
                <c:pt idx="5906">
                  <c:v>22804</c:v>
                </c:pt>
                <c:pt idx="5907">
                  <c:v>22805</c:v>
                </c:pt>
                <c:pt idx="5908">
                  <c:v>22806</c:v>
                </c:pt>
                <c:pt idx="5909">
                  <c:v>22807</c:v>
                </c:pt>
                <c:pt idx="5910">
                  <c:v>22808</c:v>
                </c:pt>
                <c:pt idx="5911">
                  <c:v>22809</c:v>
                </c:pt>
                <c:pt idx="5912">
                  <c:v>22810</c:v>
                </c:pt>
                <c:pt idx="5913">
                  <c:v>22811</c:v>
                </c:pt>
                <c:pt idx="5914">
                  <c:v>22812</c:v>
                </c:pt>
                <c:pt idx="5915">
                  <c:v>22813</c:v>
                </c:pt>
                <c:pt idx="5916">
                  <c:v>22814</c:v>
                </c:pt>
                <c:pt idx="5917">
                  <c:v>22815</c:v>
                </c:pt>
                <c:pt idx="5918">
                  <c:v>22816</c:v>
                </c:pt>
                <c:pt idx="5919">
                  <c:v>22817</c:v>
                </c:pt>
                <c:pt idx="5920">
                  <c:v>22818</c:v>
                </c:pt>
                <c:pt idx="5921">
                  <c:v>22819</c:v>
                </c:pt>
                <c:pt idx="5922">
                  <c:v>22820</c:v>
                </c:pt>
                <c:pt idx="5923">
                  <c:v>22821</c:v>
                </c:pt>
                <c:pt idx="5924">
                  <c:v>22822</c:v>
                </c:pt>
                <c:pt idx="5925">
                  <c:v>22823</c:v>
                </c:pt>
                <c:pt idx="5926">
                  <c:v>22824</c:v>
                </c:pt>
                <c:pt idx="5927">
                  <c:v>22825</c:v>
                </c:pt>
                <c:pt idx="5928">
                  <c:v>22826</c:v>
                </c:pt>
                <c:pt idx="5929">
                  <c:v>22827</c:v>
                </c:pt>
                <c:pt idx="5930">
                  <c:v>22828</c:v>
                </c:pt>
                <c:pt idx="5931">
                  <c:v>22829</c:v>
                </c:pt>
                <c:pt idx="5932">
                  <c:v>22830</c:v>
                </c:pt>
                <c:pt idx="5933">
                  <c:v>22831</c:v>
                </c:pt>
                <c:pt idx="5934">
                  <c:v>22832</c:v>
                </c:pt>
                <c:pt idx="5935">
                  <c:v>22833</c:v>
                </c:pt>
                <c:pt idx="5936">
                  <c:v>22834</c:v>
                </c:pt>
                <c:pt idx="5937">
                  <c:v>22835</c:v>
                </c:pt>
                <c:pt idx="5938">
                  <c:v>22836</c:v>
                </c:pt>
                <c:pt idx="5939">
                  <c:v>22837</c:v>
                </c:pt>
                <c:pt idx="5940">
                  <c:v>22838</c:v>
                </c:pt>
                <c:pt idx="5941">
                  <c:v>22839</c:v>
                </c:pt>
                <c:pt idx="5942">
                  <c:v>22840</c:v>
                </c:pt>
                <c:pt idx="5943">
                  <c:v>22841</c:v>
                </c:pt>
                <c:pt idx="5944">
                  <c:v>22842</c:v>
                </c:pt>
                <c:pt idx="5945">
                  <c:v>22843</c:v>
                </c:pt>
                <c:pt idx="5946">
                  <c:v>22844</c:v>
                </c:pt>
                <c:pt idx="5947">
                  <c:v>22845</c:v>
                </c:pt>
                <c:pt idx="5948">
                  <c:v>22846</c:v>
                </c:pt>
                <c:pt idx="5949">
                  <c:v>22847</c:v>
                </c:pt>
                <c:pt idx="5950">
                  <c:v>22848</c:v>
                </c:pt>
                <c:pt idx="5951">
                  <c:v>22849</c:v>
                </c:pt>
                <c:pt idx="5952">
                  <c:v>22850</c:v>
                </c:pt>
                <c:pt idx="5953">
                  <c:v>22851</c:v>
                </c:pt>
                <c:pt idx="5954">
                  <c:v>22852</c:v>
                </c:pt>
                <c:pt idx="5955">
                  <c:v>22853</c:v>
                </c:pt>
                <c:pt idx="5956">
                  <c:v>22854</c:v>
                </c:pt>
                <c:pt idx="5957">
                  <c:v>22855</c:v>
                </c:pt>
                <c:pt idx="5958">
                  <c:v>22856</c:v>
                </c:pt>
                <c:pt idx="5959">
                  <c:v>22857</c:v>
                </c:pt>
                <c:pt idx="5960">
                  <c:v>22858</c:v>
                </c:pt>
                <c:pt idx="5961">
                  <c:v>22859</c:v>
                </c:pt>
                <c:pt idx="5962">
                  <c:v>22860</c:v>
                </c:pt>
                <c:pt idx="5963">
                  <c:v>22861</c:v>
                </c:pt>
                <c:pt idx="5964">
                  <c:v>22862</c:v>
                </c:pt>
                <c:pt idx="5965">
                  <c:v>22863</c:v>
                </c:pt>
                <c:pt idx="5966">
                  <c:v>22864</c:v>
                </c:pt>
                <c:pt idx="5967">
                  <c:v>22865</c:v>
                </c:pt>
                <c:pt idx="5968">
                  <c:v>22866</c:v>
                </c:pt>
                <c:pt idx="5969">
                  <c:v>22867</c:v>
                </c:pt>
                <c:pt idx="5970">
                  <c:v>22868</c:v>
                </c:pt>
                <c:pt idx="5971">
                  <c:v>22869</c:v>
                </c:pt>
                <c:pt idx="5972">
                  <c:v>22870</c:v>
                </c:pt>
                <c:pt idx="5973">
                  <c:v>22871</c:v>
                </c:pt>
                <c:pt idx="5974">
                  <c:v>22872</c:v>
                </c:pt>
                <c:pt idx="5975">
                  <c:v>22873</c:v>
                </c:pt>
                <c:pt idx="5976">
                  <c:v>22874</c:v>
                </c:pt>
                <c:pt idx="5977">
                  <c:v>22875</c:v>
                </c:pt>
                <c:pt idx="5978">
                  <c:v>22876</c:v>
                </c:pt>
                <c:pt idx="5979">
                  <c:v>22877</c:v>
                </c:pt>
                <c:pt idx="5980">
                  <c:v>22878</c:v>
                </c:pt>
                <c:pt idx="5981">
                  <c:v>22879</c:v>
                </c:pt>
                <c:pt idx="5982">
                  <c:v>22880</c:v>
                </c:pt>
                <c:pt idx="5983">
                  <c:v>22881</c:v>
                </c:pt>
                <c:pt idx="5984">
                  <c:v>22882</c:v>
                </c:pt>
                <c:pt idx="5985">
                  <c:v>22883</c:v>
                </c:pt>
                <c:pt idx="5986">
                  <c:v>22884</c:v>
                </c:pt>
                <c:pt idx="5987">
                  <c:v>22885</c:v>
                </c:pt>
                <c:pt idx="5988">
                  <c:v>22886</c:v>
                </c:pt>
                <c:pt idx="5989">
                  <c:v>22887</c:v>
                </c:pt>
                <c:pt idx="5990">
                  <c:v>22888</c:v>
                </c:pt>
                <c:pt idx="5991">
                  <c:v>22889</c:v>
                </c:pt>
                <c:pt idx="5992">
                  <c:v>22890</c:v>
                </c:pt>
                <c:pt idx="5993">
                  <c:v>22891</c:v>
                </c:pt>
                <c:pt idx="5994">
                  <c:v>22892</c:v>
                </c:pt>
                <c:pt idx="5995">
                  <c:v>22893</c:v>
                </c:pt>
                <c:pt idx="5996">
                  <c:v>22894</c:v>
                </c:pt>
                <c:pt idx="5997">
                  <c:v>22895</c:v>
                </c:pt>
                <c:pt idx="5998">
                  <c:v>22896</c:v>
                </c:pt>
                <c:pt idx="5999">
                  <c:v>22897</c:v>
                </c:pt>
                <c:pt idx="6000">
                  <c:v>22898</c:v>
                </c:pt>
                <c:pt idx="6001">
                  <c:v>22899</c:v>
                </c:pt>
                <c:pt idx="6002">
                  <c:v>22900</c:v>
                </c:pt>
                <c:pt idx="6003">
                  <c:v>22901</c:v>
                </c:pt>
                <c:pt idx="6004">
                  <c:v>22902</c:v>
                </c:pt>
                <c:pt idx="6005">
                  <c:v>22903</c:v>
                </c:pt>
                <c:pt idx="6006">
                  <c:v>22904</c:v>
                </c:pt>
                <c:pt idx="6007">
                  <c:v>22905</c:v>
                </c:pt>
                <c:pt idx="6008">
                  <c:v>22906</c:v>
                </c:pt>
                <c:pt idx="6009">
                  <c:v>22907</c:v>
                </c:pt>
                <c:pt idx="6010">
                  <c:v>22908</c:v>
                </c:pt>
                <c:pt idx="6011">
                  <c:v>22909</c:v>
                </c:pt>
                <c:pt idx="6012">
                  <c:v>22910</c:v>
                </c:pt>
                <c:pt idx="6013">
                  <c:v>22911</c:v>
                </c:pt>
                <c:pt idx="6014">
                  <c:v>22912</c:v>
                </c:pt>
                <c:pt idx="6015">
                  <c:v>22913</c:v>
                </c:pt>
                <c:pt idx="6016">
                  <c:v>22914</c:v>
                </c:pt>
                <c:pt idx="6017">
                  <c:v>22915</c:v>
                </c:pt>
                <c:pt idx="6018">
                  <c:v>22916</c:v>
                </c:pt>
                <c:pt idx="6019">
                  <c:v>22917</c:v>
                </c:pt>
                <c:pt idx="6020">
                  <c:v>22918</c:v>
                </c:pt>
                <c:pt idx="6021">
                  <c:v>22919</c:v>
                </c:pt>
                <c:pt idx="6022">
                  <c:v>22920</c:v>
                </c:pt>
                <c:pt idx="6023">
                  <c:v>22921</c:v>
                </c:pt>
                <c:pt idx="6024">
                  <c:v>22922</c:v>
                </c:pt>
                <c:pt idx="6025">
                  <c:v>22923</c:v>
                </c:pt>
                <c:pt idx="6026">
                  <c:v>22924</c:v>
                </c:pt>
                <c:pt idx="6027">
                  <c:v>22925</c:v>
                </c:pt>
                <c:pt idx="6028">
                  <c:v>22926</c:v>
                </c:pt>
                <c:pt idx="6029">
                  <c:v>22927</c:v>
                </c:pt>
                <c:pt idx="6030">
                  <c:v>22928</c:v>
                </c:pt>
                <c:pt idx="6031">
                  <c:v>22929</c:v>
                </c:pt>
                <c:pt idx="6032">
                  <c:v>22930</c:v>
                </c:pt>
                <c:pt idx="6033">
                  <c:v>22931</c:v>
                </c:pt>
                <c:pt idx="6034">
                  <c:v>22932</c:v>
                </c:pt>
                <c:pt idx="6035">
                  <c:v>22933</c:v>
                </c:pt>
                <c:pt idx="6036">
                  <c:v>22934</c:v>
                </c:pt>
                <c:pt idx="6037">
                  <c:v>22935</c:v>
                </c:pt>
                <c:pt idx="6038">
                  <c:v>22936</c:v>
                </c:pt>
                <c:pt idx="6039">
                  <c:v>22937</c:v>
                </c:pt>
                <c:pt idx="6040">
                  <c:v>22938</c:v>
                </c:pt>
                <c:pt idx="6041">
                  <c:v>22939</c:v>
                </c:pt>
                <c:pt idx="6042">
                  <c:v>22940</c:v>
                </c:pt>
                <c:pt idx="6043">
                  <c:v>22941</c:v>
                </c:pt>
                <c:pt idx="6044">
                  <c:v>22942</c:v>
                </c:pt>
                <c:pt idx="6045">
                  <c:v>22943</c:v>
                </c:pt>
                <c:pt idx="6046">
                  <c:v>22944</c:v>
                </c:pt>
                <c:pt idx="6047">
                  <c:v>22945</c:v>
                </c:pt>
                <c:pt idx="6048">
                  <c:v>22946</c:v>
                </c:pt>
                <c:pt idx="6049">
                  <c:v>22947</c:v>
                </c:pt>
                <c:pt idx="6050">
                  <c:v>22948</c:v>
                </c:pt>
                <c:pt idx="6051">
                  <c:v>22949</c:v>
                </c:pt>
                <c:pt idx="6052">
                  <c:v>22950</c:v>
                </c:pt>
                <c:pt idx="6053">
                  <c:v>22951</c:v>
                </c:pt>
                <c:pt idx="6054">
                  <c:v>22952</c:v>
                </c:pt>
                <c:pt idx="6055">
                  <c:v>22953</c:v>
                </c:pt>
                <c:pt idx="6056">
                  <c:v>22954</c:v>
                </c:pt>
                <c:pt idx="6057">
                  <c:v>22955</c:v>
                </c:pt>
                <c:pt idx="6058">
                  <c:v>22956</c:v>
                </c:pt>
                <c:pt idx="6059">
                  <c:v>22957</c:v>
                </c:pt>
                <c:pt idx="6060">
                  <c:v>22958</c:v>
                </c:pt>
                <c:pt idx="6061">
                  <c:v>22959</c:v>
                </c:pt>
                <c:pt idx="6062">
                  <c:v>22960</c:v>
                </c:pt>
                <c:pt idx="6063">
                  <c:v>22961</c:v>
                </c:pt>
                <c:pt idx="6064">
                  <c:v>22962</c:v>
                </c:pt>
                <c:pt idx="6065">
                  <c:v>22963</c:v>
                </c:pt>
                <c:pt idx="6066">
                  <c:v>22964</c:v>
                </c:pt>
                <c:pt idx="6067">
                  <c:v>22965</c:v>
                </c:pt>
                <c:pt idx="6068">
                  <c:v>22966</c:v>
                </c:pt>
                <c:pt idx="6069">
                  <c:v>22967</c:v>
                </c:pt>
                <c:pt idx="6070">
                  <c:v>22968</c:v>
                </c:pt>
                <c:pt idx="6071">
                  <c:v>22969</c:v>
                </c:pt>
                <c:pt idx="6072">
                  <c:v>22970</c:v>
                </c:pt>
                <c:pt idx="6073">
                  <c:v>22971</c:v>
                </c:pt>
                <c:pt idx="6074">
                  <c:v>22972</c:v>
                </c:pt>
                <c:pt idx="6075">
                  <c:v>22973</c:v>
                </c:pt>
                <c:pt idx="6076">
                  <c:v>22974</c:v>
                </c:pt>
                <c:pt idx="6077">
                  <c:v>22975</c:v>
                </c:pt>
                <c:pt idx="6078">
                  <c:v>22976</c:v>
                </c:pt>
                <c:pt idx="6079">
                  <c:v>22977</c:v>
                </c:pt>
                <c:pt idx="6080">
                  <c:v>22978</c:v>
                </c:pt>
                <c:pt idx="6081">
                  <c:v>22979</c:v>
                </c:pt>
                <c:pt idx="6082">
                  <c:v>22980</c:v>
                </c:pt>
                <c:pt idx="6083">
                  <c:v>22981</c:v>
                </c:pt>
                <c:pt idx="6084">
                  <c:v>22982</c:v>
                </c:pt>
                <c:pt idx="6085">
                  <c:v>22983</c:v>
                </c:pt>
                <c:pt idx="6086">
                  <c:v>22984</c:v>
                </c:pt>
                <c:pt idx="6087">
                  <c:v>22985</c:v>
                </c:pt>
                <c:pt idx="6088">
                  <c:v>22986</c:v>
                </c:pt>
                <c:pt idx="6089">
                  <c:v>22987</c:v>
                </c:pt>
                <c:pt idx="6090">
                  <c:v>22988</c:v>
                </c:pt>
                <c:pt idx="6091">
                  <c:v>22989</c:v>
                </c:pt>
                <c:pt idx="6092">
                  <c:v>22990</c:v>
                </c:pt>
                <c:pt idx="6093">
                  <c:v>22991</c:v>
                </c:pt>
                <c:pt idx="6094">
                  <c:v>22992</c:v>
                </c:pt>
                <c:pt idx="6095">
                  <c:v>22993</c:v>
                </c:pt>
                <c:pt idx="6096">
                  <c:v>22994</c:v>
                </c:pt>
                <c:pt idx="6097">
                  <c:v>22995</c:v>
                </c:pt>
                <c:pt idx="6098">
                  <c:v>22996</c:v>
                </c:pt>
                <c:pt idx="6099">
                  <c:v>22997</c:v>
                </c:pt>
                <c:pt idx="6100">
                  <c:v>22998</c:v>
                </c:pt>
                <c:pt idx="6101">
                  <c:v>22999</c:v>
                </c:pt>
                <c:pt idx="6102">
                  <c:v>23000</c:v>
                </c:pt>
                <c:pt idx="6103">
                  <c:v>23001</c:v>
                </c:pt>
                <c:pt idx="6104">
                  <c:v>23002</c:v>
                </c:pt>
                <c:pt idx="6105">
                  <c:v>23003</c:v>
                </c:pt>
                <c:pt idx="6106">
                  <c:v>23004</c:v>
                </c:pt>
                <c:pt idx="6107">
                  <c:v>23005</c:v>
                </c:pt>
                <c:pt idx="6108">
                  <c:v>23006</c:v>
                </c:pt>
                <c:pt idx="6109">
                  <c:v>23007</c:v>
                </c:pt>
                <c:pt idx="6110">
                  <c:v>23008</c:v>
                </c:pt>
                <c:pt idx="6111">
                  <c:v>23009</c:v>
                </c:pt>
                <c:pt idx="6112">
                  <c:v>23010</c:v>
                </c:pt>
                <c:pt idx="6113">
                  <c:v>23011</c:v>
                </c:pt>
                <c:pt idx="6114">
                  <c:v>23012</c:v>
                </c:pt>
                <c:pt idx="6115">
                  <c:v>23013</c:v>
                </c:pt>
                <c:pt idx="6116">
                  <c:v>23014</c:v>
                </c:pt>
                <c:pt idx="6117">
                  <c:v>23015</c:v>
                </c:pt>
                <c:pt idx="6118">
                  <c:v>23016</c:v>
                </c:pt>
                <c:pt idx="6119">
                  <c:v>23017</c:v>
                </c:pt>
                <c:pt idx="6120">
                  <c:v>23018</c:v>
                </c:pt>
                <c:pt idx="6121">
                  <c:v>23019</c:v>
                </c:pt>
                <c:pt idx="6122">
                  <c:v>23020</c:v>
                </c:pt>
                <c:pt idx="6123">
                  <c:v>23021</c:v>
                </c:pt>
                <c:pt idx="6124">
                  <c:v>23022</c:v>
                </c:pt>
                <c:pt idx="6125">
                  <c:v>23023</c:v>
                </c:pt>
                <c:pt idx="6126">
                  <c:v>23024</c:v>
                </c:pt>
                <c:pt idx="6127">
                  <c:v>23025</c:v>
                </c:pt>
                <c:pt idx="6128">
                  <c:v>23026</c:v>
                </c:pt>
                <c:pt idx="6129">
                  <c:v>23027</c:v>
                </c:pt>
                <c:pt idx="6130">
                  <c:v>23028</c:v>
                </c:pt>
                <c:pt idx="6131">
                  <c:v>23029</c:v>
                </c:pt>
                <c:pt idx="6132">
                  <c:v>23030</c:v>
                </c:pt>
                <c:pt idx="6133">
                  <c:v>23031</c:v>
                </c:pt>
                <c:pt idx="6134">
                  <c:v>23032</c:v>
                </c:pt>
                <c:pt idx="6135">
                  <c:v>23033</c:v>
                </c:pt>
                <c:pt idx="6136">
                  <c:v>23034</c:v>
                </c:pt>
                <c:pt idx="6137">
                  <c:v>23035</c:v>
                </c:pt>
                <c:pt idx="6138">
                  <c:v>23036</c:v>
                </c:pt>
                <c:pt idx="6139">
                  <c:v>23037</c:v>
                </c:pt>
                <c:pt idx="6140">
                  <c:v>23038</c:v>
                </c:pt>
                <c:pt idx="6141">
                  <c:v>23039</c:v>
                </c:pt>
                <c:pt idx="6142">
                  <c:v>23040</c:v>
                </c:pt>
                <c:pt idx="6143">
                  <c:v>23041</c:v>
                </c:pt>
                <c:pt idx="6144">
                  <c:v>23042</c:v>
                </c:pt>
                <c:pt idx="6145">
                  <c:v>23043</c:v>
                </c:pt>
                <c:pt idx="6146">
                  <c:v>23044</c:v>
                </c:pt>
                <c:pt idx="6147">
                  <c:v>23045</c:v>
                </c:pt>
                <c:pt idx="6148">
                  <c:v>23046</c:v>
                </c:pt>
                <c:pt idx="6149">
                  <c:v>23047</c:v>
                </c:pt>
                <c:pt idx="6150">
                  <c:v>23048</c:v>
                </c:pt>
                <c:pt idx="6151">
                  <c:v>23049</c:v>
                </c:pt>
                <c:pt idx="6152">
                  <c:v>23050</c:v>
                </c:pt>
                <c:pt idx="6153">
                  <c:v>23051</c:v>
                </c:pt>
                <c:pt idx="6154">
                  <c:v>23052</c:v>
                </c:pt>
                <c:pt idx="6155">
                  <c:v>23053</c:v>
                </c:pt>
                <c:pt idx="6156">
                  <c:v>23054</c:v>
                </c:pt>
                <c:pt idx="6157">
                  <c:v>23055</c:v>
                </c:pt>
                <c:pt idx="6158">
                  <c:v>23056</c:v>
                </c:pt>
                <c:pt idx="6159">
                  <c:v>23057</c:v>
                </c:pt>
                <c:pt idx="6160">
                  <c:v>23058</c:v>
                </c:pt>
                <c:pt idx="6161">
                  <c:v>23059</c:v>
                </c:pt>
                <c:pt idx="6162">
                  <c:v>23060</c:v>
                </c:pt>
                <c:pt idx="6163">
                  <c:v>23061</c:v>
                </c:pt>
                <c:pt idx="6164">
                  <c:v>23062</c:v>
                </c:pt>
                <c:pt idx="6165">
                  <c:v>23063</c:v>
                </c:pt>
                <c:pt idx="6166">
                  <c:v>23064</c:v>
                </c:pt>
                <c:pt idx="6167">
                  <c:v>23065</c:v>
                </c:pt>
                <c:pt idx="6168">
                  <c:v>23066</c:v>
                </c:pt>
                <c:pt idx="6169">
                  <c:v>23067</c:v>
                </c:pt>
                <c:pt idx="6170">
                  <c:v>23068</c:v>
                </c:pt>
                <c:pt idx="6171">
                  <c:v>23069</c:v>
                </c:pt>
                <c:pt idx="6172">
                  <c:v>23070</c:v>
                </c:pt>
                <c:pt idx="6173">
                  <c:v>23071</c:v>
                </c:pt>
                <c:pt idx="6174">
                  <c:v>23072</c:v>
                </c:pt>
                <c:pt idx="6175">
                  <c:v>23073</c:v>
                </c:pt>
                <c:pt idx="6176">
                  <c:v>23074</c:v>
                </c:pt>
                <c:pt idx="6177">
                  <c:v>23075</c:v>
                </c:pt>
                <c:pt idx="6178">
                  <c:v>23076</c:v>
                </c:pt>
                <c:pt idx="6179">
                  <c:v>23077</c:v>
                </c:pt>
                <c:pt idx="6180">
                  <c:v>23078</c:v>
                </c:pt>
                <c:pt idx="6181">
                  <c:v>23079</c:v>
                </c:pt>
                <c:pt idx="6182">
                  <c:v>23080</c:v>
                </c:pt>
                <c:pt idx="6183">
                  <c:v>23081</c:v>
                </c:pt>
                <c:pt idx="6184">
                  <c:v>23082</c:v>
                </c:pt>
                <c:pt idx="6185">
                  <c:v>23083</c:v>
                </c:pt>
                <c:pt idx="6186">
                  <c:v>23084</c:v>
                </c:pt>
                <c:pt idx="6187">
                  <c:v>23085</c:v>
                </c:pt>
                <c:pt idx="6188">
                  <c:v>23086</c:v>
                </c:pt>
                <c:pt idx="6189">
                  <c:v>23087</c:v>
                </c:pt>
                <c:pt idx="6190">
                  <c:v>23088</c:v>
                </c:pt>
                <c:pt idx="6191">
                  <c:v>23089</c:v>
                </c:pt>
                <c:pt idx="6192">
                  <c:v>23090</c:v>
                </c:pt>
                <c:pt idx="6193">
                  <c:v>23091</c:v>
                </c:pt>
                <c:pt idx="6194">
                  <c:v>23092</c:v>
                </c:pt>
                <c:pt idx="6195">
                  <c:v>23093</c:v>
                </c:pt>
                <c:pt idx="6196">
                  <c:v>23094</c:v>
                </c:pt>
                <c:pt idx="6197">
                  <c:v>23095</c:v>
                </c:pt>
                <c:pt idx="6198">
                  <c:v>23096</c:v>
                </c:pt>
                <c:pt idx="6199">
                  <c:v>23097</c:v>
                </c:pt>
                <c:pt idx="6200">
                  <c:v>23098</c:v>
                </c:pt>
                <c:pt idx="6201">
                  <c:v>23099</c:v>
                </c:pt>
                <c:pt idx="6202">
                  <c:v>23100</c:v>
                </c:pt>
                <c:pt idx="6203">
                  <c:v>23101</c:v>
                </c:pt>
                <c:pt idx="6204">
                  <c:v>23102</c:v>
                </c:pt>
                <c:pt idx="6205">
                  <c:v>23103</c:v>
                </c:pt>
                <c:pt idx="6206">
                  <c:v>23104</c:v>
                </c:pt>
                <c:pt idx="6207">
                  <c:v>23105</c:v>
                </c:pt>
                <c:pt idx="6208">
                  <c:v>23106</c:v>
                </c:pt>
                <c:pt idx="6209">
                  <c:v>23107</c:v>
                </c:pt>
                <c:pt idx="6210">
                  <c:v>23108</c:v>
                </c:pt>
                <c:pt idx="6211">
                  <c:v>23109</c:v>
                </c:pt>
                <c:pt idx="6212">
                  <c:v>23110</c:v>
                </c:pt>
                <c:pt idx="6213">
                  <c:v>23111</c:v>
                </c:pt>
                <c:pt idx="6214">
                  <c:v>23112</c:v>
                </c:pt>
                <c:pt idx="6215">
                  <c:v>23113</c:v>
                </c:pt>
                <c:pt idx="6216">
                  <c:v>23114</c:v>
                </c:pt>
                <c:pt idx="6217">
                  <c:v>23115</c:v>
                </c:pt>
                <c:pt idx="6218">
                  <c:v>23116</c:v>
                </c:pt>
                <c:pt idx="6219">
                  <c:v>23117</c:v>
                </c:pt>
                <c:pt idx="6220">
                  <c:v>23118</c:v>
                </c:pt>
                <c:pt idx="6221">
                  <c:v>23119</c:v>
                </c:pt>
                <c:pt idx="6222">
                  <c:v>23120</c:v>
                </c:pt>
                <c:pt idx="6223">
                  <c:v>23121</c:v>
                </c:pt>
                <c:pt idx="6224">
                  <c:v>23122</c:v>
                </c:pt>
                <c:pt idx="6225">
                  <c:v>23123</c:v>
                </c:pt>
                <c:pt idx="6226">
                  <c:v>23124</c:v>
                </c:pt>
                <c:pt idx="6227">
                  <c:v>23125</c:v>
                </c:pt>
                <c:pt idx="6228">
                  <c:v>23126</c:v>
                </c:pt>
                <c:pt idx="6229">
                  <c:v>23127</c:v>
                </c:pt>
                <c:pt idx="6230">
                  <c:v>23128</c:v>
                </c:pt>
                <c:pt idx="6231">
                  <c:v>23129</c:v>
                </c:pt>
                <c:pt idx="6232">
                  <c:v>23130</c:v>
                </c:pt>
                <c:pt idx="6233">
                  <c:v>23131</c:v>
                </c:pt>
                <c:pt idx="6234">
                  <c:v>23132</c:v>
                </c:pt>
                <c:pt idx="6235">
                  <c:v>23133</c:v>
                </c:pt>
                <c:pt idx="6236">
                  <c:v>23134</c:v>
                </c:pt>
                <c:pt idx="6237">
                  <c:v>23135</c:v>
                </c:pt>
                <c:pt idx="6238">
                  <c:v>23136</c:v>
                </c:pt>
                <c:pt idx="6239">
                  <c:v>23137</c:v>
                </c:pt>
                <c:pt idx="6240">
                  <c:v>23138</c:v>
                </c:pt>
                <c:pt idx="6241">
                  <c:v>23139</c:v>
                </c:pt>
                <c:pt idx="6242">
                  <c:v>23140</c:v>
                </c:pt>
                <c:pt idx="6243">
                  <c:v>23141</c:v>
                </c:pt>
                <c:pt idx="6244">
                  <c:v>23142</c:v>
                </c:pt>
                <c:pt idx="6245">
                  <c:v>23143</c:v>
                </c:pt>
                <c:pt idx="6246">
                  <c:v>23144</c:v>
                </c:pt>
                <c:pt idx="6247">
                  <c:v>23145</c:v>
                </c:pt>
                <c:pt idx="6248">
                  <c:v>23146</c:v>
                </c:pt>
                <c:pt idx="6249">
                  <c:v>23147</c:v>
                </c:pt>
                <c:pt idx="6250">
                  <c:v>23148</c:v>
                </c:pt>
                <c:pt idx="6251">
                  <c:v>23149</c:v>
                </c:pt>
                <c:pt idx="6252">
                  <c:v>23150</c:v>
                </c:pt>
                <c:pt idx="6253">
                  <c:v>23151</c:v>
                </c:pt>
                <c:pt idx="6254">
                  <c:v>23152</c:v>
                </c:pt>
                <c:pt idx="6255">
                  <c:v>23153</c:v>
                </c:pt>
                <c:pt idx="6256">
                  <c:v>23154</c:v>
                </c:pt>
                <c:pt idx="6257">
                  <c:v>23155</c:v>
                </c:pt>
                <c:pt idx="6258">
                  <c:v>23156</c:v>
                </c:pt>
                <c:pt idx="6259">
                  <c:v>23157</c:v>
                </c:pt>
                <c:pt idx="6260">
                  <c:v>23158</c:v>
                </c:pt>
                <c:pt idx="6261">
                  <c:v>23159</c:v>
                </c:pt>
                <c:pt idx="6262">
                  <c:v>23160</c:v>
                </c:pt>
                <c:pt idx="6263">
                  <c:v>23161</c:v>
                </c:pt>
                <c:pt idx="6264">
                  <c:v>23162</c:v>
                </c:pt>
                <c:pt idx="6265">
                  <c:v>23163</c:v>
                </c:pt>
                <c:pt idx="6266">
                  <c:v>23164</c:v>
                </c:pt>
                <c:pt idx="6267">
                  <c:v>23165</c:v>
                </c:pt>
                <c:pt idx="6268">
                  <c:v>23166</c:v>
                </c:pt>
                <c:pt idx="6269">
                  <c:v>23167</c:v>
                </c:pt>
                <c:pt idx="6270">
                  <c:v>23168</c:v>
                </c:pt>
                <c:pt idx="6271">
                  <c:v>23169</c:v>
                </c:pt>
                <c:pt idx="6272">
                  <c:v>23170</c:v>
                </c:pt>
                <c:pt idx="6273">
                  <c:v>23171</c:v>
                </c:pt>
                <c:pt idx="6274">
                  <c:v>23172</c:v>
                </c:pt>
                <c:pt idx="6275">
                  <c:v>23173</c:v>
                </c:pt>
                <c:pt idx="6276">
                  <c:v>23174</c:v>
                </c:pt>
                <c:pt idx="6277">
                  <c:v>23175</c:v>
                </c:pt>
                <c:pt idx="6278">
                  <c:v>23176</c:v>
                </c:pt>
                <c:pt idx="6279">
                  <c:v>23177</c:v>
                </c:pt>
                <c:pt idx="6280">
                  <c:v>23178</c:v>
                </c:pt>
                <c:pt idx="6281">
                  <c:v>23179</c:v>
                </c:pt>
                <c:pt idx="6282">
                  <c:v>23180</c:v>
                </c:pt>
                <c:pt idx="6283">
                  <c:v>23181</c:v>
                </c:pt>
                <c:pt idx="6284">
                  <c:v>23182</c:v>
                </c:pt>
                <c:pt idx="6285">
                  <c:v>23183</c:v>
                </c:pt>
                <c:pt idx="6286">
                  <c:v>23184</c:v>
                </c:pt>
                <c:pt idx="6287">
                  <c:v>23185</c:v>
                </c:pt>
                <c:pt idx="6288">
                  <c:v>23186</c:v>
                </c:pt>
                <c:pt idx="6289">
                  <c:v>23187</c:v>
                </c:pt>
                <c:pt idx="6290">
                  <c:v>23188</c:v>
                </c:pt>
                <c:pt idx="6291">
                  <c:v>23189</c:v>
                </c:pt>
                <c:pt idx="6292">
                  <c:v>23190</c:v>
                </c:pt>
                <c:pt idx="6293">
                  <c:v>23191</c:v>
                </c:pt>
                <c:pt idx="6294">
                  <c:v>23192</c:v>
                </c:pt>
                <c:pt idx="6295">
                  <c:v>23193</c:v>
                </c:pt>
                <c:pt idx="6296">
                  <c:v>23194</c:v>
                </c:pt>
                <c:pt idx="6297">
                  <c:v>23195</c:v>
                </c:pt>
                <c:pt idx="6298">
                  <c:v>23196</c:v>
                </c:pt>
                <c:pt idx="6299">
                  <c:v>23197</c:v>
                </c:pt>
                <c:pt idx="6300">
                  <c:v>23198</c:v>
                </c:pt>
                <c:pt idx="6301">
                  <c:v>23199</c:v>
                </c:pt>
                <c:pt idx="6302">
                  <c:v>23200</c:v>
                </c:pt>
                <c:pt idx="6303">
                  <c:v>23201</c:v>
                </c:pt>
                <c:pt idx="6304">
                  <c:v>23202</c:v>
                </c:pt>
                <c:pt idx="6305">
                  <c:v>23203</c:v>
                </c:pt>
                <c:pt idx="6306">
                  <c:v>23204</c:v>
                </c:pt>
                <c:pt idx="6307">
                  <c:v>23205</c:v>
                </c:pt>
                <c:pt idx="6308">
                  <c:v>23206</c:v>
                </c:pt>
                <c:pt idx="6309">
                  <c:v>23207</c:v>
                </c:pt>
                <c:pt idx="6310">
                  <c:v>23208</c:v>
                </c:pt>
                <c:pt idx="6311">
                  <c:v>23209</c:v>
                </c:pt>
                <c:pt idx="6312">
                  <c:v>23210</c:v>
                </c:pt>
                <c:pt idx="6313">
                  <c:v>23211</c:v>
                </c:pt>
                <c:pt idx="6314">
                  <c:v>23212</c:v>
                </c:pt>
                <c:pt idx="6315">
                  <c:v>23213</c:v>
                </c:pt>
                <c:pt idx="6316">
                  <c:v>23214</c:v>
                </c:pt>
                <c:pt idx="6317">
                  <c:v>23215</c:v>
                </c:pt>
                <c:pt idx="6318">
                  <c:v>23216</c:v>
                </c:pt>
                <c:pt idx="6319">
                  <c:v>23217</c:v>
                </c:pt>
                <c:pt idx="6320">
                  <c:v>23218</c:v>
                </c:pt>
                <c:pt idx="6321">
                  <c:v>23219</c:v>
                </c:pt>
                <c:pt idx="6322">
                  <c:v>23220</c:v>
                </c:pt>
                <c:pt idx="6323">
                  <c:v>23221</c:v>
                </c:pt>
                <c:pt idx="6324">
                  <c:v>23222</c:v>
                </c:pt>
                <c:pt idx="6325">
                  <c:v>23223</c:v>
                </c:pt>
                <c:pt idx="6326">
                  <c:v>23224</c:v>
                </c:pt>
                <c:pt idx="6327">
                  <c:v>23225</c:v>
                </c:pt>
                <c:pt idx="6328">
                  <c:v>23226</c:v>
                </c:pt>
                <c:pt idx="6329">
                  <c:v>23227</c:v>
                </c:pt>
                <c:pt idx="6330">
                  <c:v>23228</c:v>
                </c:pt>
                <c:pt idx="6331">
                  <c:v>23229</c:v>
                </c:pt>
                <c:pt idx="6332">
                  <c:v>23230</c:v>
                </c:pt>
                <c:pt idx="6333">
                  <c:v>23231</c:v>
                </c:pt>
                <c:pt idx="6334">
                  <c:v>23232</c:v>
                </c:pt>
                <c:pt idx="6335">
                  <c:v>23233</c:v>
                </c:pt>
                <c:pt idx="6336">
                  <c:v>23234</c:v>
                </c:pt>
                <c:pt idx="6337">
                  <c:v>23235</c:v>
                </c:pt>
                <c:pt idx="6338">
                  <c:v>23236</c:v>
                </c:pt>
                <c:pt idx="6339">
                  <c:v>23237</c:v>
                </c:pt>
                <c:pt idx="6340">
                  <c:v>23238</c:v>
                </c:pt>
                <c:pt idx="6341">
                  <c:v>23239</c:v>
                </c:pt>
                <c:pt idx="6342">
                  <c:v>23240</c:v>
                </c:pt>
                <c:pt idx="6343">
                  <c:v>23241</c:v>
                </c:pt>
                <c:pt idx="6344">
                  <c:v>23242</c:v>
                </c:pt>
                <c:pt idx="6345">
                  <c:v>23243</c:v>
                </c:pt>
                <c:pt idx="6346">
                  <c:v>23244</c:v>
                </c:pt>
                <c:pt idx="6347">
                  <c:v>23245</c:v>
                </c:pt>
                <c:pt idx="6348">
                  <c:v>23246</c:v>
                </c:pt>
                <c:pt idx="6349">
                  <c:v>23247</c:v>
                </c:pt>
                <c:pt idx="6350">
                  <c:v>23248</c:v>
                </c:pt>
                <c:pt idx="6351">
                  <c:v>23249</c:v>
                </c:pt>
                <c:pt idx="6352">
                  <c:v>23250</c:v>
                </c:pt>
                <c:pt idx="6353">
                  <c:v>23251</c:v>
                </c:pt>
                <c:pt idx="6354">
                  <c:v>23252</c:v>
                </c:pt>
                <c:pt idx="6355">
                  <c:v>23253</c:v>
                </c:pt>
                <c:pt idx="6356">
                  <c:v>23254</c:v>
                </c:pt>
                <c:pt idx="6357">
                  <c:v>23255</c:v>
                </c:pt>
                <c:pt idx="6358">
                  <c:v>23256</c:v>
                </c:pt>
                <c:pt idx="6359">
                  <c:v>23257</c:v>
                </c:pt>
                <c:pt idx="6360">
                  <c:v>23258</c:v>
                </c:pt>
                <c:pt idx="6361">
                  <c:v>23259</c:v>
                </c:pt>
                <c:pt idx="6362">
                  <c:v>23260</c:v>
                </c:pt>
                <c:pt idx="6363">
                  <c:v>23261</c:v>
                </c:pt>
                <c:pt idx="6364">
                  <c:v>23262</c:v>
                </c:pt>
                <c:pt idx="6365">
                  <c:v>23263</c:v>
                </c:pt>
                <c:pt idx="6366">
                  <c:v>23264</c:v>
                </c:pt>
                <c:pt idx="6367">
                  <c:v>23265</c:v>
                </c:pt>
                <c:pt idx="6368">
                  <c:v>23266</c:v>
                </c:pt>
                <c:pt idx="6369">
                  <c:v>23267</c:v>
                </c:pt>
                <c:pt idx="6370">
                  <c:v>23268</c:v>
                </c:pt>
                <c:pt idx="6371">
                  <c:v>23269</c:v>
                </c:pt>
                <c:pt idx="6372">
                  <c:v>23270</c:v>
                </c:pt>
                <c:pt idx="6373">
                  <c:v>23271</c:v>
                </c:pt>
                <c:pt idx="6374">
                  <c:v>23272</c:v>
                </c:pt>
                <c:pt idx="6375">
                  <c:v>23273</c:v>
                </c:pt>
                <c:pt idx="6376">
                  <c:v>23274</c:v>
                </c:pt>
                <c:pt idx="6377">
                  <c:v>23275</c:v>
                </c:pt>
                <c:pt idx="6378">
                  <c:v>23276</c:v>
                </c:pt>
                <c:pt idx="6379">
                  <c:v>23277</c:v>
                </c:pt>
                <c:pt idx="6380">
                  <c:v>23278</c:v>
                </c:pt>
                <c:pt idx="6381">
                  <c:v>23279</c:v>
                </c:pt>
                <c:pt idx="6382">
                  <c:v>23280</c:v>
                </c:pt>
                <c:pt idx="6383">
                  <c:v>23281</c:v>
                </c:pt>
                <c:pt idx="6384">
                  <c:v>23282</c:v>
                </c:pt>
                <c:pt idx="6385">
                  <c:v>23283</c:v>
                </c:pt>
                <c:pt idx="6386">
                  <c:v>23284</c:v>
                </c:pt>
                <c:pt idx="6387">
                  <c:v>23285</c:v>
                </c:pt>
                <c:pt idx="6388">
                  <c:v>23286</c:v>
                </c:pt>
                <c:pt idx="6389">
                  <c:v>23287</c:v>
                </c:pt>
                <c:pt idx="6390">
                  <c:v>23288</c:v>
                </c:pt>
                <c:pt idx="6391">
                  <c:v>23289</c:v>
                </c:pt>
                <c:pt idx="6392">
                  <c:v>23290</c:v>
                </c:pt>
                <c:pt idx="6393">
                  <c:v>23291</c:v>
                </c:pt>
                <c:pt idx="6394">
                  <c:v>23292</c:v>
                </c:pt>
                <c:pt idx="6395">
                  <c:v>23293</c:v>
                </c:pt>
                <c:pt idx="6396">
                  <c:v>23294</c:v>
                </c:pt>
                <c:pt idx="6397">
                  <c:v>23295</c:v>
                </c:pt>
                <c:pt idx="6398">
                  <c:v>23296</c:v>
                </c:pt>
                <c:pt idx="6399">
                  <c:v>23297</c:v>
                </c:pt>
                <c:pt idx="6400">
                  <c:v>23298</c:v>
                </c:pt>
                <c:pt idx="6401">
                  <c:v>23299</c:v>
                </c:pt>
                <c:pt idx="6402">
                  <c:v>23300</c:v>
                </c:pt>
                <c:pt idx="6403">
                  <c:v>23301</c:v>
                </c:pt>
                <c:pt idx="6404">
                  <c:v>23302</c:v>
                </c:pt>
                <c:pt idx="6405">
                  <c:v>23303</c:v>
                </c:pt>
                <c:pt idx="6406">
                  <c:v>23304</c:v>
                </c:pt>
                <c:pt idx="6407">
                  <c:v>23305</c:v>
                </c:pt>
                <c:pt idx="6408">
                  <c:v>23306</c:v>
                </c:pt>
                <c:pt idx="6409">
                  <c:v>23307</c:v>
                </c:pt>
                <c:pt idx="6410">
                  <c:v>23308</c:v>
                </c:pt>
                <c:pt idx="6411">
                  <c:v>23309</c:v>
                </c:pt>
                <c:pt idx="6412">
                  <c:v>23310</c:v>
                </c:pt>
                <c:pt idx="6413">
                  <c:v>23311</c:v>
                </c:pt>
                <c:pt idx="6414">
                  <c:v>23312</c:v>
                </c:pt>
                <c:pt idx="6415">
                  <c:v>23313</c:v>
                </c:pt>
                <c:pt idx="6416">
                  <c:v>23314</c:v>
                </c:pt>
                <c:pt idx="6417">
                  <c:v>23315</c:v>
                </c:pt>
                <c:pt idx="6418">
                  <c:v>23316</c:v>
                </c:pt>
                <c:pt idx="6419">
                  <c:v>23317</c:v>
                </c:pt>
                <c:pt idx="6420">
                  <c:v>23318</c:v>
                </c:pt>
                <c:pt idx="6421">
                  <c:v>23319</c:v>
                </c:pt>
                <c:pt idx="6422">
                  <c:v>23320</c:v>
                </c:pt>
                <c:pt idx="6423">
                  <c:v>23321</c:v>
                </c:pt>
                <c:pt idx="6424">
                  <c:v>23322</c:v>
                </c:pt>
                <c:pt idx="6425">
                  <c:v>23323</c:v>
                </c:pt>
                <c:pt idx="6426">
                  <c:v>23324</c:v>
                </c:pt>
                <c:pt idx="6427">
                  <c:v>23325</c:v>
                </c:pt>
                <c:pt idx="6428">
                  <c:v>23326</c:v>
                </c:pt>
                <c:pt idx="6429">
                  <c:v>23327</c:v>
                </c:pt>
                <c:pt idx="6430">
                  <c:v>23328</c:v>
                </c:pt>
                <c:pt idx="6431">
                  <c:v>23329</c:v>
                </c:pt>
                <c:pt idx="6432">
                  <c:v>23330</c:v>
                </c:pt>
                <c:pt idx="6433">
                  <c:v>23331</c:v>
                </c:pt>
                <c:pt idx="6434">
                  <c:v>23332</c:v>
                </c:pt>
                <c:pt idx="6435">
                  <c:v>23333</c:v>
                </c:pt>
                <c:pt idx="6436">
                  <c:v>23334</c:v>
                </c:pt>
                <c:pt idx="6437">
                  <c:v>23335</c:v>
                </c:pt>
                <c:pt idx="6438">
                  <c:v>23336</c:v>
                </c:pt>
                <c:pt idx="6439">
                  <c:v>23337</c:v>
                </c:pt>
                <c:pt idx="6440">
                  <c:v>23338</c:v>
                </c:pt>
                <c:pt idx="6441">
                  <c:v>23339</c:v>
                </c:pt>
                <c:pt idx="6442">
                  <c:v>23340</c:v>
                </c:pt>
                <c:pt idx="6443">
                  <c:v>23341</c:v>
                </c:pt>
                <c:pt idx="6444">
                  <c:v>23342</c:v>
                </c:pt>
                <c:pt idx="6445">
                  <c:v>23343</c:v>
                </c:pt>
                <c:pt idx="6446">
                  <c:v>23344</c:v>
                </c:pt>
                <c:pt idx="6447">
                  <c:v>23345</c:v>
                </c:pt>
                <c:pt idx="6448">
                  <c:v>23346</c:v>
                </c:pt>
                <c:pt idx="6449">
                  <c:v>23347</c:v>
                </c:pt>
                <c:pt idx="6450">
                  <c:v>23348</c:v>
                </c:pt>
                <c:pt idx="6451">
                  <c:v>23349</c:v>
                </c:pt>
                <c:pt idx="6452">
                  <c:v>23350</c:v>
                </c:pt>
                <c:pt idx="6453">
                  <c:v>23351</c:v>
                </c:pt>
                <c:pt idx="6454">
                  <c:v>23352</c:v>
                </c:pt>
                <c:pt idx="6455">
                  <c:v>23353</c:v>
                </c:pt>
                <c:pt idx="6456">
                  <c:v>23354</c:v>
                </c:pt>
                <c:pt idx="6457">
                  <c:v>23355</c:v>
                </c:pt>
                <c:pt idx="6458">
                  <c:v>23356</c:v>
                </c:pt>
                <c:pt idx="6459">
                  <c:v>23357</c:v>
                </c:pt>
                <c:pt idx="6460">
                  <c:v>23358</c:v>
                </c:pt>
                <c:pt idx="6461">
                  <c:v>23359</c:v>
                </c:pt>
                <c:pt idx="6462">
                  <c:v>23360</c:v>
                </c:pt>
                <c:pt idx="6463">
                  <c:v>23361</c:v>
                </c:pt>
                <c:pt idx="6464">
                  <c:v>23362</c:v>
                </c:pt>
                <c:pt idx="6465">
                  <c:v>23363</c:v>
                </c:pt>
                <c:pt idx="6466">
                  <c:v>23364</c:v>
                </c:pt>
                <c:pt idx="6467">
                  <c:v>23365</c:v>
                </c:pt>
                <c:pt idx="6468">
                  <c:v>23366</c:v>
                </c:pt>
                <c:pt idx="6469">
                  <c:v>23367</c:v>
                </c:pt>
                <c:pt idx="6470">
                  <c:v>23368</c:v>
                </c:pt>
                <c:pt idx="6471">
                  <c:v>23369</c:v>
                </c:pt>
                <c:pt idx="6472">
                  <c:v>23370</c:v>
                </c:pt>
                <c:pt idx="6473">
                  <c:v>23371</c:v>
                </c:pt>
                <c:pt idx="6474">
                  <c:v>23372</c:v>
                </c:pt>
                <c:pt idx="6475">
                  <c:v>23373</c:v>
                </c:pt>
                <c:pt idx="6476">
                  <c:v>23374</c:v>
                </c:pt>
                <c:pt idx="6477">
                  <c:v>23375</c:v>
                </c:pt>
                <c:pt idx="6478">
                  <c:v>23376</c:v>
                </c:pt>
                <c:pt idx="6479">
                  <c:v>23377</c:v>
                </c:pt>
                <c:pt idx="6480">
                  <c:v>23378</c:v>
                </c:pt>
                <c:pt idx="6481">
                  <c:v>23379</c:v>
                </c:pt>
                <c:pt idx="6482">
                  <c:v>23380</c:v>
                </c:pt>
                <c:pt idx="6483">
                  <c:v>23381</c:v>
                </c:pt>
                <c:pt idx="6484">
                  <c:v>23382</c:v>
                </c:pt>
                <c:pt idx="6485">
                  <c:v>23383</c:v>
                </c:pt>
                <c:pt idx="6486">
                  <c:v>23384</c:v>
                </c:pt>
                <c:pt idx="6487">
                  <c:v>23385</c:v>
                </c:pt>
                <c:pt idx="6488">
                  <c:v>23386</c:v>
                </c:pt>
                <c:pt idx="6489">
                  <c:v>23387</c:v>
                </c:pt>
                <c:pt idx="6490">
                  <c:v>23388</c:v>
                </c:pt>
                <c:pt idx="6491">
                  <c:v>23389</c:v>
                </c:pt>
                <c:pt idx="6492">
                  <c:v>23390</c:v>
                </c:pt>
                <c:pt idx="6493">
                  <c:v>23391</c:v>
                </c:pt>
                <c:pt idx="6494">
                  <c:v>23392</c:v>
                </c:pt>
                <c:pt idx="6495">
                  <c:v>23393</c:v>
                </c:pt>
                <c:pt idx="6496">
                  <c:v>23394</c:v>
                </c:pt>
                <c:pt idx="6497">
                  <c:v>23395</c:v>
                </c:pt>
                <c:pt idx="6498">
                  <c:v>23396</c:v>
                </c:pt>
                <c:pt idx="6499">
                  <c:v>23397</c:v>
                </c:pt>
                <c:pt idx="6500">
                  <c:v>23398</c:v>
                </c:pt>
                <c:pt idx="6501">
                  <c:v>23399</c:v>
                </c:pt>
                <c:pt idx="6502">
                  <c:v>23400</c:v>
                </c:pt>
                <c:pt idx="6503">
                  <c:v>23401</c:v>
                </c:pt>
                <c:pt idx="6504">
                  <c:v>23402</c:v>
                </c:pt>
                <c:pt idx="6505">
                  <c:v>23403</c:v>
                </c:pt>
                <c:pt idx="6506">
                  <c:v>23404</c:v>
                </c:pt>
                <c:pt idx="6507">
                  <c:v>23405</c:v>
                </c:pt>
                <c:pt idx="6508">
                  <c:v>23406</c:v>
                </c:pt>
                <c:pt idx="6509">
                  <c:v>23407</c:v>
                </c:pt>
                <c:pt idx="6510">
                  <c:v>23408</c:v>
                </c:pt>
                <c:pt idx="6511">
                  <c:v>23409</c:v>
                </c:pt>
                <c:pt idx="6512">
                  <c:v>23410</c:v>
                </c:pt>
                <c:pt idx="6513">
                  <c:v>23411</c:v>
                </c:pt>
                <c:pt idx="6514">
                  <c:v>23412</c:v>
                </c:pt>
                <c:pt idx="6515">
                  <c:v>23413</c:v>
                </c:pt>
                <c:pt idx="6516">
                  <c:v>23414</c:v>
                </c:pt>
                <c:pt idx="6517">
                  <c:v>23415</c:v>
                </c:pt>
                <c:pt idx="6518">
                  <c:v>23416</c:v>
                </c:pt>
                <c:pt idx="6519">
                  <c:v>23417</c:v>
                </c:pt>
                <c:pt idx="6520">
                  <c:v>23418</c:v>
                </c:pt>
                <c:pt idx="6521">
                  <c:v>23419</c:v>
                </c:pt>
                <c:pt idx="6522">
                  <c:v>23420</c:v>
                </c:pt>
                <c:pt idx="6523">
                  <c:v>23421</c:v>
                </c:pt>
                <c:pt idx="6524">
                  <c:v>23422</c:v>
                </c:pt>
                <c:pt idx="6525">
                  <c:v>23423</c:v>
                </c:pt>
                <c:pt idx="6526">
                  <c:v>23424</c:v>
                </c:pt>
                <c:pt idx="6527">
                  <c:v>23425</c:v>
                </c:pt>
                <c:pt idx="6528">
                  <c:v>23426</c:v>
                </c:pt>
                <c:pt idx="6529">
                  <c:v>23427</c:v>
                </c:pt>
                <c:pt idx="6530">
                  <c:v>23428</c:v>
                </c:pt>
                <c:pt idx="6531">
                  <c:v>23429</c:v>
                </c:pt>
                <c:pt idx="6532">
                  <c:v>23430</c:v>
                </c:pt>
                <c:pt idx="6533">
                  <c:v>23431</c:v>
                </c:pt>
                <c:pt idx="6534">
                  <c:v>23432</c:v>
                </c:pt>
                <c:pt idx="6535">
                  <c:v>23433</c:v>
                </c:pt>
                <c:pt idx="6536">
                  <c:v>23434</c:v>
                </c:pt>
                <c:pt idx="6537">
                  <c:v>23435</c:v>
                </c:pt>
                <c:pt idx="6538">
                  <c:v>23436</c:v>
                </c:pt>
                <c:pt idx="6539">
                  <c:v>23437</c:v>
                </c:pt>
                <c:pt idx="6540">
                  <c:v>23438</c:v>
                </c:pt>
                <c:pt idx="6541">
                  <c:v>23439</c:v>
                </c:pt>
                <c:pt idx="6542">
                  <c:v>23440</c:v>
                </c:pt>
                <c:pt idx="6543">
                  <c:v>23441</c:v>
                </c:pt>
                <c:pt idx="6544">
                  <c:v>23442</c:v>
                </c:pt>
                <c:pt idx="6545">
                  <c:v>23443</c:v>
                </c:pt>
                <c:pt idx="6546">
                  <c:v>23444</c:v>
                </c:pt>
                <c:pt idx="6547">
                  <c:v>23445</c:v>
                </c:pt>
                <c:pt idx="6548">
                  <c:v>23446</c:v>
                </c:pt>
                <c:pt idx="6549">
                  <c:v>23447</c:v>
                </c:pt>
                <c:pt idx="6550">
                  <c:v>23448</c:v>
                </c:pt>
                <c:pt idx="6551">
                  <c:v>23449</c:v>
                </c:pt>
                <c:pt idx="6552">
                  <c:v>23450</c:v>
                </c:pt>
                <c:pt idx="6553">
                  <c:v>23451</c:v>
                </c:pt>
                <c:pt idx="6554">
                  <c:v>23452</c:v>
                </c:pt>
                <c:pt idx="6555">
                  <c:v>23453</c:v>
                </c:pt>
                <c:pt idx="6556">
                  <c:v>23454</c:v>
                </c:pt>
                <c:pt idx="6557">
                  <c:v>23455</c:v>
                </c:pt>
                <c:pt idx="6558">
                  <c:v>23456</c:v>
                </c:pt>
                <c:pt idx="6559">
                  <c:v>23457</c:v>
                </c:pt>
                <c:pt idx="6560">
                  <c:v>23458</c:v>
                </c:pt>
                <c:pt idx="6561">
                  <c:v>23459</c:v>
                </c:pt>
                <c:pt idx="6562">
                  <c:v>23460</c:v>
                </c:pt>
                <c:pt idx="6563">
                  <c:v>23461</c:v>
                </c:pt>
                <c:pt idx="6564">
                  <c:v>23462</c:v>
                </c:pt>
                <c:pt idx="6565">
                  <c:v>23463</c:v>
                </c:pt>
                <c:pt idx="6566">
                  <c:v>23464</c:v>
                </c:pt>
                <c:pt idx="6567">
                  <c:v>23465</c:v>
                </c:pt>
                <c:pt idx="6568">
                  <c:v>23466</c:v>
                </c:pt>
                <c:pt idx="6569">
                  <c:v>23467</c:v>
                </c:pt>
                <c:pt idx="6570">
                  <c:v>23468</c:v>
                </c:pt>
                <c:pt idx="6571">
                  <c:v>23469</c:v>
                </c:pt>
                <c:pt idx="6572">
                  <c:v>23470</c:v>
                </c:pt>
                <c:pt idx="6573">
                  <c:v>23471</c:v>
                </c:pt>
                <c:pt idx="6574">
                  <c:v>23472</c:v>
                </c:pt>
                <c:pt idx="6575">
                  <c:v>23473</c:v>
                </c:pt>
                <c:pt idx="6576">
                  <c:v>23474</c:v>
                </c:pt>
                <c:pt idx="6577">
                  <c:v>23475</c:v>
                </c:pt>
                <c:pt idx="6578">
                  <c:v>23476</c:v>
                </c:pt>
                <c:pt idx="6579">
                  <c:v>23477</c:v>
                </c:pt>
                <c:pt idx="6580">
                  <c:v>23478</c:v>
                </c:pt>
                <c:pt idx="6581">
                  <c:v>23479</c:v>
                </c:pt>
                <c:pt idx="6582">
                  <c:v>23480</c:v>
                </c:pt>
                <c:pt idx="6583">
                  <c:v>23481</c:v>
                </c:pt>
                <c:pt idx="6584">
                  <c:v>23482</c:v>
                </c:pt>
                <c:pt idx="6585">
                  <c:v>23483</c:v>
                </c:pt>
                <c:pt idx="6586">
                  <c:v>23484</c:v>
                </c:pt>
                <c:pt idx="6587">
                  <c:v>23485</c:v>
                </c:pt>
                <c:pt idx="6588">
                  <c:v>23486</c:v>
                </c:pt>
                <c:pt idx="6589">
                  <c:v>23487</c:v>
                </c:pt>
                <c:pt idx="6590">
                  <c:v>23488</c:v>
                </c:pt>
                <c:pt idx="6591">
                  <c:v>23489</c:v>
                </c:pt>
                <c:pt idx="6592">
                  <c:v>23490</c:v>
                </c:pt>
                <c:pt idx="6593">
                  <c:v>23491</c:v>
                </c:pt>
                <c:pt idx="6594">
                  <c:v>23492</c:v>
                </c:pt>
                <c:pt idx="6595">
                  <c:v>23493</c:v>
                </c:pt>
                <c:pt idx="6596">
                  <c:v>23494</c:v>
                </c:pt>
                <c:pt idx="6597">
                  <c:v>23495</c:v>
                </c:pt>
                <c:pt idx="6598">
                  <c:v>23496</c:v>
                </c:pt>
                <c:pt idx="6599">
                  <c:v>23497</c:v>
                </c:pt>
                <c:pt idx="6600">
                  <c:v>23498</c:v>
                </c:pt>
                <c:pt idx="6601">
                  <c:v>23499</c:v>
                </c:pt>
                <c:pt idx="6602">
                  <c:v>23500</c:v>
                </c:pt>
                <c:pt idx="6603">
                  <c:v>23501</c:v>
                </c:pt>
                <c:pt idx="6604">
                  <c:v>23502</c:v>
                </c:pt>
                <c:pt idx="6605">
                  <c:v>23503</c:v>
                </c:pt>
                <c:pt idx="6606">
                  <c:v>23504</c:v>
                </c:pt>
                <c:pt idx="6607">
                  <c:v>23505</c:v>
                </c:pt>
                <c:pt idx="6608">
                  <c:v>23506</c:v>
                </c:pt>
                <c:pt idx="6609">
                  <c:v>23507</c:v>
                </c:pt>
                <c:pt idx="6610">
                  <c:v>23508</c:v>
                </c:pt>
                <c:pt idx="6611">
                  <c:v>23509</c:v>
                </c:pt>
                <c:pt idx="6612">
                  <c:v>23510</c:v>
                </c:pt>
                <c:pt idx="6613">
                  <c:v>23511</c:v>
                </c:pt>
                <c:pt idx="6614">
                  <c:v>23512</c:v>
                </c:pt>
                <c:pt idx="6615">
                  <c:v>23513</c:v>
                </c:pt>
                <c:pt idx="6616">
                  <c:v>23514</c:v>
                </c:pt>
                <c:pt idx="6617">
                  <c:v>23515</c:v>
                </c:pt>
                <c:pt idx="6618">
                  <c:v>23516</c:v>
                </c:pt>
                <c:pt idx="6619">
                  <c:v>23517</c:v>
                </c:pt>
                <c:pt idx="6620">
                  <c:v>23518</c:v>
                </c:pt>
                <c:pt idx="6621">
                  <c:v>23519</c:v>
                </c:pt>
                <c:pt idx="6622">
                  <c:v>23520</c:v>
                </c:pt>
                <c:pt idx="6623">
                  <c:v>23521</c:v>
                </c:pt>
                <c:pt idx="6624">
                  <c:v>23522</c:v>
                </c:pt>
                <c:pt idx="6625">
                  <c:v>23523</c:v>
                </c:pt>
                <c:pt idx="6626">
                  <c:v>23524</c:v>
                </c:pt>
                <c:pt idx="6627">
                  <c:v>23525</c:v>
                </c:pt>
                <c:pt idx="6628">
                  <c:v>23526</c:v>
                </c:pt>
                <c:pt idx="6629">
                  <c:v>23527</c:v>
                </c:pt>
                <c:pt idx="6630">
                  <c:v>23528</c:v>
                </c:pt>
                <c:pt idx="6631">
                  <c:v>23529</c:v>
                </c:pt>
                <c:pt idx="6632">
                  <c:v>23530</c:v>
                </c:pt>
                <c:pt idx="6633">
                  <c:v>23531</c:v>
                </c:pt>
                <c:pt idx="6634">
                  <c:v>23532</c:v>
                </c:pt>
                <c:pt idx="6635">
                  <c:v>23533</c:v>
                </c:pt>
                <c:pt idx="6636">
                  <c:v>23534</c:v>
                </c:pt>
                <c:pt idx="6637">
                  <c:v>23535</c:v>
                </c:pt>
                <c:pt idx="6638">
                  <c:v>23536</c:v>
                </c:pt>
                <c:pt idx="6639">
                  <c:v>23537</c:v>
                </c:pt>
                <c:pt idx="6640">
                  <c:v>23538</c:v>
                </c:pt>
                <c:pt idx="6641">
                  <c:v>23539</c:v>
                </c:pt>
                <c:pt idx="6642">
                  <c:v>23540</c:v>
                </c:pt>
                <c:pt idx="6643">
                  <c:v>23541</c:v>
                </c:pt>
                <c:pt idx="6644">
                  <c:v>23542</c:v>
                </c:pt>
                <c:pt idx="6645">
                  <c:v>23543</c:v>
                </c:pt>
                <c:pt idx="6646">
                  <c:v>23544</c:v>
                </c:pt>
                <c:pt idx="6647">
                  <c:v>23545</c:v>
                </c:pt>
                <c:pt idx="6648">
                  <c:v>23546</c:v>
                </c:pt>
                <c:pt idx="6649">
                  <c:v>23547</c:v>
                </c:pt>
                <c:pt idx="6650">
                  <c:v>23548</c:v>
                </c:pt>
                <c:pt idx="6651">
                  <c:v>23549</c:v>
                </c:pt>
                <c:pt idx="6652">
                  <c:v>23550</c:v>
                </c:pt>
                <c:pt idx="6653">
                  <c:v>23551</c:v>
                </c:pt>
                <c:pt idx="6654">
                  <c:v>23552</c:v>
                </c:pt>
                <c:pt idx="6655">
                  <c:v>23553</c:v>
                </c:pt>
                <c:pt idx="6656">
                  <c:v>23554</c:v>
                </c:pt>
                <c:pt idx="6657">
                  <c:v>23555</c:v>
                </c:pt>
                <c:pt idx="6658">
                  <c:v>23556</c:v>
                </c:pt>
                <c:pt idx="6659">
                  <c:v>23557</c:v>
                </c:pt>
                <c:pt idx="6660">
                  <c:v>23558</c:v>
                </c:pt>
                <c:pt idx="6661">
                  <c:v>23559</c:v>
                </c:pt>
                <c:pt idx="6662">
                  <c:v>23560</c:v>
                </c:pt>
                <c:pt idx="6663">
                  <c:v>23561</c:v>
                </c:pt>
                <c:pt idx="6664">
                  <c:v>23562</c:v>
                </c:pt>
                <c:pt idx="6665">
                  <c:v>23563</c:v>
                </c:pt>
                <c:pt idx="6666">
                  <c:v>23564</c:v>
                </c:pt>
                <c:pt idx="6667">
                  <c:v>23565</c:v>
                </c:pt>
                <c:pt idx="6668">
                  <c:v>23566</c:v>
                </c:pt>
                <c:pt idx="6669">
                  <c:v>23567</c:v>
                </c:pt>
                <c:pt idx="6670">
                  <c:v>23568</c:v>
                </c:pt>
                <c:pt idx="6671">
                  <c:v>23569</c:v>
                </c:pt>
                <c:pt idx="6672">
                  <c:v>23570</c:v>
                </c:pt>
                <c:pt idx="6673">
                  <c:v>23571</c:v>
                </c:pt>
                <c:pt idx="6674">
                  <c:v>23572</c:v>
                </c:pt>
                <c:pt idx="6675">
                  <c:v>23573</c:v>
                </c:pt>
                <c:pt idx="6676">
                  <c:v>23574</c:v>
                </c:pt>
                <c:pt idx="6677">
                  <c:v>23575</c:v>
                </c:pt>
                <c:pt idx="6678">
                  <c:v>23576</c:v>
                </c:pt>
                <c:pt idx="6679">
                  <c:v>23577</c:v>
                </c:pt>
                <c:pt idx="6680">
                  <c:v>23578</c:v>
                </c:pt>
                <c:pt idx="6681">
                  <c:v>23579</c:v>
                </c:pt>
                <c:pt idx="6682">
                  <c:v>23580</c:v>
                </c:pt>
                <c:pt idx="6683">
                  <c:v>23581</c:v>
                </c:pt>
                <c:pt idx="6684">
                  <c:v>23582</c:v>
                </c:pt>
                <c:pt idx="6685">
                  <c:v>23583</c:v>
                </c:pt>
                <c:pt idx="6686">
                  <c:v>23584</c:v>
                </c:pt>
                <c:pt idx="6687">
                  <c:v>23585</c:v>
                </c:pt>
                <c:pt idx="6688">
                  <c:v>23586</c:v>
                </c:pt>
                <c:pt idx="6689">
                  <c:v>23587</c:v>
                </c:pt>
                <c:pt idx="6690">
                  <c:v>23588</c:v>
                </c:pt>
                <c:pt idx="6691">
                  <c:v>23589</c:v>
                </c:pt>
                <c:pt idx="6692">
                  <c:v>23590</c:v>
                </c:pt>
                <c:pt idx="6693">
                  <c:v>23591</c:v>
                </c:pt>
                <c:pt idx="6694">
                  <c:v>23592</c:v>
                </c:pt>
                <c:pt idx="6695">
                  <c:v>23593</c:v>
                </c:pt>
                <c:pt idx="6696">
                  <c:v>23594</c:v>
                </c:pt>
                <c:pt idx="6697">
                  <c:v>23595</c:v>
                </c:pt>
                <c:pt idx="6698">
                  <c:v>23596</c:v>
                </c:pt>
                <c:pt idx="6699">
                  <c:v>23597</c:v>
                </c:pt>
                <c:pt idx="6700">
                  <c:v>23598</c:v>
                </c:pt>
                <c:pt idx="6701">
                  <c:v>23599</c:v>
                </c:pt>
                <c:pt idx="6702">
                  <c:v>23600</c:v>
                </c:pt>
                <c:pt idx="6703">
                  <c:v>23601</c:v>
                </c:pt>
                <c:pt idx="6704">
                  <c:v>23602</c:v>
                </c:pt>
                <c:pt idx="6705">
                  <c:v>23603</c:v>
                </c:pt>
                <c:pt idx="6706">
                  <c:v>23604</c:v>
                </c:pt>
                <c:pt idx="6707">
                  <c:v>23605</c:v>
                </c:pt>
                <c:pt idx="6708">
                  <c:v>23606</c:v>
                </c:pt>
                <c:pt idx="6709">
                  <c:v>23607</c:v>
                </c:pt>
                <c:pt idx="6710">
                  <c:v>23608</c:v>
                </c:pt>
                <c:pt idx="6711">
                  <c:v>23609</c:v>
                </c:pt>
                <c:pt idx="6712">
                  <c:v>23610</c:v>
                </c:pt>
                <c:pt idx="6713">
                  <c:v>23611</c:v>
                </c:pt>
                <c:pt idx="6714">
                  <c:v>23612</c:v>
                </c:pt>
                <c:pt idx="6715">
                  <c:v>23613</c:v>
                </c:pt>
                <c:pt idx="6716">
                  <c:v>23614</c:v>
                </c:pt>
                <c:pt idx="6717">
                  <c:v>23615</c:v>
                </c:pt>
                <c:pt idx="6718">
                  <c:v>23616</c:v>
                </c:pt>
                <c:pt idx="6719">
                  <c:v>23617</c:v>
                </c:pt>
                <c:pt idx="6720">
                  <c:v>23618</c:v>
                </c:pt>
                <c:pt idx="6721">
                  <c:v>23619</c:v>
                </c:pt>
                <c:pt idx="6722">
                  <c:v>23620</c:v>
                </c:pt>
                <c:pt idx="6723">
                  <c:v>23621</c:v>
                </c:pt>
                <c:pt idx="6724">
                  <c:v>23622</c:v>
                </c:pt>
                <c:pt idx="6725">
                  <c:v>23623</c:v>
                </c:pt>
                <c:pt idx="6726">
                  <c:v>23624</c:v>
                </c:pt>
                <c:pt idx="6727">
                  <c:v>23625</c:v>
                </c:pt>
                <c:pt idx="6728">
                  <c:v>23626</c:v>
                </c:pt>
                <c:pt idx="6729">
                  <c:v>23627</c:v>
                </c:pt>
                <c:pt idx="6730">
                  <c:v>23628</c:v>
                </c:pt>
                <c:pt idx="6731">
                  <c:v>23629</c:v>
                </c:pt>
                <c:pt idx="6732">
                  <c:v>23630</c:v>
                </c:pt>
                <c:pt idx="6733">
                  <c:v>23631</c:v>
                </c:pt>
                <c:pt idx="6734">
                  <c:v>23632</c:v>
                </c:pt>
                <c:pt idx="6735">
                  <c:v>23633</c:v>
                </c:pt>
                <c:pt idx="6736">
                  <c:v>23634</c:v>
                </c:pt>
                <c:pt idx="6737">
                  <c:v>23635</c:v>
                </c:pt>
                <c:pt idx="6738">
                  <c:v>23636</c:v>
                </c:pt>
                <c:pt idx="6739">
                  <c:v>23637</c:v>
                </c:pt>
                <c:pt idx="6740">
                  <c:v>23638</c:v>
                </c:pt>
                <c:pt idx="6741">
                  <c:v>23639</c:v>
                </c:pt>
                <c:pt idx="6742">
                  <c:v>23640</c:v>
                </c:pt>
                <c:pt idx="6743">
                  <c:v>23641</c:v>
                </c:pt>
                <c:pt idx="6744">
                  <c:v>23642</c:v>
                </c:pt>
                <c:pt idx="6745">
                  <c:v>23643</c:v>
                </c:pt>
                <c:pt idx="6746">
                  <c:v>23644</c:v>
                </c:pt>
                <c:pt idx="6747">
                  <c:v>23645</c:v>
                </c:pt>
                <c:pt idx="6748">
                  <c:v>23646</c:v>
                </c:pt>
                <c:pt idx="6749">
                  <c:v>23647</c:v>
                </c:pt>
                <c:pt idx="6750">
                  <c:v>23648</c:v>
                </c:pt>
                <c:pt idx="6751">
                  <c:v>23649</c:v>
                </c:pt>
                <c:pt idx="6752">
                  <c:v>23650</c:v>
                </c:pt>
                <c:pt idx="6753">
                  <c:v>23651</c:v>
                </c:pt>
                <c:pt idx="6754">
                  <c:v>23652</c:v>
                </c:pt>
                <c:pt idx="6755">
                  <c:v>23653</c:v>
                </c:pt>
                <c:pt idx="6756">
                  <c:v>23654</c:v>
                </c:pt>
                <c:pt idx="6757">
                  <c:v>23655</c:v>
                </c:pt>
                <c:pt idx="6758">
                  <c:v>23656</c:v>
                </c:pt>
                <c:pt idx="6759">
                  <c:v>23657</c:v>
                </c:pt>
                <c:pt idx="6760">
                  <c:v>23658</c:v>
                </c:pt>
                <c:pt idx="6761">
                  <c:v>23659</c:v>
                </c:pt>
                <c:pt idx="6762">
                  <c:v>23660</c:v>
                </c:pt>
                <c:pt idx="6763">
                  <c:v>23661</c:v>
                </c:pt>
                <c:pt idx="6764">
                  <c:v>23662</c:v>
                </c:pt>
                <c:pt idx="6765">
                  <c:v>23663</c:v>
                </c:pt>
                <c:pt idx="6766">
                  <c:v>23664</c:v>
                </c:pt>
                <c:pt idx="6767">
                  <c:v>23665</c:v>
                </c:pt>
                <c:pt idx="6768">
                  <c:v>23666</c:v>
                </c:pt>
                <c:pt idx="6769">
                  <c:v>23667</c:v>
                </c:pt>
                <c:pt idx="6770">
                  <c:v>23668</c:v>
                </c:pt>
                <c:pt idx="6771">
                  <c:v>23669</c:v>
                </c:pt>
                <c:pt idx="6772">
                  <c:v>23670</c:v>
                </c:pt>
                <c:pt idx="6773">
                  <c:v>23671</c:v>
                </c:pt>
                <c:pt idx="6774">
                  <c:v>23672</c:v>
                </c:pt>
                <c:pt idx="6775">
                  <c:v>23673</c:v>
                </c:pt>
                <c:pt idx="6776">
                  <c:v>23674</c:v>
                </c:pt>
                <c:pt idx="6777">
                  <c:v>23675</c:v>
                </c:pt>
                <c:pt idx="6778">
                  <c:v>23676</c:v>
                </c:pt>
                <c:pt idx="6779">
                  <c:v>23677</c:v>
                </c:pt>
                <c:pt idx="6780">
                  <c:v>23678</c:v>
                </c:pt>
                <c:pt idx="6781">
                  <c:v>23679</c:v>
                </c:pt>
                <c:pt idx="6782">
                  <c:v>23680</c:v>
                </c:pt>
                <c:pt idx="6783">
                  <c:v>23681</c:v>
                </c:pt>
                <c:pt idx="6784">
                  <c:v>23682</c:v>
                </c:pt>
                <c:pt idx="6785">
                  <c:v>23683</c:v>
                </c:pt>
                <c:pt idx="6786">
                  <c:v>23684</c:v>
                </c:pt>
                <c:pt idx="6787">
                  <c:v>23685</c:v>
                </c:pt>
                <c:pt idx="6788">
                  <c:v>23686</c:v>
                </c:pt>
                <c:pt idx="6789">
                  <c:v>23687</c:v>
                </c:pt>
                <c:pt idx="6790">
                  <c:v>23688</c:v>
                </c:pt>
                <c:pt idx="6791">
                  <c:v>23689</c:v>
                </c:pt>
                <c:pt idx="6792">
                  <c:v>23690</c:v>
                </c:pt>
                <c:pt idx="6793">
                  <c:v>23691</c:v>
                </c:pt>
                <c:pt idx="6794">
                  <c:v>23692</c:v>
                </c:pt>
                <c:pt idx="6795">
                  <c:v>23693</c:v>
                </c:pt>
                <c:pt idx="6796">
                  <c:v>23694</c:v>
                </c:pt>
                <c:pt idx="6797">
                  <c:v>23695</c:v>
                </c:pt>
                <c:pt idx="6798">
                  <c:v>23696</c:v>
                </c:pt>
                <c:pt idx="6799">
                  <c:v>23697</c:v>
                </c:pt>
                <c:pt idx="6800">
                  <c:v>23698</c:v>
                </c:pt>
                <c:pt idx="6801">
                  <c:v>23699</c:v>
                </c:pt>
                <c:pt idx="6802">
                  <c:v>23700</c:v>
                </c:pt>
                <c:pt idx="6803">
                  <c:v>23701</c:v>
                </c:pt>
                <c:pt idx="6804">
                  <c:v>23702</c:v>
                </c:pt>
                <c:pt idx="6805">
                  <c:v>23703</c:v>
                </c:pt>
                <c:pt idx="6806">
                  <c:v>23704</c:v>
                </c:pt>
                <c:pt idx="6807">
                  <c:v>23705</c:v>
                </c:pt>
                <c:pt idx="6808">
                  <c:v>23706</c:v>
                </c:pt>
                <c:pt idx="6809">
                  <c:v>23707</c:v>
                </c:pt>
                <c:pt idx="6810">
                  <c:v>23708</c:v>
                </c:pt>
                <c:pt idx="6811">
                  <c:v>23709</c:v>
                </c:pt>
                <c:pt idx="6812">
                  <c:v>23710</c:v>
                </c:pt>
                <c:pt idx="6813">
                  <c:v>23711</c:v>
                </c:pt>
                <c:pt idx="6814">
                  <c:v>23712</c:v>
                </c:pt>
                <c:pt idx="6815">
                  <c:v>23713</c:v>
                </c:pt>
                <c:pt idx="6816">
                  <c:v>23714</c:v>
                </c:pt>
                <c:pt idx="6817">
                  <c:v>23715</c:v>
                </c:pt>
                <c:pt idx="6818">
                  <c:v>23716</c:v>
                </c:pt>
                <c:pt idx="6819">
                  <c:v>23717</c:v>
                </c:pt>
                <c:pt idx="6820">
                  <c:v>23718</c:v>
                </c:pt>
                <c:pt idx="6821">
                  <c:v>23719</c:v>
                </c:pt>
                <c:pt idx="6822">
                  <c:v>23720</c:v>
                </c:pt>
                <c:pt idx="6823">
                  <c:v>23721</c:v>
                </c:pt>
                <c:pt idx="6824">
                  <c:v>23722</c:v>
                </c:pt>
                <c:pt idx="6825">
                  <c:v>23723</c:v>
                </c:pt>
                <c:pt idx="6826">
                  <c:v>23724</c:v>
                </c:pt>
                <c:pt idx="6827">
                  <c:v>23725</c:v>
                </c:pt>
                <c:pt idx="6828">
                  <c:v>23726</c:v>
                </c:pt>
                <c:pt idx="6829">
                  <c:v>23727</c:v>
                </c:pt>
                <c:pt idx="6830">
                  <c:v>23728</c:v>
                </c:pt>
                <c:pt idx="6831">
                  <c:v>23729</c:v>
                </c:pt>
                <c:pt idx="6832">
                  <c:v>23730</c:v>
                </c:pt>
                <c:pt idx="6833">
                  <c:v>23731</c:v>
                </c:pt>
                <c:pt idx="6834">
                  <c:v>23732</c:v>
                </c:pt>
                <c:pt idx="6835">
                  <c:v>23733</c:v>
                </c:pt>
                <c:pt idx="6836">
                  <c:v>23734</c:v>
                </c:pt>
                <c:pt idx="6837">
                  <c:v>23735</c:v>
                </c:pt>
                <c:pt idx="6838">
                  <c:v>23736</c:v>
                </c:pt>
                <c:pt idx="6839">
                  <c:v>23737</c:v>
                </c:pt>
                <c:pt idx="6840">
                  <c:v>23738</c:v>
                </c:pt>
                <c:pt idx="6841">
                  <c:v>23739</c:v>
                </c:pt>
                <c:pt idx="6842">
                  <c:v>23740</c:v>
                </c:pt>
                <c:pt idx="6843">
                  <c:v>23741</c:v>
                </c:pt>
                <c:pt idx="6844">
                  <c:v>23742</c:v>
                </c:pt>
                <c:pt idx="6845">
                  <c:v>23743</c:v>
                </c:pt>
                <c:pt idx="6846">
                  <c:v>23744</c:v>
                </c:pt>
                <c:pt idx="6847">
                  <c:v>23745</c:v>
                </c:pt>
                <c:pt idx="6848">
                  <c:v>23746</c:v>
                </c:pt>
                <c:pt idx="6849">
                  <c:v>23747</c:v>
                </c:pt>
                <c:pt idx="6850">
                  <c:v>23748</c:v>
                </c:pt>
                <c:pt idx="6851">
                  <c:v>23749</c:v>
                </c:pt>
                <c:pt idx="6852">
                  <c:v>23750</c:v>
                </c:pt>
                <c:pt idx="6853">
                  <c:v>23751</c:v>
                </c:pt>
                <c:pt idx="6854">
                  <c:v>23752</c:v>
                </c:pt>
                <c:pt idx="6855">
                  <c:v>23753</c:v>
                </c:pt>
                <c:pt idx="6856">
                  <c:v>23754</c:v>
                </c:pt>
                <c:pt idx="6857">
                  <c:v>23755</c:v>
                </c:pt>
                <c:pt idx="6858">
                  <c:v>23756</c:v>
                </c:pt>
                <c:pt idx="6859">
                  <c:v>23757</c:v>
                </c:pt>
                <c:pt idx="6860">
                  <c:v>23758</c:v>
                </c:pt>
                <c:pt idx="6861">
                  <c:v>23759</c:v>
                </c:pt>
                <c:pt idx="6862">
                  <c:v>23760</c:v>
                </c:pt>
                <c:pt idx="6863">
                  <c:v>23761</c:v>
                </c:pt>
                <c:pt idx="6864">
                  <c:v>23762</c:v>
                </c:pt>
                <c:pt idx="6865">
                  <c:v>23763</c:v>
                </c:pt>
                <c:pt idx="6866">
                  <c:v>23764</c:v>
                </c:pt>
                <c:pt idx="6867">
                  <c:v>23765</c:v>
                </c:pt>
                <c:pt idx="6868">
                  <c:v>23766</c:v>
                </c:pt>
                <c:pt idx="6869">
                  <c:v>23767</c:v>
                </c:pt>
                <c:pt idx="6870">
                  <c:v>23768</c:v>
                </c:pt>
                <c:pt idx="6871">
                  <c:v>23769</c:v>
                </c:pt>
                <c:pt idx="6872">
                  <c:v>23770</c:v>
                </c:pt>
                <c:pt idx="6873">
                  <c:v>23771</c:v>
                </c:pt>
                <c:pt idx="6874">
                  <c:v>23772</c:v>
                </c:pt>
                <c:pt idx="6875">
                  <c:v>23773</c:v>
                </c:pt>
                <c:pt idx="6876">
                  <c:v>23774</c:v>
                </c:pt>
                <c:pt idx="6877">
                  <c:v>23775</c:v>
                </c:pt>
                <c:pt idx="6878">
                  <c:v>23776</c:v>
                </c:pt>
                <c:pt idx="6879">
                  <c:v>23777</c:v>
                </c:pt>
                <c:pt idx="6880">
                  <c:v>23778</c:v>
                </c:pt>
                <c:pt idx="6881">
                  <c:v>23779</c:v>
                </c:pt>
                <c:pt idx="6882">
                  <c:v>23780</c:v>
                </c:pt>
                <c:pt idx="6883">
                  <c:v>23781</c:v>
                </c:pt>
                <c:pt idx="6884">
                  <c:v>23782</c:v>
                </c:pt>
                <c:pt idx="6885">
                  <c:v>23783</c:v>
                </c:pt>
                <c:pt idx="6886">
                  <c:v>23784</c:v>
                </c:pt>
                <c:pt idx="6887">
                  <c:v>23785</c:v>
                </c:pt>
                <c:pt idx="6888">
                  <c:v>23786</c:v>
                </c:pt>
                <c:pt idx="6889">
                  <c:v>23787</c:v>
                </c:pt>
                <c:pt idx="6890">
                  <c:v>23788</c:v>
                </c:pt>
                <c:pt idx="6891">
                  <c:v>23789</c:v>
                </c:pt>
                <c:pt idx="6892">
                  <c:v>23790</c:v>
                </c:pt>
                <c:pt idx="6893">
                  <c:v>23791</c:v>
                </c:pt>
                <c:pt idx="6894">
                  <c:v>23792</c:v>
                </c:pt>
                <c:pt idx="6895">
                  <c:v>23793</c:v>
                </c:pt>
                <c:pt idx="6896">
                  <c:v>23794</c:v>
                </c:pt>
                <c:pt idx="6897">
                  <c:v>23795</c:v>
                </c:pt>
                <c:pt idx="6898">
                  <c:v>23796</c:v>
                </c:pt>
                <c:pt idx="6899">
                  <c:v>23797</c:v>
                </c:pt>
                <c:pt idx="6900">
                  <c:v>23798</c:v>
                </c:pt>
                <c:pt idx="6901">
                  <c:v>23799</c:v>
                </c:pt>
                <c:pt idx="6902">
                  <c:v>23800</c:v>
                </c:pt>
                <c:pt idx="6903">
                  <c:v>23801</c:v>
                </c:pt>
                <c:pt idx="6904">
                  <c:v>23802</c:v>
                </c:pt>
                <c:pt idx="6905">
                  <c:v>23803</c:v>
                </c:pt>
                <c:pt idx="6906">
                  <c:v>23804</c:v>
                </c:pt>
                <c:pt idx="6907">
                  <c:v>23805</c:v>
                </c:pt>
                <c:pt idx="6908">
                  <c:v>23806</c:v>
                </c:pt>
                <c:pt idx="6909">
                  <c:v>23807</c:v>
                </c:pt>
                <c:pt idx="6910">
                  <c:v>23808</c:v>
                </c:pt>
                <c:pt idx="6911">
                  <c:v>23809</c:v>
                </c:pt>
                <c:pt idx="6912">
                  <c:v>23810</c:v>
                </c:pt>
                <c:pt idx="6913">
                  <c:v>23811</c:v>
                </c:pt>
                <c:pt idx="6914">
                  <c:v>23812</c:v>
                </c:pt>
                <c:pt idx="6915">
                  <c:v>23813</c:v>
                </c:pt>
                <c:pt idx="6916">
                  <c:v>23814</c:v>
                </c:pt>
                <c:pt idx="6917">
                  <c:v>23815</c:v>
                </c:pt>
                <c:pt idx="6918">
                  <c:v>23816</c:v>
                </c:pt>
                <c:pt idx="6919">
                  <c:v>23817</c:v>
                </c:pt>
                <c:pt idx="6920">
                  <c:v>23818</c:v>
                </c:pt>
                <c:pt idx="6921">
                  <c:v>23819</c:v>
                </c:pt>
                <c:pt idx="6922">
                  <c:v>23820</c:v>
                </c:pt>
                <c:pt idx="6923">
                  <c:v>23821</c:v>
                </c:pt>
                <c:pt idx="6924">
                  <c:v>23822</c:v>
                </c:pt>
                <c:pt idx="6925">
                  <c:v>23823</c:v>
                </c:pt>
                <c:pt idx="6926">
                  <c:v>23824</c:v>
                </c:pt>
                <c:pt idx="6927">
                  <c:v>23825</c:v>
                </c:pt>
                <c:pt idx="6928">
                  <c:v>23826</c:v>
                </c:pt>
                <c:pt idx="6929">
                  <c:v>23827</c:v>
                </c:pt>
                <c:pt idx="6930">
                  <c:v>23828</c:v>
                </c:pt>
                <c:pt idx="6931">
                  <c:v>23829</c:v>
                </c:pt>
                <c:pt idx="6932">
                  <c:v>23830</c:v>
                </c:pt>
                <c:pt idx="6933">
                  <c:v>23831</c:v>
                </c:pt>
                <c:pt idx="6934">
                  <c:v>23832</c:v>
                </c:pt>
                <c:pt idx="6935">
                  <c:v>23833</c:v>
                </c:pt>
                <c:pt idx="6936">
                  <c:v>23834</c:v>
                </c:pt>
                <c:pt idx="6937">
                  <c:v>23835</c:v>
                </c:pt>
                <c:pt idx="6938">
                  <c:v>23836</c:v>
                </c:pt>
                <c:pt idx="6939">
                  <c:v>23837</c:v>
                </c:pt>
                <c:pt idx="6940">
                  <c:v>23838</c:v>
                </c:pt>
                <c:pt idx="6941">
                  <c:v>23839</c:v>
                </c:pt>
                <c:pt idx="6942">
                  <c:v>23840</c:v>
                </c:pt>
                <c:pt idx="6943">
                  <c:v>23841</c:v>
                </c:pt>
                <c:pt idx="6944">
                  <c:v>23842</c:v>
                </c:pt>
                <c:pt idx="6945">
                  <c:v>23843</c:v>
                </c:pt>
                <c:pt idx="6946">
                  <c:v>23844</c:v>
                </c:pt>
                <c:pt idx="6947">
                  <c:v>23845</c:v>
                </c:pt>
                <c:pt idx="6948">
                  <c:v>23846</c:v>
                </c:pt>
                <c:pt idx="6949">
                  <c:v>23847</c:v>
                </c:pt>
                <c:pt idx="6950">
                  <c:v>23848</c:v>
                </c:pt>
                <c:pt idx="6951">
                  <c:v>23849</c:v>
                </c:pt>
                <c:pt idx="6952">
                  <c:v>23850</c:v>
                </c:pt>
                <c:pt idx="6953">
                  <c:v>23851</c:v>
                </c:pt>
                <c:pt idx="6954">
                  <c:v>23852</c:v>
                </c:pt>
                <c:pt idx="6955">
                  <c:v>23853</c:v>
                </c:pt>
                <c:pt idx="6956">
                  <c:v>23854</c:v>
                </c:pt>
                <c:pt idx="6957">
                  <c:v>23855</c:v>
                </c:pt>
                <c:pt idx="6958">
                  <c:v>23856</c:v>
                </c:pt>
                <c:pt idx="6959">
                  <c:v>23857</c:v>
                </c:pt>
                <c:pt idx="6960">
                  <c:v>23858</c:v>
                </c:pt>
                <c:pt idx="6961">
                  <c:v>23859</c:v>
                </c:pt>
                <c:pt idx="6962">
                  <c:v>23860</c:v>
                </c:pt>
                <c:pt idx="6963">
                  <c:v>23861</c:v>
                </c:pt>
                <c:pt idx="6964">
                  <c:v>23862</c:v>
                </c:pt>
                <c:pt idx="6965">
                  <c:v>23863</c:v>
                </c:pt>
                <c:pt idx="6966">
                  <c:v>23864</c:v>
                </c:pt>
                <c:pt idx="6967">
                  <c:v>23865</c:v>
                </c:pt>
                <c:pt idx="6968">
                  <c:v>23866</c:v>
                </c:pt>
                <c:pt idx="6969">
                  <c:v>23867</c:v>
                </c:pt>
                <c:pt idx="6970">
                  <c:v>23868</c:v>
                </c:pt>
                <c:pt idx="6971">
                  <c:v>23869</c:v>
                </c:pt>
                <c:pt idx="6972">
                  <c:v>23870</c:v>
                </c:pt>
                <c:pt idx="6973">
                  <c:v>23871</c:v>
                </c:pt>
                <c:pt idx="6974">
                  <c:v>23872</c:v>
                </c:pt>
                <c:pt idx="6975">
                  <c:v>23873</c:v>
                </c:pt>
                <c:pt idx="6976">
                  <c:v>23874</c:v>
                </c:pt>
                <c:pt idx="6977">
                  <c:v>23875</c:v>
                </c:pt>
                <c:pt idx="6978">
                  <c:v>23876</c:v>
                </c:pt>
                <c:pt idx="6979">
                  <c:v>23877</c:v>
                </c:pt>
                <c:pt idx="6980">
                  <c:v>23878</c:v>
                </c:pt>
                <c:pt idx="6981">
                  <c:v>23879</c:v>
                </c:pt>
                <c:pt idx="6982">
                  <c:v>23880</c:v>
                </c:pt>
                <c:pt idx="6983">
                  <c:v>23881</c:v>
                </c:pt>
                <c:pt idx="6984">
                  <c:v>23882</c:v>
                </c:pt>
                <c:pt idx="6985">
                  <c:v>23883</c:v>
                </c:pt>
                <c:pt idx="6986">
                  <c:v>23884</c:v>
                </c:pt>
                <c:pt idx="6987">
                  <c:v>23885</c:v>
                </c:pt>
                <c:pt idx="6988">
                  <c:v>23886</c:v>
                </c:pt>
                <c:pt idx="6989">
                  <c:v>23887</c:v>
                </c:pt>
                <c:pt idx="6990">
                  <c:v>23888</c:v>
                </c:pt>
                <c:pt idx="6991">
                  <c:v>23889</c:v>
                </c:pt>
                <c:pt idx="6992">
                  <c:v>23890</c:v>
                </c:pt>
                <c:pt idx="6993">
                  <c:v>23891</c:v>
                </c:pt>
                <c:pt idx="6994">
                  <c:v>23892</c:v>
                </c:pt>
                <c:pt idx="6995">
                  <c:v>23893</c:v>
                </c:pt>
                <c:pt idx="6996">
                  <c:v>23894</c:v>
                </c:pt>
                <c:pt idx="6997">
                  <c:v>23895</c:v>
                </c:pt>
                <c:pt idx="6998">
                  <c:v>23896</c:v>
                </c:pt>
                <c:pt idx="6999">
                  <c:v>23897</c:v>
                </c:pt>
                <c:pt idx="7000">
                  <c:v>23898</c:v>
                </c:pt>
                <c:pt idx="7001">
                  <c:v>23899</c:v>
                </c:pt>
                <c:pt idx="7002">
                  <c:v>23900</c:v>
                </c:pt>
                <c:pt idx="7003">
                  <c:v>23901</c:v>
                </c:pt>
                <c:pt idx="7004">
                  <c:v>23902</c:v>
                </c:pt>
                <c:pt idx="7005">
                  <c:v>23903</c:v>
                </c:pt>
                <c:pt idx="7006">
                  <c:v>23904</c:v>
                </c:pt>
                <c:pt idx="7007">
                  <c:v>23905</c:v>
                </c:pt>
                <c:pt idx="7008">
                  <c:v>23906</c:v>
                </c:pt>
                <c:pt idx="7009">
                  <c:v>23907</c:v>
                </c:pt>
                <c:pt idx="7010">
                  <c:v>23908</c:v>
                </c:pt>
                <c:pt idx="7011">
                  <c:v>23909</c:v>
                </c:pt>
                <c:pt idx="7012">
                  <c:v>23910</c:v>
                </c:pt>
                <c:pt idx="7013">
                  <c:v>23911</c:v>
                </c:pt>
                <c:pt idx="7014">
                  <c:v>23912</c:v>
                </c:pt>
                <c:pt idx="7015">
                  <c:v>23913</c:v>
                </c:pt>
                <c:pt idx="7016">
                  <c:v>23914</c:v>
                </c:pt>
                <c:pt idx="7017">
                  <c:v>23915</c:v>
                </c:pt>
                <c:pt idx="7018">
                  <c:v>23916</c:v>
                </c:pt>
                <c:pt idx="7019">
                  <c:v>23917</c:v>
                </c:pt>
                <c:pt idx="7020">
                  <c:v>23918</c:v>
                </c:pt>
                <c:pt idx="7021">
                  <c:v>23919</c:v>
                </c:pt>
                <c:pt idx="7022">
                  <c:v>23920</c:v>
                </c:pt>
                <c:pt idx="7023">
                  <c:v>23921</c:v>
                </c:pt>
                <c:pt idx="7024">
                  <c:v>23922</c:v>
                </c:pt>
                <c:pt idx="7025">
                  <c:v>23923</c:v>
                </c:pt>
                <c:pt idx="7026">
                  <c:v>23924</c:v>
                </c:pt>
                <c:pt idx="7027">
                  <c:v>23925</c:v>
                </c:pt>
                <c:pt idx="7028">
                  <c:v>23926</c:v>
                </c:pt>
                <c:pt idx="7029">
                  <c:v>23927</c:v>
                </c:pt>
                <c:pt idx="7030">
                  <c:v>23928</c:v>
                </c:pt>
                <c:pt idx="7031">
                  <c:v>23929</c:v>
                </c:pt>
                <c:pt idx="7032">
                  <c:v>23930</c:v>
                </c:pt>
                <c:pt idx="7033">
                  <c:v>23931</c:v>
                </c:pt>
                <c:pt idx="7034">
                  <c:v>23932</c:v>
                </c:pt>
                <c:pt idx="7035">
                  <c:v>23933</c:v>
                </c:pt>
                <c:pt idx="7036">
                  <c:v>23934</c:v>
                </c:pt>
                <c:pt idx="7037">
                  <c:v>23935</c:v>
                </c:pt>
                <c:pt idx="7038">
                  <c:v>23936</c:v>
                </c:pt>
                <c:pt idx="7039">
                  <c:v>23937</c:v>
                </c:pt>
                <c:pt idx="7040">
                  <c:v>23938</c:v>
                </c:pt>
                <c:pt idx="7041">
                  <c:v>23939</c:v>
                </c:pt>
                <c:pt idx="7042">
                  <c:v>23940</c:v>
                </c:pt>
                <c:pt idx="7043">
                  <c:v>23941</c:v>
                </c:pt>
                <c:pt idx="7044">
                  <c:v>23942</c:v>
                </c:pt>
                <c:pt idx="7045">
                  <c:v>23943</c:v>
                </c:pt>
                <c:pt idx="7046">
                  <c:v>23944</c:v>
                </c:pt>
                <c:pt idx="7047">
                  <c:v>23945</c:v>
                </c:pt>
                <c:pt idx="7048">
                  <c:v>23946</c:v>
                </c:pt>
                <c:pt idx="7049">
                  <c:v>23947</c:v>
                </c:pt>
                <c:pt idx="7050">
                  <c:v>23948</c:v>
                </c:pt>
                <c:pt idx="7051">
                  <c:v>23949</c:v>
                </c:pt>
                <c:pt idx="7052">
                  <c:v>23950</c:v>
                </c:pt>
                <c:pt idx="7053">
                  <c:v>23951</c:v>
                </c:pt>
                <c:pt idx="7054">
                  <c:v>23952</c:v>
                </c:pt>
                <c:pt idx="7055">
                  <c:v>23953</c:v>
                </c:pt>
                <c:pt idx="7056">
                  <c:v>23954</c:v>
                </c:pt>
                <c:pt idx="7057">
                  <c:v>23955</c:v>
                </c:pt>
                <c:pt idx="7058">
                  <c:v>23956</c:v>
                </c:pt>
                <c:pt idx="7059">
                  <c:v>23957</c:v>
                </c:pt>
                <c:pt idx="7060">
                  <c:v>23958</c:v>
                </c:pt>
                <c:pt idx="7061">
                  <c:v>23959</c:v>
                </c:pt>
                <c:pt idx="7062">
                  <c:v>23960</c:v>
                </c:pt>
                <c:pt idx="7063">
                  <c:v>23961</c:v>
                </c:pt>
                <c:pt idx="7064">
                  <c:v>23962</c:v>
                </c:pt>
                <c:pt idx="7065">
                  <c:v>23963</c:v>
                </c:pt>
                <c:pt idx="7066">
                  <c:v>23964</c:v>
                </c:pt>
                <c:pt idx="7067">
                  <c:v>23965</c:v>
                </c:pt>
                <c:pt idx="7068">
                  <c:v>23966</c:v>
                </c:pt>
                <c:pt idx="7069">
                  <c:v>23967</c:v>
                </c:pt>
                <c:pt idx="7070">
                  <c:v>23968</c:v>
                </c:pt>
                <c:pt idx="7071">
                  <c:v>23969</c:v>
                </c:pt>
                <c:pt idx="7072">
                  <c:v>23970</c:v>
                </c:pt>
                <c:pt idx="7073">
                  <c:v>23971</c:v>
                </c:pt>
                <c:pt idx="7074">
                  <c:v>23972</c:v>
                </c:pt>
                <c:pt idx="7075">
                  <c:v>23973</c:v>
                </c:pt>
                <c:pt idx="7076">
                  <c:v>23974</c:v>
                </c:pt>
                <c:pt idx="7077">
                  <c:v>23975</c:v>
                </c:pt>
                <c:pt idx="7078">
                  <c:v>23976</c:v>
                </c:pt>
                <c:pt idx="7079">
                  <c:v>23977</c:v>
                </c:pt>
                <c:pt idx="7080">
                  <c:v>23978</c:v>
                </c:pt>
                <c:pt idx="7081">
                  <c:v>23979</c:v>
                </c:pt>
                <c:pt idx="7082">
                  <c:v>23980</c:v>
                </c:pt>
                <c:pt idx="7083">
                  <c:v>23981</c:v>
                </c:pt>
                <c:pt idx="7084">
                  <c:v>23982</c:v>
                </c:pt>
                <c:pt idx="7085">
                  <c:v>23983</c:v>
                </c:pt>
                <c:pt idx="7086">
                  <c:v>23984</c:v>
                </c:pt>
                <c:pt idx="7087">
                  <c:v>23985</c:v>
                </c:pt>
                <c:pt idx="7088">
                  <c:v>23986</c:v>
                </c:pt>
                <c:pt idx="7089">
                  <c:v>23987</c:v>
                </c:pt>
                <c:pt idx="7090">
                  <c:v>23988</c:v>
                </c:pt>
                <c:pt idx="7091">
                  <c:v>23989</c:v>
                </c:pt>
                <c:pt idx="7092">
                  <c:v>23990</c:v>
                </c:pt>
                <c:pt idx="7093">
                  <c:v>23991</c:v>
                </c:pt>
                <c:pt idx="7094">
                  <c:v>23992</c:v>
                </c:pt>
                <c:pt idx="7095">
                  <c:v>23993</c:v>
                </c:pt>
                <c:pt idx="7096">
                  <c:v>23994</c:v>
                </c:pt>
                <c:pt idx="7097">
                  <c:v>23995</c:v>
                </c:pt>
                <c:pt idx="7098">
                  <c:v>23996</c:v>
                </c:pt>
                <c:pt idx="7099">
                  <c:v>23997</c:v>
                </c:pt>
                <c:pt idx="7100">
                  <c:v>23998</c:v>
                </c:pt>
                <c:pt idx="7101">
                  <c:v>23999</c:v>
                </c:pt>
                <c:pt idx="7102">
                  <c:v>24000</c:v>
                </c:pt>
                <c:pt idx="7103">
                  <c:v>24001</c:v>
                </c:pt>
                <c:pt idx="7104">
                  <c:v>24002</c:v>
                </c:pt>
                <c:pt idx="7105">
                  <c:v>24003</c:v>
                </c:pt>
                <c:pt idx="7106">
                  <c:v>24004</c:v>
                </c:pt>
                <c:pt idx="7107">
                  <c:v>24005</c:v>
                </c:pt>
                <c:pt idx="7108">
                  <c:v>24006</c:v>
                </c:pt>
                <c:pt idx="7109">
                  <c:v>24007</c:v>
                </c:pt>
                <c:pt idx="7110">
                  <c:v>24008</c:v>
                </c:pt>
                <c:pt idx="7111">
                  <c:v>24009</c:v>
                </c:pt>
                <c:pt idx="7112">
                  <c:v>24010</c:v>
                </c:pt>
                <c:pt idx="7113">
                  <c:v>24011</c:v>
                </c:pt>
                <c:pt idx="7114">
                  <c:v>24012</c:v>
                </c:pt>
                <c:pt idx="7115">
                  <c:v>24013</c:v>
                </c:pt>
                <c:pt idx="7116">
                  <c:v>24014</c:v>
                </c:pt>
                <c:pt idx="7117">
                  <c:v>24015</c:v>
                </c:pt>
                <c:pt idx="7118">
                  <c:v>24016</c:v>
                </c:pt>
                <c:pt idx="7119">
                  <c:v>24017</c:v>
                </c:pt>
                <c:pt idx="7120">
                  <c:v>24018</c:v>
                </c:pt>
                <c:pt idx="7121">
                  <c:v>24019</c:v>
                </c:pt>
                <c:pt idx="7122">
                  <c:v>24020</c:v>
                </c:pt>
                <c:pt idx="7123">
                  <c:v>24021</c:v>
                </c:pt>
                <c:pt idx="7124">
                  <c:v>24022</c:v>
                </c:pt>
                <c:pt idx="7125">
                  <c:v>24023</c:v>
                </c:pt>
                <c:pt idx="7126">
                  <c:v>24024</c:v>
                </c:pt>
                <c:pt idx="7127">
                  <c:v>24025</c:v>
                </c:pt>
                <c:pt idx="7128">
                  <c:v>24026</c:v>
                </c:pt>
                <c:pt idx="7129">
                  <c:v>24027</c:v>
                </c:pt>
                <c:pt idx="7130">
                  <c:v>24028</c:v>
                </c:pt>
                <c:pt idx="7131">
                  <c:v>24029</c:v>
                </c:pt>
                <c:pt idx="7132">
                  <c:v>24030</c:v>
                </c:pt>
                <c:pt idx="7133">
                  <c:v>24031</c:v>
                </c:pt>
                <c:pt idx="7134">
                  <c:v>24032</c:v>
                </c:pt>
                <c:pt idx="7135">
                  <c:v>24033</c:v>
                </c:pt>
                <c:pt idx="7136">
                  <c:v>24034</c:v>
                </c:pt>
                <c:pt idx="7137">
                  <c:v>24035</c:v>
                </c:pt>
                <c:pt idx="7138">
                  <c:v>24036</c:v>
                </c:pt>
                <c:pt idx="7139">
                  <c:v>24037</c:v>
                </c:pt>
                <c:pt idx="7140">
                  <c:v>24038</c:v>
                </c:pt>
                <c:pt idx="7141">
                  <c:v>24039</c:v>
                </c:pt>
                <c:pt idx="7142">
                  <c:v>24040</c:v>
                </c:pt>
                <c:pt idx="7143">
                  <c:v>24041</c:v>
                </c:pt>
                <c:pt idx="7144">
                  <c:v>24042</c:v>
                </c:pt>
                <c:pt idx="7145">
                  <c:v>24043</c:v>
                </c:pt>
                <c:pt idx="7146">
                  <c:v>24044</c:v>
                </c:pt>
                <c:pt idx="7147">
                  <c:v>24045</c:v>
                </c:pt>
                <c:pt idx="7148">
                  <c:v>24046</c:v>
                </c:pt>
                <c:pt idx="7149">
                  <c:v>24047</c:v>
                </c:pt>
                <c:pt idx="7150">
                  <c:v>24048</c:v>
                </c:pt>
                <c:pt idx="7151">
                  <c:v>24049</c:v>
                </c:pt>
                <c:pt idx="7152">
                  <c:v>24050</c:v>
                </c:pt>
                <c:pt idx="7153">
                  <c:v>24051</c:v>
                </c:pt>
                <c:pt idx="7154">
                  <c:v>24052</c:v>
                </c:pt>
                <c:pt idx="7155">
                  <c:v>24053</c:v>
                </c:pt>
                <c:pt idx="7156">
                  <c:v>24054</c:v>
                </c:pt>
                <c:pt idx="7157">
                  <c:v>24055</c:v>
                </c:pt>
                <c:pt idx="7158">
                  <c:v>24056</c:v>
                </c:pt>
                <c:pt idx="7159">
                  <c:v>24057</c:v>
                </c:pt>
                <c:pt idx="7160">
                  <c:v>24058</c:v>
                </c:pt>
                <c:pt idx="7161">
                  <c:v>24059</c:v>
                </c:pt>
                <c:pt idx="7162">
                  <c:v>24060</c:v>
                </c:pt>
                <c:pt idx="7163">
                  <c:v>24061</c:v>
                </c:pt>
                <c:pt idx="7164">
                  <c:v>24062</c:v>
                </c:pt>
                <c:pt idx="7165">
                  <c:v>24063</c:v>
                </c:pt>
                <c:pt idx="7166">
                  <c:v>24064</c:v>
                </c:pt>
                <c:pt idx="7167">
                  <c:v>24065</c:v>
                </c:pt>
                <c:pt idx="7168">
                  <c:v>24066</c:v>
                </c:pt>
                <c:pt idx="7169">
                  <c:v>24067</c:v>
                </c:pt>
                <c:pt idx="7170">
                  <c:v>24068</c:v>
                </c:pt>
                <c:pt idx="7171">
                  <c:v>24069</c:v>
                </c:pt>
                <c:pt idx="7172">
                  <c:v>24070</c:v>
                </c:pt>
                <c:pt idx="7173">
                  <c:v>24071</c:v>
                </c:pt>
                <c:pt idx="7174">
                  <c:v>24072</c:v>
                </c:pt>
                <c:pt idx="7175">
                  <c:v>24073</c:v>
                </c:pt>
                <c:pt idx="7176">
                  <c:v>24074</c:v>
                </c:pt>
                <c:pt idx="7177">
                  <c:v>24075</c:v>
                </c:pt>
                <c:pt idx="7178">
                  <c:v>24076</c:v>
                </c:pt>
                <c:pt idx="7179">
                  <c:v>24077</c:v>
                </c:pt>
                <c:pt idx="7180">
                  <c:v>24078</c:v>
                </c:pt>
                <c:pt idx="7181">
                  <c:v>24079</c:v>
                </c:pt>
                <c:pt idx="7182">
                  <c:v>24080</c:v>
                </c:pt>
                <c:pt idx="7183">
                  <c:v>24081</c:v>
                </c:pt>
                <c:pt idx="7184">
                  <c:v>24082</c:v>
                </c:pt>
                <c:pt idx="7185">
                  <c:v>24083</c:v>
                </c:pt>
                <c:pt idx="7186">
                  <c:v>24084</c:v>
                </c:pt>
                <c:pt idx="7187">
                  <c:v>24085</c:v>
                </c:pt>
                <c:pt idx="7188">
                  <c:v>24086</c:v>
                </c:pt>
                <c:pt idx="7189">
                  <c:v>24087</c:v>
                </c:pt>
                <c:pt idx="7190">
                  <c:v>24088</c:v>
                </c:pt>
                <c:pt idx="7191">
                  <c:v>24089</c:v>
                </c:pt>
                <c:pt idx="7192">
                  <c:v>24090</c:v>
                </c:pt>
                <c:pt idx="7193">
                  <c:v>24091</c:v>
                </c:pt>
                <c:pt idx="7194">
                  <c:v>24092</c:v>
                </c:pt>
                <c:pt idx="7195">
                  <c:v>24093</c:v>
                </c:pt>
                <c:pt idx="7196">
                  <c:v>24094</c:v>
                </c:pt>
                <c:pt idx="7197">
                  <c:v>24095</c:v>
                </c:pt>
                <c:pt idx="7198">
                  <c:v>24096</c:v>
                </c:pt>
                <c:pt idx="7199">
                  <c:v>24097</c:v>
                </c:pt>
                <c:pt idx="7200">
                  <c:v>24098</c:v>
                </c:pt>
                <c:pt idx="7201">
                  <c:v>24099</c:v>
                </c:pt>
                <c:pt idx="7202">
                  <c:v>24100</c:v>
                </c:pt>
                <c:pt idx="7203">
                  <c:v>24101</c:v>
                </c:pt>
                <c:pt idx="7204">
                  <c:v>24102</c:v>
                </c:pt>
                <c:pt idx="7205">
                  <c:v>24103</c:v>
                </c:pt>
                <c:pt idx="7206">
                  <c:v>24104</c:v>
                </c:pt>
                <c:pt idx="7207">
                  <c:v>24105</c:v>
                </c:pt>
                <c:pt idx="7208">
                  <c:v>24106</c:v>
                </c:pt>
                <c:pt idx="7209">
                  <c:v>24107</c:v>
                </c:pt>
              </c:numCache>
            </c:numRef>
          </c:cat>
          <c:val>
            <c:numRef>
              <c:f>Feuil2!$D$4:$D$7213</c:f>
              <c:numCache>
                <c:formatCode>General</c:formatCode>
                <c:ptCount val="7210"/>
                <c:pt idx="0">
                  <c:v>61</c:v>
                </c:pt>
                <c:pt idx="1">
                  <c:v>61</c:v>
                </c:pt>
                <c:pt idx="2">
                  <c:v>61</c:v>
                </c:pt>
                <c:pt idx="3">
                  <c:v>61</c:v>
                </c:pt>
                <c:pt idx="4">
                  <c:v>61</c:v>
                </c:pt>
                <c:pt idx="5">
                  <c:v>61</c:v>
                </c:pt>
                <c:pt idx="6">
                  <c:v>61</c:v>
                </c:pt>
                <c:pt idx="7">
                  <c:v>61</c:v>
                </c:pt>
                <c:pt idx="8">
                  <c:v>61</c:v>
                </c:pt>
                <c:pt idx="9">
                  <c:v>61</c:v>
                </c:pt>
                <c:pt idx="10">
                  <c:v>61</c:v>
                </c:pt>
                <c:pt idx="11">
                  <c:v>61</c:v>
                </c:pt>
                <c:pt idx="12">
                  <c:v>61</c:v>
                </c:pt>
                <c:pt idx="13">
                  <c:v>61</c:v>
                </c:pt>
                <c:pt idx="14">
                  <c:v>61</c:v>
                </c:pt>
                <c:pt idx="15">
                  <c:v>61</c:v>
                </c:pt>
                <c:pt idx="16">
                  <c:v>61</c:v>
                </c:pt>
                <c:pt idx="17">
                  <c:v>61</c:v>
                </c:pt>
                <c:pt idx="18">
                  <c:v>61</c:v>
                </c:pt>
                <c:pt idx="19">
                  <c:v>61</c:v>
                </c:pt>
                <c:pt idx="20">
                  <c:v>61</c:v>
                </c:pt>
                <c:pt idx="21">
                  <c:v>61</c:v>
                </c:pt>
                <c:pt idx="22">
                  <c:v>61</c:v>
                </c:pt>
                <c:pt idx="23">
                  <c:v>61</c:v>
                </c:pt>
                <c:pt idx="24">
                  <c:v>61</c:v>
                </c:pt>
                <c:pt idx="25">
                  <c:v>61</c:v>
                </c:pt>
                <c:pt idx="26">
                  <c:v>61</c:v>
                </c:pt>
                <c:pt idx="27">
                  <c:v>61</c:v>
                </c:pt>
                <c:pt idx="28">
                  <c:v>61</c:v>
                </c:pt>
                <c:pt idx="29">
                  <c:v>61</c:v>
                </c:pt>
                <c:pt idx="30">
                  <c:v>61</c:v>
                </c:pt>
                <c:pt idx="31">
                  <c:v>61</c:v>
                </c:pt>
                <c:pt idx="32">
                  <c:v>61</c:v>
                </c:pt>
                <c:pt idx="33">
                  <c:v>61</c:v>
                </c:pt>
                <c:pt idx="34">
                  <c:v>61</c:v>
                </c:pt>
                <c:pt idx="35">
                  <c:v>61</c:v>
                </c:pt>
                <c:pt idx="36">
                  <c:v>61</c:v>
                </c:pt>
                <c:pt idx="37">
                  <c:v>61</c:v>
                </c:pt>
                <c:pt idx="38">
                  <c:v>61</c:v>
                </c:pt>
                <c:pt idx="39">
                  <c:v>61</c:v>
                </c:pt>
                <c:pt idx="40">
                  <c:v>61</c:v>
                </c:pt>
                <c:pt idx="41">
                  <c:v>61</c:v>
                </c:pt>
                <c:pt idx="42">
                  <c:v>61</c:v>
                </c:pt>
                <c:pt idx="43">
                  <c:v>61</c:v>
                </c:pt>
                <c:pt idx="44">
                  <c:v>61</c:v>
                </c:pt>
                <c:pt idx="45">
                  <c:v>61</c:v>
                </c:pt>
                <c:pt idx="46">
                  <c:v>61</c:v>
                </c:pt>
                <c:pt idx="47">
                  <c:v>61</c:v>
                </c:pt>
                <c:pt idx="48">
                  <c:v>61</c:v>
                </c:pt>
                <c:pt idx="49">
                  <c:v>61</c:v>
                </c:pt>
                <c:pt idx="50">
                  <c:v>61</c:v>
                </c:pt>
                <c:pt idx="51">
                  <c:v>61</c:v>
                </c:pt>
                <c:pt idx="52">
                  <c:v>61</c:v>
                </c:pt>
                <c:pt idx="53">
                  <c:v>61</c:v>
                </c:pt>
                <c:pt idx="54">
                  <c:v>61</c:v>
                </c:pt>
                <c:pt idx="55">
                  <c:v>61</c:v>
                </c:pt>
                <c:pt idx="56">
                  <c:v>61</c:v>
                </c:pt>
                <c:pt idx="57">
                  <c:v>61</c:v>
                </c:pt>
                <c:pt idx="58">
                  <c:v>61</c:v>
                </c:pt>
                <c:pt idx="59">
                  <c:v>61</c:v>
                </c:pt>
                <c:pt idx="60">
                  <c:v>61</c:v>
                </c:pt>
                <c:pt idx="61">
                  <c:v>61</c:v>
                </c:pt>
                <c:pt idx="62">
                  <c:v>61</c:v>
                </c:pt>
                <c:pt idx="63">
                  <c:v>61</c:v>
                </c:pt>
                <c:pt idx="64">
                  <c:v>61</c:v>
                </c:pt>
                <c:pt idx="65">
                  <c:v>61</c:v>
                </c:pt>
                <c:pt idx="66">
                  <c:v>61</c:v>
                </c:pt>
                <c:pt idx="67">
                  <c:v>61</c:v>
                </c:pt>
                <c:pt idx="68">
                  <c:v>61</c:v>
                </c:pt>
                <c:pt idx="69">
                  <c:v>61</c:v>
                </c:pt>
                <c:pt idx="70">
                  <c:v>61</c:v>
                </c:pt>
                <c:pt idx="71">
                  <c:v>61</c:v>
                </c:pt>
                <c:pt idx="72">
                  <c:v>61</c:v>
                </c:pt>
                <c:pt idx="73">
                  <c:v>61</c:v>
                </c:pt>
                <c:pt idx="74">
                  <c:v>61</c:v>
                </c:pt>
                <c:pt idx="75">
                  <c:v>61</c:v>
                </c:pt>
                <c:pt idx="76">
                  <c:v>61</c:v>
                </c:pt>
                <c:pt idx="77">
                  <c:v>61</c:v>
                </c:pt>
                <c:pt idx="78">
                  <c:v>61</c:v>
                </c:pt>
                <c:pt idx="79">
                  <c:v>61</c:v>
                </c:pt>
                <c:pt idx="80">
                  <c:v>61</c:v>
                </c:pt>
                <c:pt idx="81">
                  <c:v>61</c:v>
                </c:pt>
                <c:pt idx="82">
                  <c:v>61</c:v>
                </c:pt>
                <c:pt idx="83">
                  <c:v>61</c:v>
                </c:pt>
                <c:pt idx="84">
                  <c:v>61</c:v>
                </c:pt>
                <c:pt idx="85">
                  <c:v>61</c:v>
                </c:pt>
                <c:pt idx="86">
                  <c:v>61</c:v>
                </c:pt>
                <c:pt idx="87">
                  <c:v>61</c:v>
                </c:pt>
                <c:pt idx="88">
                  <c:v>61</c:v>
                </c:pt>
                <c:pt idx="89">
                  <c:v>61</c:v>
                </c:pt>
                <c:pt idx="90">
                  <c:v>61</c:v>
                </c:pt>
                <c:pt idx="91">
                  <c:v>61</c:v>
                </c:pt>
                <c:pt idx="92">
                  <c:v>61</c:v>
                </c:pt>
                <c:pt idx="93">
                  <c:v>61</c:v>
                </c:pt>
                <c:pt idx="94">
                  <c:v>61</c:v>
                </c:pt>
                <c:pt idx="95">
                  <c:v>61</c:v>
                </c:pt>
                <c:pt idx="96">
                  <c:v>61</c:v>
                </c:pt>
                <c:pt idx="97">
                  <c:v>61</c:v>
                </c:pt>
                <c:pt idx="98">
                  <c:v>61</c:v>
                </c:pt>
                <c:pt idx="99">
                  <c:v>61</c:v>
                </c:pt>
                <c:pt idx="100">
                  <c:v>61</c:v>
                </c:pt>
                <c:pt idx="101">
                  <c:v>61</c:v>
                </c:pt>
                <c:pt idx="102">
                  <c:v>61</c:v>
                </c:pt>
                <c:pt idx="103">
                  <c:v>61</c:v>
                </c:pt>
                <c:pt idx="104">
                  <c:v>61</c:v>
                </c:pt>
                <c:pt idx="105">
                  <c:v>61</c:v>
                </c:pt>
                <c:pt idx="106">
                  <c:v>61</c:v>
                </c:pt>
                <c:pt idx="107">
                  <c:v>61</c:v>
                </c:pt>
                <c:pt idx="108">
                  <c:v>61</c:v>
                </c:pt>
                <c:pt idx="109">
                  <c:v>61</c:v>
                </c:pt>
                <c:pt idx="110">
                  <c:v>61</c:v>
                </c:pt>
                <c:pt idx="111">
                  <c:v>61</c:v>
                </c:pt>
                <c:pt idx="112">
                  <c:v>61</c:v>
                </c:pt>
                <c:pt idx="113">
                  <c:v>61</c:v>
                </c:pt>
                <c:pt idx="114">
                  <c:v>61</c:v>
                </c:pt>
                <c:pt idx="115">
                  <c:v>61</c:v>
                </c:pt>
                <c:pt idx="116">
                  <c:v>61</c:v>
                </c:pt>
                <c:pt idx="117">
                  <c:v>61</c:v>
                </c:pt>
                <c:pt idx="118">
                  <c:v>61</c:v>
                </c:pt>
                <c:pt idx="119">
                  <c:v>61</c:v>
                </c:pt>
                <c:pt idx="120">
                  <c:v>61</c:v>
                </c:pt>
                <c:pt idx="121">
                  <c:v>61</c:v>
                </c:pt>
                <c:pt idx="122">
                  <c:v>61</c:v>
                </c:pt>
                <c:pt idx="123">
                  <c:v>61</c:v>
                </c:pt>
                <c:pt idx="124">
                  <c:v>61</c:v>
                </c:pt>
                <c:pt idx="125">
                  <c:v>61</c:v>
                </c:pt>
                <c:pt idx="126">
                  <c:v>61</c:v>
                </c:pt>
                <c:pt idx="127">
                  <c:v>61</c:v>
                </c:pt>
                <c:pt idx="128">
                  <c:v>61</c:v>
                </c:pt>
                <c:pt idx="129">
                  <c:v>61</c:v>
                </c:pt>
                <c:pt idx="130">
                  <c:v>61</c:v>
                </c:pt>
                <c:pt idx="131">
                  <c:v>61</c:v>
                </c:pt>
                <c:pt idx="132">
                  <c:v>61</c:v>
                </c:pt>
                <c:pt idx="133">
                  <c:v>61</c:v>
                </c:pt>
                <c:pt idx="134">
                  <c:v>61</c:v>
                </c:pt>
                <c:pt idx="135">
                  <c:v>61</c:v>
                </c:pt>
                <c:pt idx="136">
                  <c:v>61</c:v>
                </c:pt>
                <c:pt idx="137">
                  <c:v>61</c:v>
                </c:pt>
                <c:pt idx="138">
                  <c:v>61</c:v>
                </c:pt>
                <c:pt idx="139">
                  <c:v>61</c:v>
                </c:pt>
                <c:pt idx="140">
                  <c:v>61</c:v>
                </c:pt>
                <c:pt idx="141">
                  <c:v>61</c:v>
                </c:pt>
                <c:pt idx="142">
                  <c:v>61</c:v>
                </c:pt>
                <c:pt idx="143">
                  <c:v>61</c:v>
                </c:pt>
                <c:pt idx="144">
                  <c:v>61</c:v>
                </c:pt>
                <c:pt idx="145">
                  <c:v>61</c:v>
                </c:pt>
                <c:pt idx="146">
                  <c:v>61</c:v>
                </c:pt>
                <c:pt idx="147">
                  <c:v>61</c:v>
                </c:pt>
                <c:pt idx="148">
                  <c:v>61</c:v>
                </c:pt>
                <c:pt idx="149">
                  <c:v>61</c:v>
                </c:pt>
                <c:pt idx="150">
                  <c:v>61</c:v>
                </c:pt>
                <c:pt idx="151">
                  <c:v>61</c:v>
                </c:pt>
                <c:pt idx="152">
                  <c:v>61</c:v>
                </c:pt>
                <c:pt idx="153">
                  <c:v>61</c:v>
                </c:pt>
                <c:pt idx="154">
                  <c:v>61</c:v>
                </c:pt>
                <c:pt idx="155">
                  <c:v>61</c:v>
                </c:pt>
                <c:pt idx="156">
                  <c:v>61</c:v>
                </c:pt>
                <c:pt idx="157">
                  <c:v>61</c:v>
                </c:pt>
                <c:pt idx="158">
                  <c:v>61</c:v>
                </c:pt>
                <c:pt idx="159">
                  <c:v>61</c:v>
                </c:pt>
                <c:pt idx="160">
                  <c:v>61</c:v>
                </c:pt>
                <c:pt idx="161">
                  <c:v>61</c:v>
                </c:pt>
                <c:pt idx="162">
                  <c:v>61</c:v>
                </c:pt>
                <c:pt idx="163">
                  <c:v>61</c:v>
                </c:pt>
                <c:pt idx="164">
                  <c:v>61</c:v>
                </c:pt>
                <c:pt idx="165">
                  <c:v>61</c:v>
                </c:pt>
                <c:pt idx="166">
                  <c:v>61</c:v>
                </c:pt>
                <c:pt idx="167">
                  <c:v>61</c:v>
                </c:pt>
                <c:pt idx="168">
                  <c:v>61</c:v>
                </c:pt>
                <c:pt idx="169">
                  <c:v>61</c:v>
                </c:pt>
                <c:pt idx="170">
                  <c:v>61</c:v>
                </c:pt>
                <c:pt idx="171">
                  <c:v>61</c:v>
                </c:pt>
                <c:pt idx="172">
                  <c:v>61</c:v>
                </c:pt>
                <c:pt idx="173">
                  <c:v>61</c:v>
                </c:pt>
                <c:pt idx="174">
                  <c:v>61</c:v>
                </c:pt>
                <c:pt idx="175">
                  <c:v>61</c:v>
                </c:pt>
                <c:pt idx="176">
                  <c:v>61</c:v>
                </c:pt>
                <c:pt idx="177">
                  <c:v>61</c:v>
                </c:pt>
                <c:pt idx="178">
                  <c:v>61</c:v>
                </c:pt>
                <c:pt idx="179">
                  <c:v>61</c:v>
                </c:pt>
                <c:pt idx="180">
                  <c:v>61</c:v>
                </c:pt>
                <c:pt idx="181">
                  <c:v>61</c:v>
                </c:pt>
                <c:pt idx="182">
                  <c:v>61</c:v>
                </c:pt>
                <c:pt idx="183">
                  <c:v>61</c:v>
                </c:pt>
                <c:pt idx="184">
                  <c:v>61</c:v>
                </c:pt>
                <c:pt idx="185">
                  <c:v>61</c:v>
                </c:pt>
                <c:pt idx="186">
                  <c:v>61</c:v>
                </c:pt>
                <c:pt idx="187">
                  <c:v>61</c:v>
                </c:pt>
                <c:pt idx="188">
                  <c:v>61</c:v>
                </c:pt>
                <c:pt idx="189">
                  <c:v>61</c:v>
                </c:pt>
                <c:pt idx="190">
                  <c:v>61</c:v>
                </c:pt>
                <c:pt idx="191">
                  <c:v>61</c:v>
                </c:pt>
                <c:pt idx="192">
                  <c:v>61</c:v>
                </c:pt>
                <c:pt idx="193">
                  <c:v>61</c:v>
                </c:pt>
                <c:pt idx="194">
                  <c:v>61</c:v>
                </c:pt>
                <c:pt idx="195">
                  <c:v>61</c:v>
                </c:pt>
                <c:pt idx="196">
                  <c:v>61</c:v>
                </c:pt>
                <c:pt idx="197">
                  <c:v>61</c:v>
                </c:pt>
                <c:pt idx="198">
                  <c:v>61</c:v>
                </c:pt>
                <c:pt idx="199">
                  <c:v>61</c:v>
                </c:pt>
                <c:pt idx="200">
                  <c:v>61</c:v>
                </c:pt>
                <c:pt idx="201">
                  <c:v>61</c:v>
                </c:pt>
                <c:pt idx="202">
                  <c:v>61</c:v>
                </c:pt>
                <c:pt idx="203">
                  <c:v>61</c:v>
                </c:pt>
                <c:pt idx="204">
                  <c:v>61</c:v>
                </c:pt>
                <c:pt idx="205">
                  <c:v>61</c:v>
                </c:pt>
                <c:pt idx="206">
                  <c:v>61</c:v>
                </c:pt>
                <c:pt idx="207">
                  <c:v>61</c:v>
                </c:pt>
                <c:pt idx="208">
                  <c:v>61</c:v>
                </c:pt>
                <c:pt idx="209">
                  <c:v>61</c:v>
                </c:pt>
                <c:pt idx="210">
                  <c:v>61</c:v>
                </c:pt>
                <c:pt idx="211">
                  <c:v>61</c:v>
                </c:pt>
                <c:pt idx="212">
                  <c:v>61</c:v>
                </c:pt>
                <c:pt idx="213">
                  <c:v>61</c:v>
                </c:pt>
                <c:pt idx="214">
                  <c:v>61</c:v>
                </c:pt>
                <c:pt idx="215">
                  <c:v>61</c:v>
                </c:pt>
                <c:pt idx="216">
                  <c:v>61</c:v>
                </c:pt>
                <c:pt idx="217">
                  <c:v>61</c:v>
                </c:pt>
                <c:pt idx="218">
                  <c:v>61</c:v>
                </c:pt>
                <c:pt idx="219">
                  <c:v>61</c:v>
                </c:pt>
                <c:pt idx="220">
                  <c:v>61</c:v>
                </c:pt>
                <c:pt idx="221">
                  <c:v>61</c:v>
                </c:pt>
                <c:pt idx="222">
                  <c:v>61</c:v>
                </c:pt>
                <c:pt idx="223">
                  <c:v>61</c:v>
                </c:pt>
                <c:pt idx="224">
                  <c:v>61</c:v>
                </c:pt>
                <c:pt idx="225">
                  <c:v>61</c:v>
                </c:pt>
                <c:pt idx="226">
                  <c:v>61</c:v>
                </c:pt>
                <c:pt idx="227">
                  <c:v>61</c:v>
                </c:pt>
                <c:pt idx="228">
                  <c:v>61</c:v>
                </c:pt>
                <c:pt idx="229">
                  <c:v>61</c:v>
                </c:pt>
                <c:pt idx="230">
                  <c:v>61</c:v>
                </c:pt>
                <c:pt idx="231">
                  <c:v>61</c:v>
                </c:pt>
                <c:pt idx="232">
                  <c:v>61</c:v>
                </c:pt>
                <c:pt idx="233">
                  <c:v>61</c:v>
                </c:pt>
                <c:pt idx="234">
                  <c:v>61</c:v>
                </c:pt>
                <c:pt idx="235">
                  <c:v>61</c:v>
                </c:pt>
                <c:pt idx="236">
                  <c:v>61</c:v>
                </c:pt>
                <c:pt idx="237">
                  <c:v>61</c:v>
                </c:pt>
                <c:pt idx="238">
                  <c:v>61</c:v>
                </c:pt>
                <c:pt idx="239">
                  <c:v>61</c:v>
                </c:pt>
                <c:pt idx="240">
                  <c:v>61</c:v>
                </c:pt>
                <c:pt idx="241">
                  <c:v>61</c:v>
                </c:pt>
                <c:pt idx="242">
                  <c:v>61</c:v>
                </c:pt>
                <c:pt idx="243">
                  <c:v>61</c:v>
                </c:pt>
                <c:pt idx="244">
                  <c:v>61</c:v>
                </c:pt>
                <c:pt idx="245">
                  <c:v>61</c:v>
                </c:pt>
                <c:pt idx="246">
                  <c:v>61</c:v>
                </c:pt>
                <c:pt idx="247">
                  <c:v>61</c:v>
                </c:pt>
                <c:pt idx="248">
                  <c:v>61</c:v>
                </c:pt>
                <c:pt idx="249">
                  <c:v>61</c:v>
                </c:pt>
                <c:pt idx="250">
                  <c:v>61</c:v>
                </c:pt>
                <c:pt idx="251">
                  <c:v>61</c:v>
                </c:pt>
                <c:pt idx="252">
                  <c:v>61</c:v>
                </c:pt>
                <c:pt idx="253">
                  <c:v>61</c:v>
                </c:pt>
                <c:pt idx="254">
                  <c:v>61</c:v>
                </c:pt>
                <c:pt idx="255">
                  <c:v>61</c:v>
                </c:pt>
                <c:pt idx="256">
                  <c:v>61</c:v>
                </c:pt>
                <c:pt idx="257">
                  <c:v>61</c:v>
                </c:pt>
                <c:pt idx="258">
                  <c:v>61</c:v>
                </c:pt>
                <c:pt idx="259">
                  <c:v>61</c:v>
                </c:pt>
                <c:pt idx="260">
                  <c:v>61</c:v>
                </c:pt>
                <c:pt idx="261">
                  <c:v>61</c:v>
                </c:pt>
                <c:pt idx="262">
                  <c:v>61</c:v>
                </c:pt>
                <c:pt idx="263">
                  <c:v>61</c:v>
                </c:pt>
                <c:pt idx="264">
                  <c:v>61</c:v>
                </c:pt>
                <c:pt idx="265">
                  <c:v>61</c:v>
                </c:pt>
                <c:pt idx="266">
                  <c:v>61</c:v>
                </c:pt>
                <c:pt idx="267">
                  <c:v>61</c:v>
                </c:pt>
                <c:pt idx="268">
                  <c:v>61</c:v>
                </c:pt>
                <c:pt idx="269">
                  <c:v>61</c:v>
                </c:pt>
                <c:pt idx="270">
                  <c:v>61</c:v>
                </c:pt>
                <c:pt idx="271">
                  <c:v>61</c:v>
                </c:pt>
                <c:pt idx="272">
                  <c:v>61</c:v>
                </c:pt>
                <c:pt idx="273">
                  <c:v>61</c:v>
                </c:pt>
                <c:pt idx="274">
                  <c:v>61</c:v>
                </c:pt>
                <c:pt idx="275">
                  <c:v>61</c:v>
                </c:pt>
                <c:pt idx="276">
                  <c:v>61</c:v>
                </c:pt>
                <c:pt idx="277">
                  <c:v>61</c:v>
                </c:pt>
                <c:pt idx="278">
                  <c:v>61</c:v>
                </c:pt>
                <c:pt idx="279">
                  <c:v>61</c:v>
                </c:pt>
                <c:pt idx="280">
                  <c:v>61</c:v>
                </c:pt>
                <c:pt idx="281">
                  <c:v>61</c:v>
                </c:pt>
                <c:pt idx="282">
                  <c:v>61</c:v>
                </c:pt>
                <c:pt idx="283">
                  <c:v>61</c:v>
                </c:pt>
                <c:pt idx="284">
                  <c:v>61</c:v>
                </c:pt>
                <c:pt idx="285">
                  <c:v>61</c:v>
                </c:pt>
                <c:pt idx="286">
                  <c:v>61</c:v>
                </c:pt>
                <c:pt idx="287">
                  <c:v>61</c:v>
                </c:pt>
                <c:pt idx="288">
                  <c:v>61</c:v>
                </c:pt>
                <c:pt idx="289">
                  <c:v>61</c:v>
                </c:pt>
                <c:pt idx="290">
                  <c:v>61</c:v>
                </c:pt>
                <c:pt idx="291">
                  <c:v>61</c:v>
                </c:pt>
                <c:pt idx="292">
                  <c:v>61</c:v>
                </c:pt>
                <c:pt idx="293">
                  <c:v>61</c:v>
                </c:pt>
                <c:pt idx="294">
                  <c:v>61</c:v>
                </c:pt>
                <c:pt idx="295">
                  <c:v>61</c:v>
                </c:pt>
                <c:pt idx="296">
                  <c:v>61</c:v>
                </c:pt>
                <c:pt idx="297">
                  <c:v>61</c:v>
                </c:pt>
                <c:pt idx="298">
                  <c:v>61</c:v>
                </c:pt>
                <c:pt idx="299">
                  <c:v>61</c:v>
                </c:pt>
                <c:pt idx="300">
                  <c:v>61</c:v>
                </c:pt>
                <c:pt idx="301">
                  <c:v>61</c:v>
                </c:pt>
                <c:pt idx="302">
                  <c:v>61</c:v>
                </c:pt>
                <c:pt idx="303">
                  <c:v>61</c:v>
                </c:pt>
                <c:pt idx="304">
                  <c:v>61</c:v>
                </c:pt>
                <c:pt idx="305">
                  <c:v>61.5</c:v>
                </c:pt>
                <c:pt idx="306">
                  <c:v>61.5</c:v>
                </c:pt>
                <c:pt idx="307">
                  <c:v>61.5</c:v>
                </c:pt>
                <c:pt idx="308">
                  <c:v>61.5</c:v>
                </c:pt>
                <c:pt idx="309">
                  <c:v>61.5</c:v>
                </c:pt>
                <c:pt idx="310">
                  <c:v>61.5</c:v>
                </c:pt>
                <c:pt idx="311">
                  <c:v>61.5</c:v>
                </c:pt>
                <c:pt idx="312">
                  <c:v>61.5</c:v>
                </c:pt>
                <c:pt idx="313">
                  <c:v>61.5</c:v>
                </c:pt>
                <c:pt idx="314">
                  <c:v>61.5</c:v>
                </c:pt>
                <c:pt idx="315">
                  <c:v>61.5</c:v>
                </c:pt>
                <c:pt idx="316">
                  <c:v>61.5</c:v>
                </c:pt>
                <c:pt idx="317">
                  <c:v>61.5</c:v>
                </c:pt>
                <c:pt idx="318">
                  <c:v>61.5</c:v>
                </c:pt>
                <c:pt idx="319">
                  <c:v>61.5</c:v>
                </c:pt>
                <c:pt idx="320">
                  <c:v>61.5</c:v>
                </c:pt>
                <c:pt idx="321">
                  <c:v>61.5</c:v>
                </c:pt>
                <c:pt idx="322">
                  <c:v>61.5</c:v>
                </c:pt>
                <c:pt idx="323">
                  <c:v>61.5</c:v>
                </c:pt>
                <c:pt idx="324">
                  <c:v>61.5</c:v>
                </c:pt>
                <c:pt idx="325">
                  <c:v>61.5</c:v>
                </c:pt>
                <c:pt idx="326">
                  <c:v>61.5</c:v>
                </c:pt>
                <c:pt idx="327">
                  <c:v>61.5</c:v>
                </c:pt>
                <c:pt idx="328">
                  <c:v>61.5</c:v>
                </c:pt>
                <c:pt idx="329">
                  <c:v>61.5</c:v>
                </c:pt>
                <c:pt idx="330">
                  <c:v>61.5</c:v>
                </c:pt>
                <c:pt idx="331">
                  <c:v>61.5</c:v>
                </c:pt>
                <c:pt idx="332">
                  <c:v>61.5</c:v>
                </c:pt>
                <c:pt idx="333">
                  <c:v>61.5</c:v>
                </c:pt>
                <c:pt idx="334">
                  <c:v>61.5</c:v>
                </c:pt>
                <c:pt idx="335">
                  <c:v>61.5</c:v>
                </c:pt>
                <c:pt idx="336">
                  <c:v>61.5</c:v>
                </c:pt>
                <c:pt idx="337">
                  <c:v>61.5</c:v>
                </c:pt>
                <c:pt idx="338">
                  <c:v>61.5</c:v>
                </c:pt>
                <c:pt idx="339">
                  <c:v>61.5</c:v>
                </c:pt>
                <c:pt idx="340">
                  <c:v>61.5</c:v>
                </c:pt>
                <c:pt idx="341">
                  <c:v>61.5</c:v>
                </c:pt>
                <c:pt idx="342">
                  <c:v>61.5</c:v>
                </c:pt>
                <c:pt idx="343">
                  <c:v>61.5</c:v>
                </c:pt>
                <c:pt idx="344">
                  <c:v>61.5</c:v>
                </c:pt>
                <c:pt idx="345">
                  <c:v>61.5</c:v>
                </c:pt>
                <c:pt idx="346">
                  <c:v>61.5</c:v>
                </c:pt>
                <c:pt idx="347">
                  <c:v>61.5</c:v>
                </c:pt>
                <c:pt idx="348">
                  <c:v>61.5</c:v>
                </c:pt>
                <c:pt idx="349">
                  <c:v>61.5</c:v>
                </c:pt>
                <c:pt idx="350">
                  <c:v>61.5</c:v>
                </c:pt>
                <c:pt idx="351">
                  <c:v>61.5</c:v>
                </c:pt>
                <c:pt idx="352">
                  <c:v>61.5</c:v>
                </c:pt>
                <c:pt idx="353">
                  <c:v>61.5</c:v>
                </c:pt>
                <c:pt idx="354">
                  <c:v>61.5</c:v>
                </c:pt>
                <c:pt idx="355">
                  <c:v>61.5</c:v>
                </c:pt>
                <c:pt idx="356">
                  <c:v>61.5</c:v>
                </c:pt>
                <c:pt idx="357">
                  <c:v>61.5</c:v>
                </c:pt>
                <c:pt idx="358">
                  <c:v>61.5</c:v>
                </c:pt>
                <c:pt idx="359">
                  <c:v>61.5</c:v>
                </c:pt>
                <c:pt idx="360">
                  <c:v>61.5</c:v>
                </c:pt>
                <c:pt idx="361">
                  <c:v>61.5</c:v>
                </c:pt>
                <c:pt idx="362">
                  <c:v>61.5</c:v>
                </c:pt>
                <c:pt idx="363">
                  <c:v>61.5</c:v>
                </c:pt>
                <c:pt idx="364">
                  <c:v>61.5</c:v>
                </c:pt>
                <c:pt idx="365">
                  <c:v>61.5</c:v>
                </c:pt>
                <c:pt idx="366">
                  <c:v>61.5</c:v>
                </c:pt>
                <c:pt idx="367">
                  <c:v>61.5</c:v>
                </c:pt>
                <c:pt idx="368">
                  <c:v>61.5</c:v>
                </c:pt>
                <c:pt idx="369">
                  <c:v>61.5</c:v>
                </c:pt>
                <c:pt idx="370">
                  <c:v>61.5</c:v>
                </c:pt>
                <c:pt idx="371">
                  <c:v>61.5</c:v>
                </c:pt>
                <c:pt idx="372">
                  <c:v>61.5</c:v>
                </c:pt>
                <c:pt idx="373">
                  <c:v>61.5</c:v>
                </c:pt>
                <c:pt idx="374">
                  <c:v>61.5</c:v>
                </c:pt>
                <c:pt idx="375">
                  <c:v>61.5</c:v>
                </c:pt>
                <c:pt idx="376">
                  <c:v>61.5</c:v>
                </c:pt>
                <c:pt idx="377">
                  <c:v>61.5</c:v>
                </c:pt>
                <c:pt idx="378">
                  <c:v>61.5</c:v>
                </c:pt>
                <c:pt idx="379">
                  <c:v>61.5</c:v>
                </c:pt>
                <c:pt idx="380">
                  <c:v>61.5</c:v>
                </c:pt>
                <c:pt idx="381">
                  <c:v>61.5</c:v>
                </c:pt>
                <c:pt idx="382">
                  <c:v>61.5</c:v>
                </c:pt>
                <c:pt idx="383">
                  <c:v>61.5</c:v>
                </c:pt>
                <c:pt idx="384">
                  <c:v>61.5</c:v>
                </c:pt>
                <c:pt idx="385">
                  <c:v>61.5</c:v>
                </c:pt>
                <c:pt idx="386">
                  <c:v>61.5</c:v>
                </c:pt>
                <c:pt idx="387">
                  <c:v>61.5</c:v>
                </c:pt>
                <c:pt idx="388">
                  <c:v>61.5</c:v>
                </c:pt>
                <c:pt idx="389">
                  <c:v>61.5</c:v>
                </c:pt>
                <c:pt idx="390">
                  <c:v>61.5</c:v>
                </c:pt>
                <c:pt idx="391">
                  <c:v>61.5</c:v>
                </c:pt>
                <c:pt idx="392">
                  <c:v>61.5</c:v>
                </c:pt>
                <c:pt idx="393">
                  <c:v>61.5</c:v>
                </c:pt>
                <c:pt idx="394">
                  <c:v>61.5</c:v>
                </c:pt>
                <c:pt idx="395">
                  <c:v>61.5</c:v>
                </c:pt>
                <c:pt idx="396">
                  <c:v>61.5</c:v>
                </c:pt>
                <c:pt idx="397">
                  <c:v>61.5</c:v>
                </c:pt>
                <c:pt idx="398">
                  <c:v>61.5</c:v>
                </c:pt>
                <c:pt idx="399">
                  <c:v>61.5</c:v>
                </c:pt>
                <c:pt idx="400">
                  <c:v>61.5</c:v>
                </c:pt>
                <c:pt idx="401">
                  <c:v>61.5</c:v>
                </c:pt>
                <c:pt idx="402">
                  <c:v>61.5</c:v>
                </c:pt>
                <c:pt idx="403">
                  <c:v>61.5</c:v>
                </c:pt>
                <c:pt idx="404">
                  <c:v>61.5</c:v>
                </c:pt>
                <c:pt idx="405">
                  <c:v>61.5</c:v>
                </c:pt>
                <c:pt idx="406">
                  <c:v>61.5</c:v>
                </c:pt>
                <c:pt idx="407">
                  <c:v>61.5</c:v>
                </c:pt>
                <c:pt idx="408">
                  <c:v>61.5</c:v>
                </c:pt>
                <c:pt idx="409">
                  <c:v>61.5</c:v>
                </c:pt>
                <c:pt idx="410">
                  <c:v>61.5</c:v>
                </c:pt>
                <c:pt idx="411">
                  <c:v>61.5</c:v>
                </c:pt>
                <c:pt idx="412">
                  <c:v>61.5</c:v>
                </c:pt>
                <c:pt idx="413">
                  <c:v>61.5</c:v>
                </c:pt>
                <c:pt idx="414">
                  <c:v>61.5</c:v>
                </c:pt>
                <c:pt idx="415">
                  <c:v>61.5</c:v>
                </c:pt>
                <c:pt idx="416">
                  <c:v>61.5</c:v>
                </c:pt>
                <c:pt idx="417">
                  <c:v>61.5</c:v>
                </c:pt>
                <c:pt idx="418">
                  <c:v>61.5</c:v>
                </c:pt>
                <c:pt idx="419">
                  <c:v>61.5</c:v>
                </c:pt>
                <c:pt idx="420">
                  <c:v>61.5</c:v>
                </c:pt>
                <c:pt idx="421">
                  <c:v>61.5</c:v>
                </c:pt>
                <c:pt idx="422">
                  <c:v>61.5</c:v>
                </c:pt>
                <c:pt idx="423">
                  <c:v>61.5</c:v>
                </c:pt>
                <c:pt idx="424">
                  <c:v>61.5</c:v>
                </c:pt>
                <c:pt idx="425">
                  <c:v>61.5</c:v>
                </c:pt>
                <c:pt idx="426">
                  <c:v>61.5</c:v>
                </c:pt>
                <c:pt idx="427">
                  <c:v>61.5</c:v>
                </c:pt>
                <c:pt idx="428">
                  <c:v>61.5</c:v>
                </c:pt>
                <c:pt idx="429">
                  <c:v>61.5</c:v>
                </c:pt>
                <c:pt idx="430">
                  <c:v>61.5</c:v>
                </c:pt>
                <c:pt idx="431">
                  <c:v>61.5</c:v>
                </c:pt>
                <c:pt idx="432">
                  <c:v>61.5</c:v>
                </c:pt>
                <c:pt idx="433">
                  <c:v>61.5</c:v>
                </c:pt>
                <c:pt idx="434">
                  <c:v>61.5</c:v>
                </c:pt>
                <c:pt idx="435">
                  <c:v>61.5</c:v>
                </c:pt>
                <c:pt idx="436">
                  <c:v>61.5</c:v>
                </c:pt>
                <c:pt idx="437">
                  <c:v>61.5</c:v>
                </c:pt>
                <c:pt idx="438">
                  <c:v>61.5</c:v>
                </c:pt>
                <c:pt idx="439">
                  <c:v>61.5</c:v>
                </c:pt>
                <c:pt idx="440">
                  <c:v>61.5</c:v>
                </c:pt>
                <c:pt idx="441">
                  <c:v>61.5</c:v>
                </c:pt>
                <c:pt idx="442">
                  <c:v>61.5</c:v>
                </c:pt>
                <c:pt idx="443">
                  <c:v>61.5</c:v>
                </c:pt>
                <c:pt idx="444">
                  <c:v>61.5</c:v>
                </c:pt>
                <c:pt idx="445">
                  <c:v>61.5</c:v>
                </c:pt>
                <c:pt idx="446">
                  <c:v>61.5</c:v>
                </c:pt>
                <c:pt idx="447">
                  <c:v>61.5</c:v>
                </c:pt>
                <c:pt idx="448">
                  <c:v>61.5</c:v>
                </c:pt>
                <c:pt idx="449">
                  <c:v>61.5</c:v>
                </c:pt>
                <c:pt idx="450">
                  <c:v>61.5</c:v>
                </c:pt>
                <c:pt idx="451">
                  <c:v>61.5</c:v>
                </c:pt>
                <c:pt idx="452">
                  <c:v>61.5</c:v>
                </c:pt>
                <c:pt idx="453">
                  <c:v>61.5</c:v>
                </c:pt>
                <c:pt idx="454">
                  <c:v>61.5</c:v>
                </c:pt>
                <c:pt idx="455">
                  <c:v>61.5</c:v>
                </c:pt>
                <c:pt idx="456">
                  <c:v>61.5</c:v>
                </c:pt>
                <c:pt idx="457">
                  <c:v>61.5</c:v>
                </c:pt>
                <c:pt idx="458">
                  <c:v>61.5</c:v>
                </c:pt>
                <c:pt idx="459">
                  <c:v>61.5</c:v>
                </c:pt>
                <c:pt idx="460">
                  <c:v>61.5</c:v>
                </c:pt>
                <c:pt idx="461">
                  <c:v>61.5</c:v>
                </c:pt>
                <c:pt idx="462">
                  <c:v>61.5</c:v>
                </c:pt>
                <c:pt idx="463">
                  <c:v>61.5</c:v>
                </c:pt>
                <c:pt idx="464">
                  <c:v>61.5</c:v>
                </c:pt>
                <c:pt idx="465">
                  <c:v>61.5</c:v>
                </c:pt>
                <c:pt idx="466">
                  <c:v>61.5</c:v>
                </c:pt>
                <c:pt idx="467">
                  <c:v>61.5</c:v>
                </c:pt>
                <c:pt idx="468">
                  <c:v>61.5</c:v>
                </c:pt>
                <c:pt idx="469">
                  <c:v>61.5</c:v>
                </c:pt>
                <c:pt idx="470">
                  <c:v>61.5</c:v>
                </c:pt>
                <c:pt idx="471">
                  <c:v>61.5</c:v>
                </c:pt>
                <c:pt idx="472">
                  <c:v>61.5</c:v>
                </c:pt>
                <c:pt idx="473">
                  <c:v>61.5</c:v>
                </c:pt>
                <c:pt idx="474">
                  <c:v>61.5</c:v>
                </c:pt>
                <c:pt idx="475">
                  <c:v>61.5</c:v>
                </c:pt>
                <c:pt idx="476">
                  <c:v>61.5</c:v>
                </c:pt>
                <c:pt idx="477">
                  <c:v>61.5</c:v>
                </c:pt>
                <c:pt idx="478">
                  <c:v>61.5</c:v>
                </c:pt>
                <c:pt idx="479">
                  <c:v>61.5</c:v>
                </c:pt>
                <c:pt idx="480">
                  <c:v>61.5</c:v>
                </c:pt>
                <c:pt idx="481">
                  <c:v>61.5</c:v>
                </c:pt>
                <c:pt idx="482">
                  <c:v>61.5</c:v>
                </c:pt>
                <c:pt idx="483">
                  <c:v>61.5</c:v>
                </c:pt>
                <c:pt idx="484">
                  <c:v>61.5</c:v>
                </c:pt>
                <c:pt idx="485">
                  <c:v>61.5</c:v>
                </c:pt>
                <c:pt idx="486">
                  <c:v>61.5</c:v>
                </c:pt>
                <c:pt idx="487">
                  <c:v>61.5</c:v>
                </c:pt>
                <c:pt idx="488">
                  <c:v>61.5</c:v>
                </c:pt>
                <c:pt idx="489">
                  <c:v>61.5</c:v>
                </c:pt>
                <c:pt idx="490">
                  <c:v>61.5</c:v>
                </c:pt>
                <c:pt idx="491">
                  <c:v>61.5</c:v>
                </c:pt>
                <c:pt idx="492">
                  <c:v>61.5</c:v>
                </c:pt>
                <c:pt idx="493">
                  <c:v>61.5</c:v>
                </c:pt>
                <c:pt idx="494">
                  <c:v>61.5</c:v>
                </c:pt>
                <c:pt idx="495">
                  <c:v>61.5</c:v>
                </c:pt>
                <c:pt idx="496">
                  <c:v>61.5</c:v>
                </c:pt>
                <c:pt idx="497">
                  <c:v>61.5</c:v>
                </c:pt>
                <c:pt idx="498">
                  <c:v>61.5</c:v>
                </c:pt>
                <c:pt idx="499">
                  <c:v>61.5</c:v>
                </c:pt>
                <c:pt idx="500">
                  <c:v>61.5</c:v>
                </c:pt>
                <c:pt idx="501">
                  <c:v>61.5</c:v>
                </c:pt>
                <c:pt idx="502">
                  <c:v>61.5</c:v>
                </c:pt>
                <c:pt idx="503">
                  <c:v>61.5</c:v>
                </c:pt>
                <c:pt idx="504">
                  <c:v>61.5</c:v>
                </c:pt>
                <c:pt idx="505">
                  <c:v>61.5</c:v>
                </c:pt>
                <c:pt idx="506">
                  <c:v>61.5</c:v>
                </c:pt>
                <c:pt idx="507">
                  <c:v>61.5</c:v>
                </c:pt>
                <c:pt idx="508">
                  <c:v>61.5</c:v>
                </c:pt>
                <c:pt idx="509">
                  <c:v>61.5</c:v>
                </c:pt>
                <c:pt idx="510">
                  <c:v>61.5</c:v>
                </c:pt>
                <c:pt idx="511">
                  <c:v>61.5</c:v>
                </c:pt>
                <c:pt idx="512">
                  <c:v>61.5</c:v>
                </c:pt>
                <c:pt idx="513">
                  <c:v>61.5</c:v>
                </c:pt>
                <c:pt idx="514">
                  <c:v>61.5</c:v>
                </c:pt>
                <c:pt idx="515">
                  <c:v>61.5</c:v>
                </c:pt>
                <c:pt idx="516">
                  <c:v>61.5</c:v>
                </c:pt>
                <c:pt idx="517">
                  <c:v>61.5</c:v>
                </c:pt>
                <c:pt idx="518">
                  <c:v>61.5</c:v>
                </c:pt>
                <c:pt idx="519">
                  <c:v>61.5</c:v>
                </c:pt>
                <c:pt idx="520">
                  <c:v>61.5</c:v>
                </c:pt>
                <c:pt idx="521">
                  <c:v>61.5</c:v>
                </c:pt>
                <c:pt idx="522">
                  <c:v>61.5</c:v>
                </c:pt>
                <c:pt idx="523">
                  <c:v>61.5</c:v>
                </c:pt>
                <c:pt idx="524">
                  <c:v>61.5</c:v>
                </c:pt>
                <c:pt idx="525">
                  <c:v>61.5</c:v>
                </c:pt>
                <c:pt idx="526">
                  <c:v>61.5</c:v>
                </c:pt>
                <c:pt idx="527">
                  <c:v>61.5</c:v>
                </c:pt>
                <c:pt idx="528">
                  <c:v>61.5</c:v>
                </c:pt>
                <c:pt idx="529">
                  <c:v>61.5</c:v>
                </c:pt>
                <c:pt idx="530">
                  <c:v>61.5</c:v>
                </c:pt>
                <c:pt idx="531">
                  <c:v>61.5</c:v>
                </c:pt>
                <c:pt idx="532">
                  <c:v>61.5</c:v>
                </c:pt>
                <c:pt idx="533">
                  <c:v>61.5</c:v>
                </c:pt>
                <c:pt idx="534">
                  <c:v>61.5</c:v>
                </c:pt>
                <c:pt idx="535">
                  <c:v>61.5</c:v>
                </c:pt>
                <c:pt idx="536">
                  <c:v>61.5</c:v>
                </c:pt>
                <c:pt idx="537">
                  <c:v>61.5</c:v>
                </c:pt>
                <c:pt idx="538">
                  <c:v>61.5</c:v>
                </c:pt>
                <c:pt idx="539">
                  <c:v>61.5</c:v>
                </c:pt>
                <c:pt idx="540">
                  <c:v>61.5</c:v>
                </c:pt>
                <c:pt idx="541">
                  <c:v>61.5</c:v>
                </c:pt>
                <c:pt idx="542">
                  <c:v>61.5</c:v>
                </c:pt>
                <c:pt idx="543">
                  <c:v>61.5</c:v>
                </c:pt>
                <c:pt idx="544">
                  <c:v>61.5</c:v>
                </c:pt>
                <c:pt idx="545">
                  <c:v>61.5</c:v>
                </c:pt>
                <c:pt idx="546">
                  <c:v>61.5</c:v>
                </c:pt>
                <c:pt idx="547">
                  <c:v>61.5</c:v>
                </c:pt>
                <c:pt idx="548">
                  <c:v>61.5</c:v>
                </c:pt>
                <c:pt idx="549">
                  <c:v>61.5</c:v>
                </c:pt>
                <c:pt idx="550">
                  <c:v>61.5</c:v>
                </c:pt>
                <c:pt idx="551">
                  <c:v>61.5</c:v>
                </c:pt>
                <c:pt idx="552">
                  <c:v>61.5</c:v>
                </c:pt>
                <c:pt idx="553">
                  <c:v>61.5</c:v>
                </c:pt>
                <c:pt idx="554">
                  <c:v>61.5</c:v>
                </c:pt>
                <c:pt idx="555">
                  <c:v>61.5</c:v>
                </c:pt>
                <c:pt idx="556">
                  <c:v>61.5</c:v>
                </c:pt>
                <c:pt idx="557">
                  <c:v>61.5</c:v>
                </c:pt>
                <c:pt idx="558">
                  <c:v>61.5</c:v>
                </c:pt>
                <c:pt idx="559">
                  <c:v>61.5</c:v>
                </c:pt>
                <c:pt idx="560">
                  <c:v>61.5</c:v>
                </c:pt>
                <c:pt idx="561">
                  <c:v>61.5</c:v>
                </c:pt>
                <c:pt idx="562">
                  <c:v>61.5</c:v>
                </c:pt>
                <c:pt idx="563">
                  <c:v>61.5</c:v>
                </c:pt>
                <c:pt idx="564">
                  <c:v>61.5</c:v>
                </c:pt>
                <c:pt idx="565">
                  <c:v>61.5</c:v>
                </c:pt>
                <c:pt idx="566">
                  <c:v>61.5</c:v>
                </c:pt>
                <c:pt idx="567">
                  <c:v>61.5</c:v>
                </c:pt>
                <c:pt idx="568">
                  <c:v>61.5</c:v>
                </c:pt>
                <c:pt idx="569">
                  <c:v>61.5</c:v>
                </c:pt>
                <c:pt idx="570">
                  <c:v>61.5</c:v>
                </c:pt>
                <c:pt idx="571">
                  <c:v>61.5</c:v>
                </c:pt>
                <c:pt idx="572">
                  <c:v>61.5</c:v>
                </c:pt>
                <c:pt idx="573">
                  <c:v>61.5</c:v>
                </c:pt>
                <c:pt idx="574">
                  <c:v>61.5</c:v>
                </c:pt>
                <c:pt idx="575">
                  <c:v>61.5</c:v>
                </c:pt>
                <c:pt idx="576">
                  <c:v>61.5</c:v>
                </c:pt>
                <c:pt idx="577">
                  <c:v>61.5</c:v>
                </c:pt>
                <c:pt idx="578">
                  <c:v>61.5</c:v>
                </c:pt>
                <c:pt idx="579">
                  <c:v>61.5</c:v>
                </c:pt>
                <c:pt idx="580">
                  <c:v>61.5</c:v>
                </c:pt>
                <c:pt idx="581">
                  <c:v>61.5</c:v>
                </c:pt>
                <c:pt idx="582">
                  <c:v>61.5</c:v>
                </c:pt>
                <c:pt idx="583">
                  <c:v>61.5</c:v>
                </c:pt>
                <c:pt idx="584">
                  <c:v>61.5</c:v>
                </c:pt>
                <c:pt idx="585">
                  <c:v>61.5</c:v>
                </c:pt>
                <c:pt idx="586">
                  <c:v>61.5</c:v>
                </c:pt>
                <c:pt idx="587">
                  <c:v>61.5</c:v>
                </c:pt>
                <c:pt idx="588">
                  <c:v>61.5</c:v>
                </c:pt>
                <c:pt idx="589">
                  <c:v>61.5</c:v>
                </c:pt>
                <c:pt idx="590">
                  <c:v>61.5</c:v>
                </c:pt>
                <c:pt idx="591">
                  <c:v>61.5</c:v>
                </c:pt>
                <c:pt idx="592">
                  <c:v>61.5</c:v>
                </c:pt>
                <c:pt idx="593">
                  <c:v>61.5</c:v>
                </c:pt>
                <c:pt idx="594">
                  <c:v>61.5</c:v>
                </c:pt>
                <c:pt idx="595">
                  <c:v>61.5</c:v>
                </c:pt>
                <c:pt idx="596">
                  <c:v>61.5</c:v>
                </c:pt>
                <c:pt idx="597">
                  <c:v>61.5</c:v>
                </c:pt>
                <c:pt idx="598">
                  <c:v>61.5</c:v>
                </c:pt>
                <c:pt idx="599">
                  <c:v>61.5</c:v>
                </c:pt>
                <c:pt idx="600">
                  <c:v>61.5</c:v>
                </c:pt>
                <c:pt idx="601">
                  <c:v>61.5</c:v>
                </c:pt>
                <c:pt idx="602">
                  <c:v>61.5</c:v>
                </c:pt>
                <c:pt idx="603">
                  <c:v>61.5</c:v>
                </c:pt>
                <c:pt idx="604">
                  <c:v>61.5</c:v>
                </c:pt>
                <c:pt idx="605">
                  <c:v>61.5</c:v>
                </c:pt>
                <c:pt idx="606">
                  <c:v>61.5</c:v>
                </c:pt>
                <c:pt idx="607">
                  <c:v>61.5</c:v>
                </c:pt>
                <c:pt idx="608">
                  <c:v>61.5</c:v>
                </c:pt>
                <c:pt idx="609">
                  <c:v>61.5</c:v>
                </c:pt>
                <c:pt idx="610">
                  <c:v>61.5</c:v>
                </c:pt>
                <c:pt idx="611">
                  <c:v>61.5</c:v>
                </c:pt>
                <c:pt idx="612">
                  <c:v>61.5</c:v>
                </c:pt>
                <c:pt idx="613">
                  <c:v>61.5</c:v>
                </c:pt>
                <c:pt idx="614">
                  <c:v>61.5</c:v>
                </c:pt>
                <c:pt idx="615">
                  <c:v>61.5</c:v>
                </c:pt>
                <c:pt idx="616">
                  <c:v>61.5</c:v>
                </c:pt>
                <c:pt idx="617">
                  <c:v>61.5</c:v>
                </c:pt>
                <c:pt idx="618">
                  <c:v>61.5</c:v>
                </c:pt>
                <c:pt idx="619">
                  <c:v>61.5</c:v>
                </c:pt>
                <c:pt idx="620">
                  <c:v>61.5</c:v>
                </c:pt>
                <c:pt idx="621">
                  <c:v>61.5</c:v>
                </c:pt>
                <c:pt idx="622">
                  <c:v>61.5</c:v>
                </c:pt>
                <c:pt idx="623">
                  <c:v>61.5</c:v>
                </c:pt>
                <c:pt idx="624">
                  <c:v>61.5</c:v>
                </c:pt>
                <c:pt idx="625">
                  <c:v>61.5</c:v>
                </c:pt>
                <c:pt idx="626">
                  <c:v>61.5</c:v>
                </c:pt>
                <c:pt idx="627">
                  <c:v>61.5</c:v>
                </c:pt>
                <c:pt idx="628">
                  <c:v>61.5</c:v>
                </c:pt>
                <c:pt idx="629">
                  <c:v>61.5</c:v>
                </c:pt>
                <c:pt idx="630">
                  <c:v>61.5</c:v>
                </c:pt>
                <c:pt idx="631">
                  <c:v>61.5</c:v>
                </c:pt>
                <c:pt idx="632">
                  <c:v>61.5</c:v>
                </c:pt>
                <c:pt idx="633">
                  <c:v>61.5</c:v>
                </c:pt>
                <c:pt idx="634">
                  <c:v>61.5</c:v>
                </c:pt>
                <c:pt idx="635">
                  <c:v>61.5</c:v>
                </c:pt>
                <c:pt idx="636">
                  <c:v>61.5</c:v>
                </c:pt>
                <c:pt idx="637">
                  <c:v>61.5</c:v>
                </c:pt>
                <c:pt idx="638">
                  <c:v>61.5</c:v>
                </c:pt>
                <c:pt idx="639">
                  <c:v>61.5</c:v>
                </c:pt>
                <c:pt idx="640">
                  <c:v>61.5</c:v>
                </c:pt>
                <c:pt idx="641">
                  <c:v>62</c:v>
                </c:pt>
                <c:pt idx="642">
                  <c:v>62</c:v>
                </c:pt>
                <c:pt idx="643">
                  <c:v>62</c:v>
                </c:pt>
                <c:pt idx="644">
                  <c:v>62</c:v>
                </c:pt>
                <c:pt idx="645">
                  <c:v>62</c:v>
                </c:pt>
                <c:pt idx="646">
                  <c:v>62</c:v>
                </c:pt>
                <c:pt idx="647">
                  <c:v>62</c:v>
                </c:pt>
                <c:pt idx="648">
                  <c:v>62</c:v>
                </c:pt>
                <c:pt idx="649">
                  <c:v>62</c:v>
                </c:pt>
                <c:pt idx="650">
                  <c:v>62</c:v>
                </c:pt>
                <c:pt idx="651">
                  <c:v>62</c:v>
                </c:pt>
                <c:pt idx="652">
                  <c:v>62</c:v>
                </c:pt>
                <c:pt idx="653">
                  <c:v>62</c:v>
                </c:pt>
                <c:pt idx="654">
                  <c:v>62</c:v>
                </c:pt>
                <c:pt idx="655">
                  <c:v>62</c:v>
                </c:pt>
                <c:pt idx="656">
                  <c:v>62</c:v>
                </c:pt>
                <c:pt idx="657">
                  <c:v>62</c:v>
                </c:pt>
                <c:pt idx="658">
                  <c:v>62</c:v>
                </c:pt>
                <c:pt idx="659">
                  <c:v>62</c:v>
                </c:pt>
                <c:pt idx="660">
                  <c:v>62</c:v>
                </c:pt>
                <c:pt idx="661">
                  <c:v>62</c:v>
                </c:pt>
                <c:pt idx="662">
                  <c:v>62</c:v>
                </c:pt>
                <c:pt idx="663">
                  <c:v>62</c:v>
                </c:pt>
                <c:pt idx="664">
                  <c:v>62</c:v>
                </c:pt>
                <c:pt idx="665">
                  <c:v>62</c:v>
                </c:pt>
                <c:pt idx="666">
                  <c:v>62</c:v>
                </c:pt>
                <c:pt idx="667">
                  <c:v>62</c:v>
                </c:pt>
                <c:pt idx="668">
                  <c:v>62</c:v>
                </c:pt>
                <c:pt idx="669">
                  <c:v>62</c:v>
                </c:pt>
                <c:pt idx="670">
                  <c:v>62</c:v>
                </c:pt>
                <c:pt idx="671">
                  <c:v>62</c:v>
                </c:pt>
                <c:pt idx="672">
                  <c:v>62</c:v>
                </c:pt>
                <c:pt idx="673">
                  <c:v>62</c:v>
                </c:pt>
                <c:pt idx="674">
                  <c:v>62</c:v>
                </c:pt>
                <c:pt idx="675">
                  <c:v>62</c:v>
                </c:pt>
                <c:pt idx="676">
                  <c:v>62</c:v>
                </c:pt>
                <c:pt idx="677">
                  <c:v>62</c:v>
                </c:pt>
                <c:pt idx="678">
                  <c:v>62</c:v>
                </c:pt>
                <c:pt idx="679">
                  <c:v>62</c:v>
                </c:pt>
                <c:pt idx="680">
                  <c:v>62</c:v>
                </c:pt>
                <c:pt idx="681">
                  <c:v>62</c:v>
                </c:pt>
                <c:pt idx="682">
                  <c:v>62</c:v>
                </c:pt>
                <c:pt idx="683">
                  <c:v>62</c:v>
                </c:pt>
                <c:pt idx="684">
                  <c:v>62</c:v>
                </c:pt>
                <c:pt idx="685">
                  <c:v>62</c:v>
                </c:pt>
                <c:pt idx="686">
                  <c:v>62</c:v>
                </c:pt>
                <c:pt idx="687">
                  <c:v>62</c:v>
                </c:pt>
                <c:pt idx="688">
                  <c:v>62</c:v>
                </c:pt>
                <c:pt idx="689">
                  <c:v>62</c:v>
                </c:pt>
                <c:pt idx="690">
                  <c:v>62</c:v>
                </c:pt>
                <c:pt idx="691">
                  <c:v>62</c:v>
                </c:pt>
                <c:pt idx="692">
                  <c:v>62</c:v>
                </c:pt>
                <c:pt idx="693">
                  <c:v>62</c:v>
                </c:pt>
                <c:pt idx="694">
                  <c:v>62</c:v>
                </c:pt>
                <c:pt idx="695">
                  <c:v>62</c:v>
                </c:pt>
                <c:pt idx="696">
                  <c:v>62</c:v>
                </c:pt>
                <c:pt idx="697">
                  <c:v>62</c:v>
                </c:pt>
                <c:pt idx="698">
                  <c:v>62</c:v>
                </c:pt>
                <c:pt idx="699">
                  <c:v>62</c:v>
                </c:pt>
                <c:pt idx="700">
                  <c:v>62</c:v>
                </c:pt>
                <c:pt idx="701">
                  <c:v>62</c:v>
                </c:pt>
                <c:pt idx="702">
                  <c:v>62</c:v>
                </c:pt>
                <c:pt idx="703">
                  <c:v>62</c:v>
                </c:pt>
                <c:pt idx="704">
                  <c:v>62</c:v>
                </c:pt>
                <c:pt idx="705">
                  <c:v>62</c:v>
                </c:pt>
                <c:pt idx="706">
                  <c:v>62</c:v>
                </c:pt>
                <c:pt idx="707">
                  <c:v>62</c:v>
                </c:pt>
                <c:pt idx="708">
                  <c:v>62</c:v>
                </c:pt>
                <c:pt idx="709">
                  <c:v>62</c:v>
                </c:pt>
                <c:pt idx="710">
                  <c:v>62</c:v>
                </c:pt>
                <c:pt idx="711">
                  <c:v>62</c:v>
                </c:pt>
                <c:pt idx="712">
                  <c:v>62</c:v>
                </c:pt>
                <c:pt idx="713">
                  <c:v>62</c:v>
                </c:pt>
                <c:pt idx="714">
                  <c:v>62</c:v>
                </c:pt>
                <c:pt idx="715">
                  <c:v>62</c:v>
                </c:pt>
                <c:pt idx="716">
                  <c:v>62</c:v>
                </c:pt>
                <c:pt idx="717">
                  <c:v>62</c:v>
                </c:pt>
                <c:pt idx="718">
                  <c:v>62</c:v>
                </c:pt>
                <c:pt idx="719">
                  <c:v>62</c:v>
                </c:pt>
                <c:pt idx="720">
                  <c:v>62</c:v>
                </c:pt>
                <c:pt idx="721">
                  <c:v>62</c:v>
                </c:pt>
                <c:pt idx="722">
                  <c:v>62</c:v>
                </c:pt>
                <c:pt idx="723">
                  <c:v>62</c:v>
                </c:pt>
                <c:pt idx="724">
                  <c:v>62</c:v>
                </c:pt>
                <c:pt idx="725">
                  <c:v>62</c:v>
                </c:pt>
                <c:pt idx="726">
                  <c:v>62</c:v>
                </c:pt>
                <c:pt idx="727">
                  <c:v>62</c:v>
                </c:pt>
                <c:pt idx="728">
                  <c:v>62</c:v>
                </c:pt>
                <c:pt idx="729">
                  <c:v>62</c:v>
                </c:pt>
                <c:pt idx="730">
                  <c:v>62</c:v>
                </c:pt>
                <c:pt idx="731">
                  <c:v>62</c:v>
                </c:pt>
                <c:pt idx="732">
                  <c:v>62</c:v>
                </c:pt>
                <c:pt idx="733">
                  <c:v>62</c:v>
                </c:pt>
                <c:pt idx="734">
                  <c:v>62</c:v>
                </c:pt>
                <c:pt idx="735">
                  <c:v>62</c:v>
                </c:pt>
                <c:pt idx="736">
                  <c:v>62</c:v>
                </c:pt>
                <c:pt idx="737">
                  <c:v>62</c:v>
                </c:pt>
                <c:pt idx="738">
                  <c:v>62</c:v>
                </c:pt>
                <c:pt idx="739">
                  <c:v>62</c:v>
                </c:pt>
                <c:pt idx="740">
                  <c:v>62</c:v>
                </c:pt>
                <c:pt idx="741">
                  <c:v>62</c:v>
                </c:pt>
                <c:pt idx="742">
                  <c:v>62</c:v>
                </c:pt>
                <c:pt idx="743">
                  <c:v>62</c:v>
                </c:pt>
                <c:pt idx="744">
                  <c:v>62</c:v>
                </c:pt>
                <c:pt idx="745">
                  <c:v>62</c:v>
                </c:pt>
                <c:pt idx="746">
                  <c:v>62</c:v>
                </c:pt>
                <c:pt idx="747">
                  <c:v>62</c:v>
                </c:pt>
                <c:pt idx="748">
                  <c:v>62</c:v>
                </c:pt>
                <c:pt idx="749">
                  <c:v>62</c:v>
                </c:pt>
                <c:pt idx="750">
                  <c:v>62</c:v>
                </c:pt>
                <c:pt idx="751">
                  <c:v>62</c:v>
                </c:pt>
                <c:pt idx="752">
                  <c:v>62</c:v>
                </c:pt>
                <c:pt idx="753">
                  <c:v>62</c:v>
                </c:pt>
                <c:pt idx="754">
                  <c:v>62</c:v>
                </c:pt>
                <c:pt idx="755">
                  <c:v>62</c:v>
                </c:pt>
                <c:pt idx="756">
                  <c:v>62</c:v>
                </c:pt>
                <c:pt idx="757">
                  <c:v>62</c:v>
                </c:pt>
                <c:pt idx="758">
                  <c:v>62</c:v>
                </c:pt>
                <c:pt idx="759">
                  <c:v>62</c:v>
                </c:pt>
                <c:pt idx="760">
                  <c:v>62</c:v>
                </c:pt>
                <c:pt idx="761">
                  <c:v>62</c:v>
                </c:pt>
                <c:pt idx="762">
                  <c:v>62</c:v>
                </c:pt>
                <c:pt idx="763">
                  <c:v>62</c:v>
                </c:pt>
                <c:pt idx="764">
                  <c:v>62</c:v>
                </c:pt>
                <c:pt idx="765">
                  <c:v>62</c:v>
                </c:pt>
                <c:pt idx="766">
                  <c:v>62</c:v>
                </c:pt>
                <c:pt idx="767">
                  <c:v>62</c:v>
                </c:pt>
                <c:pt idx="768">
                  <c:v>62</c:v>
                </c:pt>
                <c:pt idx="769">
                  <c:v>62</c:v>
                </c:pt>
                <c:pt idx="770">
                  <c:v>62</c:v>
                </c:pt>
                <c:pt idx="771">
                  <c:v>62</c:v>
                </c:pt>
                <c:pt idx="772">
                  <c:v>62</c:v>
                </c:pt>
                <c:pt idx="773">
                  <c:v>62</c:v>
                </c:pt>
                <c:pt idx="774">
                  <c:v>62</c:v>
                </c:pt>
                <c:pt idx="775">
                  <c:v>62</c:v>
                </c:pt>
                <c:pt idx="776">
                  <c:v>62</c:v>
                </c:pt>
                <c:pt idx="777">
                  <c:v>62</c:v>
                </c:pt>
                <c:pt idx="778">
                  <c:v>62</c:v>
                </c:pt>
                <c:pt idx="779">
                  <c:v>62</c:v>
                </c:pt>
                <c:pt idx="780">
                  <c:v>62</c:v>
                </c:pt>
                <c:pt idx="781">
                  <c:v>62</c:v>
                </c:pt>
                <c:pt idx="782">
                  <c:v>62</c:v>
                </c:pt>
                <c:pt idx="783">
                  <c:v>62</c:v>
                </c:pt>
                <c:pt idx="784">
                  <c:v>62</c:v>
                </c:pt>
                <c:pt idx="785">
                  <c:v>62</c:v>
                </c:pt>
                <c:pt idx="786">
                  <c:v>62</c:v>
                </c:pt>
                <c:pt idx="787">
                  <c:v>62</c:v>
                </c:pt>
                <c:pt idx="788">
                  <c:v>62</c:v>
                </c:pt>
                <c:pt idx="789">
                  <c:v>62</c:v>
                </c:pt>
                <c:pt idx="790">
                  <c:v>62</c:v>
                </c:pt>
                <c:pt idx="791">
                  <c:v>62</c:v>
                </c:pt>
                <c:pt idx="792">
                  <c:v>62</c:v>
                </c:pt>
                <c:pt idx="793">
                  <c:v>62</c:v>
                </c:pt>
                <c:pt idx="794">
                  <c:v>62</c:v>
                </c:pt>
                <c:pt idx="795">
                  <c:v>62</c:v>
                </c:pt>
                <c:pt idx="796">
                  <c:v>62</c:v>
                </c:pt>
                <c:pt idx="797">
                  <c:v>62</c:v>
                </c:pt>
                <c:pt idx="798">
                  <c:v>62</c:v>
                </c:pt>
                <c:pt idx="799">
                  <c:v>62</c:v>
                </c:pt>
                <c:pt idx="800">
                  <c:v>62</c:v>
                </c:pt>
                <c:pt idx="801">
                  <c:v>62</c:v>
                </c:pt>
                <c:pt idx="802">
                  <c:v>62</c:v>
                </c:pt>
                <c:pt idx="803">
                  <c:v>62</c:v>
                </c:pt>
                <c:pt idx="804">
                  <c:v>62</c:v>
                </c:pt>
                <c:pt idx="805">
                  <c:v>62</c:v>
                </c:pt>
                <c:pt idx="806">
                  <c:v>62</c:v>
                </c:pt>
                <c:pt idx="807">
                  <c:v>62</c:v>
                </c:pt>
                <c:pt idx="808">
                  <c:v>62</c:v>
                </c:pt>
                <c:pt idx="809">
                  <c:v>62</c:v>
                </c:pt>
                <c:pt idx="810">
                  <c:v>62</c:v>
                </c:pt>
                <c:pt idx="811">
                  <c:v>62</c:v>
                </c:pt>
                <c:pt idx="812">
                  <c:v>62</c:v>
                </c:pt>
                <c:pt idx="813">
                  <c:v>62</c:v>
                </c:pt>
                <c:pt idx="814">
                  <c:v>62</c:v>
                </c:pt>
                <c:pt idx="815">
                  <c:v>62</c:v>
                </c:pt>
                <c:pt idx="816">
                  <c:v>62</c:v>
                </c:pt>
                <c:pt idx="817">
                  <c:v>62</c:v>
                </c:pt>
                <c:pt idx="818">
                  <c:v>62</c:v>
                </c:pt>
                <c:pt idx="819">
                  <c:v>62</c:v>
                </c:pt>
                <c:pt idx="820">
                  <c:v>62</c:v>
                </c:pt>
                <c:pt idx="821">
                  <c:v>62</c:v>
                </c:pt>
                <c:pt idx="822">
                  <c:v>62</c:v>
                </c:pt>
                <c:pt idx="823">
                  <c:v>62</c:v>
                </c:pt>
                <c:pt idx="824">
                  <c:v>62</c:v>
                </c:pt>
                <c:pt idx="825">
                  <c:v>62</c:v>
                </c:pt>
                <c:pt idx="826">
                  <c:v>62</c:v>
                </c:pt>
                <c:pt idx="827">
                  <c:v>62</c:v>
                </c:pt>
                <c:pt idx="828">
                  <c:v>62</c:v>
                </c:pt>
                <c:pt idx="829">
                  <c:v>62</c:v>
                </c:pt>
                <c:pt idx="830">
                  <c:v>62</c:v>
                </c:pt>
                <c:pt idx="831">
                  <c:v>62</c:v>
                </c:pt>
                <c:pt idx="832">
                  <c:v>62</c:v>
                </c:pt>
                <c:pt idx="833">
                  <c:v>62</c:v>
                </c:pt>
                <c:pt idx="834">
                  <c:v>62</c:v>
                </c:pt>
                <c:pt idx="835">
                  <c:v>62</c:v>
                </c:pt>
                <c:pt idx="836">
                  <c:v>62</c:v>
                </c:pt>
                <c:pt idx="837">
                  <c:v>62</c:v>
                </c:pt>
                <c:pt idx="838">
                  <c:v>62</c:v>
                </c:pt>
                <c:pt idx="839">
                  <c:v>62</c:v>
                </c:pt>
                <c:pt idx="840">
                  <c:v>62</c:v>
                </c:pt>
                <c:pt idx="841">
                  <c:v>62</c:v>
                </c:pt>
                <c:pt idx="842">
                  <c:v>62</c:v>
                </c:pt>
                <c:pt idx="843">
                  <c:v>62</c:v>
                </c:pt>
                <c:pt idx="844">
                  <c:v>62</c:v>
                </c:pt>
                <c:pt idx="845">
                  <c:v>62</c:v>
                </c:pt>
                <c:pt idx="846">
                  <c:v>62</c:v>
                </c:pt>
                <c:pt idx="847">
                  <c:v>62</c:v>
                </c:pt>
                <c:pt idx="848">
                  <c:v>62</c:v>
                </c:pt>
                <c:pt idx="849">
                  <c:v>62</c:v>
                </c:pt>
                <c:pt idx="850">
                  <c:v>62</c:v>
                </c:pt>
                <c:pt idx="851">
                  <c:v>62</c:v>
                </c:pt>
                <c:pt idx="852">
                  <c:v>62</c:v>
                </c:pt>
                <c:pt idx="853">
                  <c:v>62</c:v>
                </c:pt>
                <c:pt idx="854">
                  <c:v>62</c:v>
                </c:pt>
                <c:pt idx="855">
                  <c:v>62</c:v>
                </c:pt>
                <c:pt idx="856">
                  <c:v>62</c:v>
                </c:pt>
                <c:pt idx="857">
                  <c:v>62</c:v>
                </c:pt>
                <c:pt idx="858">
                  <c:v>62</c:v>
                </c:pt>
                <c:pt idx="859">
                  <c:v>62</c:v>
                </c:pt>
                <c:pt idx="860">
                  <c:v>62</c:v>
                </c:pt>
                <c:pt idx="861">
                  <c:v>62</c:v>
                </c:pt>
                <c:pt idx="862">
                  <c:v>62</c:v>
                </c:pt>
                <c:pt idx="863">
                  <c:v>62</c:v>
                </c:pt>
                <c:pt idx="864">
                  <c:v>62</c:v>
                </c:pt>
                <c:pt idx="865">
                  <c:v>62</c:v>
                </c:pt>
                <c:pt idx="866">
                  <c:v>62</c:v>
                </c:pt>
                <c:pt idx="867">
                  <c:v>62</c:v>
                </c:pt>
                <c:pt idx="868">
                  <c:v>62</c:v>
                </c:pt>
                <c:pt idx="869">
                  <c:v>62</c:v>
                </c:pt>
                <c:pt idx="870">
                  <c:v>62</c:v>
                </c:pt>
                <c:pt idx="871">
                  <c:v>62</c:v>
                </c:pt>
                <c:pt idx="872">
                  <c:v>62</c:v>
                </c:pt>
                <c:pt idx="873">
                  <c:v>62</c:v>
                </c:pt>
                <c:pt idx="874">
                  <c:v>62</c:v>
                </c:pt>
                <c:pt idx="875">
                  <c:v>62</c:v>
                </c:pt>
                <c:pt idx="876">
                  <c:v>62</c:v>
                </c:pt>
                <c:pt idx="877">
                  <c:v>62</c:v>
                </c:pt>
                <c:pt idx="878">
                  <c:v>62</c:v>
                </c:pt>
                <c:pt idx="879">
                  <c:v>62</c:v>
                </c:pt>
                <c:pt idx="880">
                  <c:v>62</c:v>
                </c:pt>
                <c:pt idx="881">
                  <c:v>62</c:v>
                </c:pt>
                <c:pt idx="882">
                  <c:v>62</c:v>
                </c:pt>
                <c:pt idx="883">
                  <c:v>62</c:v>
                </c:pt>
                <c:pt idx="884">
                  <c:v>62</c:v>
                </c:pt>
                <c:pt idx="885">
                  <c:v>62</c:v>
                </c:pt>
                <c:pt idx="886">
                  <c:v>62</c:v>
                </c:pt>
                <c:pt idx="887">
                  <c:v>62</c:v>
                </c:pt>
                <c:pt idx="888">
                  <c:v>62</c:v>
                </c:pt>
                <c:pt idx="889">
                  <c:v>62</c:v>
                </c:pt>
                <c:pt idx="890">
                  <c:v>62</c:v>
                </c:pt>
                <c:pt idx="891">
                  <c:v>62</c:v>
                </c:pt>
                <c:pt idx="892">
                  <c:v>62</c:v>
                </c:pt>
                <c:pt idx="893">
                  <c:v>62</c:v>
                </c:pt>
                <c:pt idx="894">
                  <c:v>62</c:v>
                </c:pt>
                <c:pt idx="895">
                  <c:v>62</c:v>
                </c:pt>
                <c:pt idx="896">
                  <c:v>62</c:v>
                </c:pt>
                <c:pt idx="897">
                  <c:v>62</c:v>
                </c:pt>
                <c:pt idx="898">
                  <c:v>62</c:v>
                </c:pt>
                <c:pt idx="899">
                  <c:v>62</c:v>
                </c:pt>
                <c:pt idx="900">
                  <c:v>62</c:v>
                </c:pt>
                <c:pt idx="901">
                  <c:v>62</c:v>
                </c:pt>
                <c:pt idx="902">
                  <c:v>62</c:v>
                </c:pt>
                <c:pt idx="903">
                  <c:v>62</c:v>
                </c:pt>
                <c:pt idx="904">
                  <c:v>62</c:v>
                </c:pt>
                <c:pt idx="905">
                  <c:v>62</c:v>
                </c:pt>
                <c:pt idx="906">
                  <c:v>62</c:v>
                </c:pt>
                <c:pt idx="907">
                  <c:v>62</c:v>
                </c:pt>
                <c:pt idx="908">
                  <c:v>62</c:v>
                </c:pt>
                <c:pt idx="909">
                  <c:v>62</c:v>
                </c:pt>
                <c:pt idx="910">
                  <c:v>62</c:v>
                </c:pt>
                <c:pt idx="911">
                  <c:v>62</c:v>
                </c:pt>
                <c:pt idx="912">
                  <c:v>62</c:v>
                </c:pt>
                <c:pt idx="913">
                  <c:v>62</c:v>
                </c:pt>
                <c:pt idx="914">
                  <c:v>62</c:v>
                </c:pt>
                <c:pt idx="915">
                  <c:v>62</c:v>
                </c:pt>
                <c:pt idx="916">
                  <c:v>62</c:v>
                </c:pt>
                <c:pt idx="917">
                  <c:v>62</c:v>
                </c:pt>
                <c:pt idx="918">
                  <c:v>62</c:v>
                </c:pt>
                <c:pt idx="919">
                  <c:v>62</c:v>
                </c:pt>
                <c:pt idx="920">
                  <c:v>62</c:v>
                </c:pt>
                <c:pt idx="921">
                  <c:v>62</c:v>
                </c:pt>
                <c:pt idx="922">
                  <c:v>62</c:v>
                </c:pt>
                <c:pt idx="923">
                  <c:v>62</c:v>
                </c:pt>
                <c:pt idx="924">
                  <c:v>62</c:v>
                </c:pt>
                <c:pt idx="925">
                  <c:v>62</c:v>
                </c:pt>
                <c:pt idx="926">
                  <c:v>62</c:v>
                </c:pt>
                <c:pt idx="927">
                  <c:v>62</c:v>
                </c:pt>
                <c:pt idx="928">
                  <c:v>62</c:v>
                </c:pt>
                <c:pt idx="929">
                  <c:v>62</c:v>
                </c:pt>
                <c:pt idx="930">
                  <c:v>62</c:v>
                </c:pt>
                <c:pt idx="931">
                  <c:v>62</c:v>
                </c:pt>
                <c:pt idx="932">
                  <c:v>62</c:v>
                </c:pt>
                <c:pt idx="933">
                  <c:v>62</c:v>
                </c:pt>
                <c:pt idx="934">
                  <c:v>62</c:v>
                </c:pt>
                <c:pt idx="935">
                  <c:v>62</c:v>
                </c:pt>
                <c:pt idx="936">
                  <c:v>62</c:v>
                </c:pt>
                <c:pt idx="937">
                  <c:v>62</c:v>
                </c:pt>
                <c:pt idx="938">
                  <c:v>62</c:v>
                </c:pt>
                <c:pt idx="939">
                  <c:v>62</c:v>
                </c:pt>
                <c:pt idx="940">
                  <c:v>62</c:v>
                </c:pt>
                <c:pt idx="941">
                  <c:v>62</c:v>
                </c:pt>
                <c:pt idx="942">
                  <c:v>62</c:v>
                </c:pt>
                <c:pt idx="943">
                  <c:v>62</c:v>
                </c:pt>
                <c:pt idx="944">
                  <c:v>62</c:v>
                </c:pt>
                <c:pt idx="945">
                  <c:v>62</c:v>
                </c:pt>
                <c:pt idx="946">
                  <c:v>62</c:v>
                </c:pt>
                <c:pt idx="947">
                  <c:v>62</c:v>
                </c:pt>
                <c:pt idx="948">
                  <c:v>62</c:v>
                </c:pt>
                <c:pt idx="949">
                  <c:v>62</c:v>
                </c:pt>
                <c:pt idx="950">
                  <c:v>62</c:v>
                </c:pt>
                <c:pt idx="951">
                  <c:v>62</c:v>
                </c:pt>
                <c:pt idx="952">
                  <c:v>62</c:v>
                </c:pt>
                <c:pt idx="953">
                  <c:v>62</c:v>
                </c:pt>
                <c:pt idx="954">
                  <c:v>62</c:v>
                </c:pt>
                <c:pt idx="955">
                  <c:v>62</c:v>
                </c:pt>
                <c:pt idx="956">
                  <c:v>62</c:v>
                </c:pt>
                <c:pt idx="957">
                  <c:v>62</c:v>
                </c:pt>
                <c:pt idx="958">
                  <c:v>62</c:v>
                </c:pt>
                <c:pt idx="959">
                  <c:v>62</c:v>
                </c:pt>
                <c:pt idx="960">
                  <c:v>62</c:v>
                </c:pt>
                <c:pt idx="961">
                  <c:v>62</c:v>
                </c:pt>
                <c:pt idx="962">
                  <c:v>62</c:v>
                </c:pt>
                <c:pt idx="963">
                  <c:v>62</c:v>
                </c:pt>
                <c:pt idx="964">
                  <c:v>62</c:v>
                </c:pt>
                <c:pt idx="965">
                  <c:v>62</c:v>
                </c:pt>
                <c:pt idx="966">
                  <c:v>62</c:v>
                </c:pt>
                <c:pt idx="967">
                  <c:v>62</c:v>
                </c:pt>
                <c:pt idx="968">
                  <c:v>62</c:v>
                </c:pt>
                <c:pt idx="969">
                  <c:v>62</c:v>
                </c:pt>
                <c:pt idx="970">
                  <c:v>62</c:v>
                </c:pt>
                <c:pt idx="971">
                  <c:v>62</c:v>
                </c:pt>
                <c:pt idx="972">
                  <c:v>62</c:v>
                </c:pt>
                <c:pt idx="973">
                  <c:v>62</c:v>
                </c:pt>
                <c:pt idx="974">
                  <c:v>62</c:v>
                </c:pt>
                <c:pt idx="975">
                  <c:v>62</c:v>
                </c:pt>
                <c:pt idx="976">
                  <c:v>62</c:v>
                </c:pt>
                <c:pt idx="977">
                  <c:v>62</c:v>
                </c:pt>
                <c:pt idx="978">
                  <c:v>62</c:v>
                </c:pt>
                <c:pt idx="979">
                  <c:v>62</c:v>
                </c:pt>
                <c:pt idx="980">
                  <c:v>62</c:v>
                </c:pt>
                <c:pt idx="981">
                  <c:v>62</c:v>
                </c:pt>
                <c:pt idx="982">
                  <c:v>62</c:v>
                </c:pt>
                <c:pt idx="983">
                  <c:v>62</c:v>
                </c:pt>
                <c:pt idx="984">
                  <c:v>62</c:v>
                </c:pt>
                <c:pt idx="985">
                  <c:v>62</c:v>
                </c:pt>
                <c:pt idx="986">
                  <c:v>62</c:v>
                </c:pt>
                <c:pt idx="987">
                  <c:v>62</c:v>
                </c:pt>
                <c:pt idx="988">
                  <c:v>62</c:v>
                </c:pt>
                <c:pt idx="989">
                  <c:v>62</c:v>
                </c:pt>
                <c:pt idx="990">
                  <c:v>62</c:v>
                </c:pt>
                <c:pt idx="991">
                  <c:v>62</c:v>
                </c:pt>
                <c:pt idx="992">
                  <c:v>62</c:v>
                </c:pt>
                <c:pt idx="993">
                  <c:v>62</c:v>
                </c:pt>
                <c:pt idx="994">
                  <c:v>62</c:v>
                </c:pt>
                <c:pt idx="995">
                  <c:v>62</c:v>
                </c:pt>
                <c:pt idx="996">
                  <c:v>62</c:v>
                </c:pt>
                <c:pt idx="997">
                  <c:v>62</c:v>
                </c:pt>
                <c:pt idx="998">
                  <c:v>62</c:v>
                </c:pt>
                <c:pt idx="999">
                  <c:v>62</c:v>
                </c:pt>
                <c:pt idx="1000">
                  <c:v>62</c:v>
                </c:pt>
                <c:pt idx="1001">
                  <c:v>62.25</c:v>
                </c:pt>
                <c:pt idx="1002">
                  <c:v>62.25</c:v>
                </c:pt>
                <c:pt idx="1003">
                  <c:v>62.25</c:v>
                </c:pt>
                <c:pt idx="1004">
                  <c:v>62.25</c:v>
                </c:pt>
                <c:pt idx="1005">
                  <c:v>62.25</c:v>
                </c:pt>
                <c:pt idx="1006">
                  <c:v>62.25</c:v>
                </c:pt>
                <c:pt idx="1007">
                  <c:v>62.25</c:v>
                </c:pt>
                <c:pt idx="1008">
                  <c:v>62.25</c:v>
                </c:pt>
                <c:pt idx="1009">
                  <c:v>62.25</c:v>
                </c:pt>
                <c:pt idx="1010">
                  <c:v>62.25</c:v>
                </c:pt>
                <c:pt idx="1011">
                  <c:v>62.25</c:v>
                </c:pt>
                <c:pt idx="1012">
                  <c:v>62.25</c:v>
                </c:pt>
                <c:pt idx="1013">
                  <c:v>62.25</c:v>
                </c:pt>
                <c:pt idx="1014">
                  <c:v>62.25</c:v>
                </c:pt>
                <c:pt idx="1015">
                  <c:v>62.25</c:v>
                </c:pt>
                <c:pt idx="1016">
                  <c:v>62.25</c:v>
                </c:pt>
                <c:pt idx="1017">
                  <c:v>62.25</c:v>
                </c:pt>
                <c:pt idx="1018">
                  <c:v>62.25</c:v>
                </c:pt>
                <c:pt idx="1019">
                  <c:v>62.25</c:v>
                </c:pt>
                <c:pt idx="1020">
                  <c:v>62.25</c:v>
                </c:pt>
                <c:pt idx="1021">
                  <c:v>62.25</c:v>
                </c:pt>
                <c:pt idx="1022">
                  <c:v>62.25</c:v>
                </c:pt>
                <c:pt idx="1023">
                  <c:v>62.25</c:v>
                </c:pt>
                <c:pt idx="1024">
                  <c:v>62.25</c:v>
                </c:pt>
                <c:pt idx="1025">
                  <c:v>62.25</c:v>
                </c:pt>
                <c:pt idx="1026">
                  <c:v>62.25</c:v>
                </c:pt>
                <c:pt idx="1027">
                  <c:v>62.25</c:v>
                </c:pt>
                <c:pt idx="1028">
                  <c:v>62.25</c:v>
                </c:pt>
                <c:pt idx="1029">
                  <c:v>62.25</c:v>
                </c:pt>
                <c:pt idx="1030">
                  <c:v>62.25</c:v>
                </c:pt>
                <c:pt idx="1031">
                  <c:v>62.25</c:v>
                </c:pt>
                <c:pt idx="1032">
                  <c:v>62.25</c:v>
                </c:pt>
                <c:pt idx="1033">
                  <c:v>62.25</c:v>
                </c:pt>
                <c:pt idx="1034">
                  <c:v>62.25</c:v>
                </c:pt>
                <c:pt idx="1035">
                  <c:v>62.25</c:v>
                </c:pt>
                <c:pt idx="1036">
                  <c:v>62.25</c:v>
                </c:pt>
                <c:pt idx="1037">
                  <c:v>62.25</c:v>
                </c:pt>
                <c:pt idx="1038">
                  <c:v>62.25</c:v>
                </c:pt>
                <c:pt idx="1039">
                  <c:v>62.25</c:v>
                </c:pt>
                <c:pt idx="1040">
                  <c:v>62.25</c:v>
                </c:pt>
                <c:pt idx="1041">
                  <c:v>62.25</c:v>
                </c:pt>
                <c:pt idx="1042">
                  <c:v>62.25</c:v>
                </c:pt>
                <c:pt idx="1043">
                  <c:v>62.25</c:v>
                </c:pt>
                <c:pt idx="1044">
                  <c:v>62.25</c:v>
                </c:pt>
                <c:pt idx="1045">
                  <c:v>62.25</c:v>
                </c:pt>
                <c:pt idx="1046">
                  <c:v>62.25</c:v>
                </c:pt>
                <c:pt idx="1047">
                  <c:v>62.25</c:v>
                </c:pt>
                <c:pt idx="1048">
                  <c:v>62.25</c:v>
                </c:pt>
                <c:pt idx="1049">
                  <c:v>62.25</c:v>
                </c:pt>
                <c:pt idx="1050">
                  <c:v>62.25</c:v>
                </c:pt>
                <c:pt idx="1051">
                  <c:v>62.25</c:v>
                </c:pt>
                <c:pt idx="1052">
                  <c:v>62.25</c:v>
                </c:pt>
                <c:pt idx="1053">
                  <c:v>62.25</c:v>
                </c:pt>
                <c:pt idx="1054">
                  <c:v>62.25</c:v>
                </c:pt>
                <c:pt idx="1055">
                  <c:v>62.25</c:v>
                </c:pt>
                <c:pt idx="1056">
                  <c:v>62.25</c:v>
                </c:pt>
                <c:pt idx="1057">
                  <c:v>62.25</c:v>
                </c:pt>
                <c:pt idx="1058">
                  <c:v>62.25</c:v>
                </c:pt>
                <c:pt idx="1059">
                  <c:v>62.25</c:v>
                </c:pt>
                <c:pt idx="1060">
                  <c:v>62.25</c:v>
                </c:pt>
                <c:pt idx="1061">
                  <c:v>62.25</c:v>
                </c:pt>
                <c:pt idx="1062">
                  <c:v>62.25</c:v>
                </c:pt>
                <c:pt idx="1063">
                  <c:v>62.25</c:v>
                </c:pt>
                <c:pt idx="1064">
                  <c:v>62.25</c:v>
                </c:pt>
                <c:pt idx="1065">
                  <c:v>62.25</c:v>
                </c:pt>
                <c:pt idx="1066">
                  <c:v>62.25</c:v>
                </c:pt>
                <c:pt idx="1067">
                  <c:v>62.25</c:v>
                </c:pt>
                <c:pt idx="1068">
                  <c:v>62.25</c:v>
                </c:pt>
                <c:pt idx="1069">
                  <c:v>62.25</c:v>
                </c:pt>
                <c:pt idx="1070">
                  <c:v>62.25</c:v>
                </c:pt>
                <c:pt idx="1071">
                  <c:v>62.25</c:v>
                </c:pt>
                <c:pt idx="1072">
                  <c:v>62.25</c:v>
                </c:pt>
                <c:pt idx="1073">
                  <c:v>62.25</c:v>
                </c:pt>
                <c:pt idx="1074">
                  <c:v>62.25</c:v>
                </c:pt>
                <c:pt idx="1075">
                  <c:v>62.25</c:v>
                </c:pt>
                <c:pt idx="1076">
                  <c:v>62.25</c:v>
                </c:pt>
                <c:pt idx="1077">
                  <c:v>62.25</c:v>
                </c:pt>
                <c:pt idx="1078">
                  <c:v>62.25</c:v>
                </c:pt>
                <c:pt idx="1079">
                  <c:v>62.25</c:v>
                </c:pt>
                <c:pt idx="1080">
                  <c:v>62.25</c:v>
                </c:pt>
                <c:pt idx="1081">
                  <c:v>62.25</c:v>
                </c:pt>
                <c:pt idx="1082">
                  <c:v>62.25</c:v>
                </c:pt>
                <c:pt idx="1083">
                  <c:v>62.25</c:v>
                </c:pt>
                <c:pt idx="1084">
                  <c:v>62.25</c:v>
                </c:pt>
                <c:pt idx="1085">
                  <c:v>62.25</c:v>
                </c:pt>
                <c:pt idx="1086">
                  <c:v>62.25</c:v>
                </c:pt>
                <c:pt idx="1087">
                  <c:v>62.25</c:v>
                </c:pt>
                <c:pt idx="1088">
                  <c:v>62.25</c:v>
                </c:pt>
                <c:pt idx="1089">
                  <c:v>62.25</c:v>
                </c:pt>
                <c:pt idx="1090">
                  <c:v>62.25</c:v>
                </c:pt>
                <c:pt idx="1091">
                  <c:v>62.25</c:v>
                </c:pt>
                <c:pt idx="1092">
                  <c:v>62.25</c:v>
                </c:pt>
                <c:pt idx="1093">
                  <c:v>62.25</c:v>
                </c:pt>
                <c:pt idx="1094">
                  <c:v>62.25</c:v>
                </c:pt>
                <c:pt idx="1095">
                  <c:v>62.25</c:v>
                </c:pt>
                <c:pt idx="1096">
                  <c:v>62.25</c:v>
                </c:pt>
                <c:pt idx="1097">
                  <c:v>62.25</c:v>
                </c:pt>
                <c:pt idx="1098">
                  <c:v>62.25</c:v>
                </c:pt>
                <c:pt idx="1099">
                  <c:v>62.25</c:v>
                </c:pt>
                <c:pt idx="1100">
                  <c:v>62.25</c:v>
                </c:pt>
                <c:pt idx="1101">
                  <c:v>62.25</c:v>
                </c:pt>
                <c:pt idx="1102">
                  <c:v>62.25</c:v>
                </c:pt>
                <c:pt idx="1103">
                  <c:v>62.25</c:v>
                </c:pt>
                <c:pt idx="1104">
                  <c:v>62.25</c:v>
                </c:pt>
                <c:pt idx="1105">
                  <c:v>62.25</c:v>
                </c:pt>
                <c:pt idx="1106">
                  <c:v>62.25</c:v>
                </c:pt>
                <c:pt idx="1107">
                  <c:v>62.25</c:v>
                </c:pt>
                <c:pt idx="1108">
                  <c:v>62.25</c:v>
                </c:pt>
                <c:pt idx="1109">
                  <c:v>62.25</c:v>
                </c:pt>
                <c:pt idx="1110">
                  <c:v>62.25</c:v>
                </c:pt>
                <c:pt idx="1111">
                  <c:v>62.25</c:v>
                </c:pt>
                <c:pt idx="1112">
                  <c:v>62.25</c:v>
                </c:pt>
                <c:pt idx="1113">
                  <c:v>62.25</c:v>
                </c:pt>
                <c:pt idx="1114">
                  <c:v>62.25</c:v>
                </c:pt>
                <c:pt idx="1115">
                  <c:v>62.25</c:v>
                </c:pt>
                <c:pt idx="1116">
                  <c:v>62.25</c:v>
                </c:pt>
                <c:pt idx="1117">
                  <c:v>62.25</c:v>
                </c:pt>
                <c:pt idx="1118">
                  <c:v>62.25</c:v>
                </c:pt>
                <c:pt idx="1119">
                  <c:v>62.25</c:v>
                </c:pt>
                <c:pt idx="1120">
                  <c:v>62.25</c:v>
                </c:pt>
                <c:pt idx="1121">
                  <c:v>62.25</c:v>
                </c:pt>
                <c:pt idx="1122">
                  <c:v>62.25</c:v>
                </c:pt>
                <c:pt idx="1123">
                  <c:v>62.25</c:v>
                </c:pt>
                <c:pt idx="1124">
                  <c:v>62.25</c:v>
                </c:pt>
                <c:pt idx="1125">
                  <c:v>62.25</c:v>
                </c:pt>
                <c:pt idx="1126">
                  <c:v>62.25</c:v>
                </c:pt>
                <c:pt idx="1127">
                  <c:v>62.25</c:v>
                </c:pt>
                <c:pt idx="1128">
                  <c:v>62.25</c:v>
                </c:pt>
                <c:pt idx="1129">
                  <c:v>62.25</c:v>
                </c:pt>
                <c:pt idx="1130">
                  <c:v>62.25</c:v>
                </c:pt>
                <c:pt idx="1131">
                  <c:v>62.25</c:v>
                </c:pt>
                <c:pt idx="1132">
                  <c:v>62.25</c:v>
                </c:pt>
                <c:pt idx="1133">
                  <c:v>62.25</c:v>
                </c:pt>
                <c:pt idx="1134">
                  <c:v>62.25</c:v>
                </c:pt>
                <c:pt idx="1135">
                  <c:v>62.25</c:v>
                </c:pt>
                <c:pt idx="1136">
                  <c:v>62.25</c:v>
                </c:pt>
                <c:pt idx="1137">
                  <c:v>62.25</c:v>
                </c:pt>
                <c:pt idx="1138">
                  <c:v>62.25</c:v>
                </c:pt>
                <c:pt idx="1139">
                  <c:v>62.25</c:v>
                </c:pt>
                <c:pt idx="1140">
                  <c:v>62.25</c:v>
                </c:pt>
                <c:pt idx="1141">
                  <c:v>62.25</c:v>
                </c:pt>
                <c:pt idx="1142">
                  <c:v>62.25</c:v>
                </c:pt>
                <c:pt idx="1143">
                  <c:v>62.25</c:v>
                </c:pt>
                <c:pt idx="1144">
                  <c:v>62.25</c:v>
                </c:pt>
                <c:pt idx="1145">
                  <c:v>62.25</c:v>
                </c:pt>
                <c:pt idx="1146">
                  <c:v>62.25</c:v>
                </c:pt>
                <c:pt idx="1147">
                  <c:v>62.25</c:v>
                </c:pt>
                <c:pt idx="1148">
                  <c:v>62.25</c:v>
                </c:pt>
                <c:pt idx="1149">
                  <c:v>62.25</c:v>
                </c:pt>
                <c:pt idx="1150">
                  <c:v>62.25</c:v>
                </c:pt>
                <c:pt idx="1151">
                  <c:v>62.25</c:v>
                </c:pt>
                <c:pt idx="1152">
                  <c:v>62.25</c:v>
                </c:pt>
                <c:pt idx="1153">
                  <c:v>62.25</c:v>
                </c:pt>
                <c:pt idx="1154">
                  <c:v>62.25</c:v>
                </c:pt>
                <c:pt idx="1155">
                  <c:v>62.25</c:v>
                </c:pt>
                <c:pt idx="1156">
                  <c:v>62.25</c:v>
                </c:pt>
                <c:pt idx="1157">
                  <c:v>62.25</c:v>
                </c:pt>
                <c:pt idx="1158">
                  <c:v>62.25</c:v>
                </c:pt>
                <c:pt idx="1159">
                  <c:v>62.25</c:v>
                </c:pt>
                <c:pt idx="1160">
                  <c:v>62.25</c:v>
                </c:pt>
                <c:pt idx="1161">
                  <c:v>62.25</c:v>
                </c:pt>
                <c:pt idx="1162">
                  <c:v>62.25</c:v>
                </c:pt>
                <c:pt idx="1163">
                  <c:v>62.25</c:v>
                </c:pt>
                <c:pt idx="1164">
                  <c:v>62.25</c:v>
                </c:pt>
                <c:pt idx="1165">
                  <c:v>62.25</c:v>
                </c:pt>
                <c:pt idx="1166">
                  <c:v>62.25</c:v>
                </c:pt>
                <c:pt idx="1167">
                  <c:v>62.25</c:v>
                </c:pt>
                <c:pt idx="1168">
                  <c:v>62.25</c:v>
                </c:pt>
                <c:pt idx="1169">
                  <c:v>62.25</c:v>
                </c:pt>
                <c:pt idx="1170">
                  <c:v>62.25</c:v>
                </c:pt>
                <c:pt idx="1171">
                  <c:v>62.25</c:v>
                </c:pt>
                <c:pt idx="1172">
                  <c:v>62.25</c:v>
                </c:pt>
                <c:pt idx="1173">
                  <c:v>62.25</c:v>
                </c:pt>
                <c:pt idx="1174">
                  <c:v>62.25</c:v>
                </c:pt>
                <c:pt idx="1175">
                  <c:v>62.25</c:v>
                </c:pt>
                <c:pt idx="1176">
                  <c:v>62.25</c:v>
                </c:pt>
                <c:pt idx="1177">
                  <c:v>62.25</c:v>
                </c:pt>
                <c:pt idx="1178">
                  <c:v>62.25</c:v>
                </c:pt>
                <c:pt idx="1179">
                  <c:v>62.25</c:v>
                </c:pt>
                <c:pt idx="1180">
                  <c:v>62.25</c:v>
                </c:pt>
                <c:pt idx="1181">
                  <c:v>62.25</c:v>
                </c:pt>
                <c:pt idx="1182">
                  <c:v>62.25</c:v>
                </c:pt>
                <c:pt idx="1183">
                  <c:v>62.25</c:v>
                </c:pt>
                <c:pt idx="1184">
                  <c:v>62.25</c:v>
                </c:pt>
                <c:pt idx="1185">
                  <c:v>62.25</c:v>
                </c:pt>
                <c:pt idx="1186">
                  <c:v>62.25</c:v>
                </c:pt>
                <c:pt idx="1187">
                  <c:v>62.25</c:v>
                </c:pt>
                <c:pt idx="1188">
                  <c:v>62.25</c:v>
                </c:pt>
                <c:pt idx="1189">
                  <c:v>62.25</c:v>
                </c:pt>
                <c:pt idx="1190">
                  <c:v>62.25</c:v>
                </c:pt>
                <c:pt idx="1191">
                  <c:v>62.25</c:v>
                </c:pt>
                <c:pt idx="1192">
                  <c:v>62.25</c:v>
                </c:pt>
                <c:pt idx="1193">
                  <c:v>62.25</c:v>
                </c:pt>
                <c:pt idx="1194">
                  <c:v>62.25</c:v>
                </c:pt>
                <c:pt idx="1195">
                  <c:v>62.25</c:v>
                </c:pt>
                <c:pt idx="1196">
                  <c:v>62.25</c:v>
                </c:pt>
                <c:pt idx="1197">
                  <c:v>62.25</c:v>
                </c:pt>
                <c:pt idx="1198">
                  <c:v>62.25</c:v>
                </c:pt>
                <c:pt idx="1199">
                  <c:v>62.25</c:v>
                </c:pt>
                <c:pt idx="1200">
                  <c:v>62.25</c:v>
                </c:pt>
                <c:pt idx="1201">
                  <c:v>62.25</c:v>
                </c:pt>
                <c:pt idx="1202">
                  <c:v>62.25</c:v>
                </c:pt>
                <c:pt idx="1203">
                  <c:v>62.25</c:v>
                </c:pt>
                <c:pt idx="1204">
                  <c:v>62.25</c:v>
                </c:pt>
                <c:pt idx="1205">
                  <c:v>62.25</c:v>
                </c:pt>
                <c:pt idx="1206">
                  <c:v>62.25</c:v>
                </c:pt>
                <c:pt idx="1207">
                  <c:v>62.25</c:v>
                </c:pt>
                <c:pt idx="1208">
                  <c:v>62.25</c:v>
                </c:pt>
                <c:pt idx="1209">
                  <c:v>62.25</c:v>
                </c:pt>
                <c:pt idx="1210">
                  <c:v>62.25</c:v>
                </c:pt>
                <c:pt idx="1211">
                  <c:v>62.25</c:v>
                </c:pt>
                <c:pt idx="1212">
                  <c:v>62.25</c:v>
                </c:pt>
                <c:pt idx="1213">
                  <c:v>62.25</c:v>
                </c:pt>
                <c:pt idx="1214">
                  <c:v>62.25</c:v>
                </c:pt>
                <c:pt idx="1215">
                  <c:v>62.25</c:v>
                </c:pt>
                <c:pt idx="1216">
                  <c:v>62.25</c:v>
                </c:pt>
                <c:pt idx="1217">
                  <c:v>62.25</c:v>
                </c:pt>
                <c:pt idx="1218">
                  <c:v>62.25</c:v>
                </c:pt>
                <c:pt idx="1219">
                  <c:v>62.25</c:v>
                </c:pt>
                <c:pt idx="1220">
                  <c:v>62.25</c:v>
                </c:pt>
                <c:pt idx="1221">
                  <c:v>62.25</c:v>
                </c:pt>
                <c:pt idx="1222">
                  <c:v>62.25</c:v>
                </c:pt>
                <c:pt idx="1223">
                  <c:v>62.25</c:v>
                </c:pt>
                <c:pt idx="1224">
                  <c:v>62.25</c:v>
                </c:pt>
                <c:pt idx="1225">
                  <c:v>62.25</c:v>
                </c:pt>
                <c:pt idx="1226">
                  <c:v>62.25</c:v>
                </c:pt>
                <c:pt idx="1227">
                  <c:v>62.25</c:v>
                </c:pt>
                <c:pt idx="1228">
                  <c:v>62.25</c:v>
                </c:pt>
                <c:pt idx="1229">
                  <c:v>62.25</c:v>
                </c:pt>
                <c:pt idx="1230">
                  <c:v>62.25</c:v>
                </c:pt>
                <c:pt idx="1231">
                  <c:v>62.25</c:v>
                </c:pt>
                <c:pt idx="1232">
                  <c:v>62.25</c:v>
                </c:pt>
                <c:pt idx="1233">
                  <c:v>62.25</c:v>
                </c:pt>
                <c:pt idx="1234">
                  <c:v>62.25</c:v>
                </c:pt>
                <c:pt idx="1235">
                  <c:v>62.25</c:v>
                </c:pt>
                <c:pt idx="1236">
                  <c:v>62.25</c:v>
                </c:pt>
                <c:pt idx="1237">
                  <c:v>62.25</c:v>
                </c:pt>
                <c:pt idx="1238">
                  <c:v>62.25</c:v>
                </c:pt>
                <c:pt idx="1239">
                  <c:v>62.25</c:v>
                </c:pt>
                <c:pt idx="1240">
                  <c:v>62.25</c:v>
                </c:pt>
                <c:pt idx="1241">
                  <c:v>62.25</c:v>
                </c:pt>
                <c:pt idx="1242">
                  <c:v>62.25</c:v>
                </c:pt>
                <c:pt idx="1243">
                  <c:v>62.25</c:v>
                </c:pt>
                <c:pt idx="1244">
                  <c:v>62.25</c:v>
                </c:pt>
                <c:pt idx="1245">
                  <c:v>62.25</c:v>
                </c:pt>
                <c:pt idx="1246">
                  <c:v>62.25</c:v>
                </c:pt>
                <c:pt idx="1247">
                  <c:v>62.25</c:v>
                </c:pt>
                <c:pt idx="1248">
                  <c:v>62.25</c:v>
                </c:pt>
                <c:pt idx="1249">
                  <c:v>62.25</c:v>
                </c:pt>
                <c:pt idx="1250">
                  <c:v>62.25</c:v>
                </c:pt>
                <c:pt idx="1251">
                  <c:v>62.25</c:v>
                </c:pt>
                <c:pt idx="1252">
                  <c:v>62.25</c:v>
                </c:pt>
                <c:pt idx="1253">
                  <c:v>62.25</c:v>
                </c:pt>
                <c:pt idx="1254">
                  <c:v>62.25</c:v>
                </c:pt>
                <c:pt idx="1255">
                  <c:v>62.25</c:v>
                </c:pt>
                <c:pt idx="1256">
                  <c:v>62.25</c:v>
                </c:pt>
                <c:pt idx="1257">
                  <c:v>62.25</c:v>
                </c:pt>
                <c:pt idx="1258">
                  <c:v>62.25</c:v>
                </c:pt>
                <c:pt idx="1259">
                  <c:v>62.25</c:v>
                </c:pt>
                <c:pt idx="1260">
                  <c:v>62.25</c:v>
                </c:pt>
                <c:pt idx="1261">
                  <c:v>62.25</c:v>
                </c:pt>
                <c:pt idx="1262">
                  <c:v>62.25</c:v>
                </c:pt>
                <c:pt idx="1263">
                  <c:v>62.25</c:v>
                </c:pt>
                <c:pt idx="1264">
                  <c:v>62.25</c:v>
                </c:pt>
                <c:pt idx="1265">
                  <c:v>62.25</c:v>
                </c:pt>
                <c:pt idx="1266">
                  <c:v>62.25</c:v>
                </c:pt>
                <c:pt idx="1267">
                  <c:v>62.25</c:v>
                </c:pt>
                <c:pt idx="1268">
                  <c:v>62.25</c:v>
                </c:pt>
                <c:pt idx="1269">
                  <c:v>62.25</c:v>
                </c:pt>
                <c:pt idx="1270">
                  <c:v>62.25</c:v>
                </c:pt>
                <c:pt idx="1271">
                  <c:v>62.25</c:v>
                </c:pt>
                <c:pt idx="1272">
                  <c:v>62.25</c:v>
                </c:pt>
                <c:pt idx="1273">
                  <c:v>62.25</c:v>
                </c:pt>
                <c:pt idx="1274">
                  <c:v>62.25</c:v>
                </c:pt>
                <c:pt idx="1275">
                  <c:v>62.25</c:v>
                </c:pt>
                <c:pt idx="1276">
                  <c:v>62.25</c:v>
                </c:pt>
                <c:pt idx="1277">
                  <c:v>62.25</c:v>
                </c:pt>
                <c:pt idx="1278">
                  <c:v>62.25</c:v>
                </c:pt>
                <c:pt idx="1279">
                  <c:v>62.25</c:v>
                </c:pt>
                <c:pt idx="1280">
                  <c:v>62.25</c:v>
                </c:pt>
                <c:pt idx="1281">
                  <c:v>62.25</c:v>
                </c:pt>
                <c:pt idx="1282">
                  <c:v>62.25</c:v>
                </c:pt>
                <c:pt idx="1283">
                  <c:v>62.25</c:v>
                </c:pt>
                <c:pt idx="1284">
                  <c:v>62.25</c:v>
                </c:pt>
                <c:pt idx="1285">
                  <c:v>62.25</c:v>
                </c:pt>
                <c:pt idx="1286">
                  <c:v>62.25</c:v>
                </c:pt>
                <c:pt idx="1287">
                  <c:v>62.25</c:v>
                </c:pt>
                <c:pt idx="1288">
                  <c:v>62.25</c:v>
                </c:pt>
                <c:pt idx="1289">
                  <c:v>62.25</c:v>
                </c:pt>
                <c:pt idx="1290">
                  <c:v>62.25</c:v>
                </c:pt>
                <c:pt idx="1291">
                  <c:v>62.25</c:v>
                </c:pt>
                <c:pt idx="1292">
                  <c:v>62.25</c:v>
                </c:pt>
                <c:pt idx="1293">
                  <c:v>62.25</c:v>
                </c:pt>
                <c:pt idx="1294">
                  <c:v>62.25</c:v>
                </c:pt>
                <c:pt idx="1295">
                  <c:v>62.25</c:v>
                </c:pt>
                <c:pt idx="1296">
                  <c:v>62.25</c:v>
                </c:pt>
                <c:pt idx="1297">
                  <c:v>62.25</c:v>
                </c:pt>
                <c:pt idx="1298">
                  <c:v>62.25</c:v>
                </c:pt>
                <c:pt idx="1299">
                  <c:v>62.25</c:v>
                </c:pt>
                <c:pt idx="1300">
                  <c:v>62.25</c:v>
                </c:pt>
                <c:pt idx="1301">
                  <c:v>62.25</c:v>
                </c:pt>
                <c:pt idx="1302">
                  <c:v>62.25</c:v>
                </c:pt>
                <c:pt idx="1303">
                  <c:v>62.25</c:v>
                </c:pt>
                <c:pt idx="1304">
                  <c:v>62.25</c:v>
                </c:pt>
                <c:pt idx="1305">
                  <c:v>62.25</c:v>
                </c:pt>
                <c:pt idx="1306">
                  <c:v>62.25</c:v>
                </c:pt>
                <c:pt idx="1307">
                  <c:v>62.25</c:v>
                </c:pt>
                <c:pt idx="1308">
                  <c:v>62.25</c:v>
                </c:pt>
                <c:pt idx="1309">
                  <c:v>62.25</c:v>
                </c:pt>
                <c:pt idx="1310">
                  <c:v>62.25</c:v>
                </c:pt>
                <c:pt idx="1311">
                  <c:v>62.25</c:v>
                </c:pt>
                <c:pt idx="1312">
                  <c:v>62.25</c:v>
                </c:pt>
                <c:pt idx="1313">
                  <c:v>62.25</c:v>
                </c:pt>
                <c:pt idx="1314">
                  <c:v>62.25</c:v>
                </c:pt>
                <c:pt idx="1315">
                  <c:v>62.25</c:v>
                </c:pt>
                <c:pt idx="1316">
                  <c:v>62.25</c:v>
                </c:pt>
                <c:pt idx="1317">
                  <c:v>62.25</c:v>
                </c:pt>
                <c:pt idx="1318">
                  <c:v>62.25</c:v>
                </c:pt>
                <c:pt idx="1319">
                  <c:v>62.25</c:v>
                </c:pt>
                <c:pt idx="1320">
                  <c:v>62.25</c:v>
                </c:pt>
                <c:pt idx="1321">
                  <c:v>62.25</c:v>
                </c:pt>
                <c:pt idx="1322">
                  <c:v>62.25</c:v>
                </c:pt>
                <c:pt idx="1323">
                  <c:v>62.25</c:v>
                </c:pt>
                <c:pt idx="1324">
                  <c:v>62.25</c:v>
                </c:pt>
                <c:pt idx="1325">
                  <c:v>62.25</c:v>
                </c:pt>
                <c:pt idx="1326">
                  <c:v>62.25</c:v>
                </c:pt>
                <c:pt idx="1327">
                  <c:v>62.25</c:v>
                </c:pt>
                <c:pt idx="1328">
                  <c:v>62.25</c:v>
                </c:pt>
                <c:pt idx="1329">
                  <c:v>62.25</c:v>
                </c:pt>
                <c:pt idx="1330">
                  <c:v>62.25</c:v>
                </c:pt>
                <c:pt idx="1331">
                  <c:v>62.25</c:v>
                </c:pt>
                <c:pt idx="1332">
                  <c:v>62.25</c:v>
                </c:pt>
                <c:pt idx="1333">
                  <c:v>62.25</c:v>
                </c:pt>
                <c:pt idx="1334">
                  <c:v>62.25</c:v>
                </c:pt>
                <c:pt idx="1335">
                  <c:v>62.25</c:v>
                </c:pt>
                <c:pt idx="1336">
                  <c:v>62.25</c:v>
                </c:pt>
                <c:pt idx="1337">
                  <c:v>62.25</c:v>
                </c:pt>
                <c:pt idx="1338">
                  <c:v>62.25</c:v>
                </c:pt>
                <c:pt idx="1339">
                  <c:v>62.25</c:v>
                </c:pt>
                <c:pt idx="1340">
                  <c:v>62.25</c:v>
                </c:pt>
                <c:pt idx="1341">
                  <c:v>62.25</c:v>
                </c:pt>
                <c:pt idx="1342">
                  <c:v>62.25</c:v>
                </c:pt>
                <c:pt idx="1343">
                  <c:v>62.25</c:v>
                </c:pt>
                <c:pt idx="1344">
                  <c:v>62.25</c:v>
                </c:pt>
                <c:pt idx="1345">
                  <c:v>62.25</c:v>
                </c:pt>
                <c:pt idx="1346">
                  <c:v>62.25</c:v>
                </c:pt>
                <c:pt idx="1347">
                  <c:v>62.25</c:v>
                </c:pt>
                <c:pt idx="1348">
                  <c:v>62.25</c:v>
                </c:pt>
                <c:pt idx="1349">
                  <c:v>62.25</c:v>
                </c:pt>
                <c:pt idx="1350">
                  <c:v>62.25</c:v>
                </c:pt>
                <c:pt idx="1351">
                  <c:v>62.25</c:v>
                </c:pt>
                <c:pt idx="1352">
                  <c:v>62.25</c:v>
                </c:pt>
                <c:pt idx="1353">
                  <c:v>62.25</c:v>
                </c:pt>
                <c:pt idx="1354">
                  <c:v>62.25</c:v>
                </c:pt>
                <c:pt idx="1355">
                  <c:v>62.25</c:v>
                </c:pt>
                <c:pt idx="1356">
                  <c:v>62.25</c:v>
                </c:pt>
                <c:pt idx="1357">
                  <c:v>62.25</c:v>
                </c:pt>
                <c:pt idx="1358">
                  <c:v>62.25</c:v>
                </c:pt>
                <c:pt idx="1359">
                  <c:v>62.25</c:v>
                </c:pt>
                <c:pt idx="1360">
                  <c:v>62.25</c:v>
                </c:pt>
                <c:pt idx="1361">
                  <c:v>62.25</c:v>
                </c:pt>
                <c:pt idx="1362">
                  <c:v>62.25</c:v>
                </c:pt>
                <c:pt idx="1363">
                  <c:v>62.25</c:v>
                </c:pt>
                <c:pt idx="1364">
                  <c:v>62.25</c:v>
                </c:pt>
                <c:pt idx="1365">
                  <c:v>62.25</c:v>
                </c:pt>
                <c:pt idx="1366">
                  <c:v>62.5</c:v>
                </c:pt>
                <c:pt idx="1367">
                  <c:v>62.5</c:v>
                </c:pt>
                <c:pt idx="1368">
                  <c:v>62.5</c:v>
                </c:pt>
                <c:pt idx="1369">
                  <c:v>62.5</c:v>
                </c:pt>
                <c:pt idx="1370">
                  <c:v>62.5</c:v>
                </c:pt>
                <c:pt idx="1371">
                  <c:v>62.5</c:v>
                </c:pt>
                <c:pt idx="1372">
                  <c:v>62.5</c:v>
                </c:pt>
                <c:pt idx="1373">
                  <c:v>62.5</c:v>
                </c:pt>
                <c:pt idx="1374">
                  <c:v>62.5</c:v>
                </c:pt>
                <c:pt idx="1375">
                  <c:v>62.5</c:v>
                </c:pt>
                <c:pt idx="1376">
                  <c:v>62.5</c:v>
                </c:pt>
                <c:pt idx="1377">
                  <c:v>62.5</c:v>
                </c:pt>
                <c:pt idx="1378">
                  <c:v>62.5</c:v>
                </c:pt>
                <c:pt idx="1379">
                  <c:v>62.5</c:v>
                </c:pt>
                <c:pt idx="1380">
                  <c:v>62.5</c:v>
                </c:pt>
                <c:pt idx="1381">
                  <c:v>62.5</c:v>
                </c:pt>
                <c:pt idx="1382">
                  <c:v>62.5</c:v>
                </c:pt>
                <c:pt idx="1383">
                  <c:v>62.5</c:v>
                </c:pt>
                <c:pt idx="1384">
                  <c:v>62.5</c:v>
                </c:pt>
                <c:pt idx="1385">
                  <c:v>62.5</c:v>
                </c:pt>
                <c:pt idx="1386">
                  <c:v>62.5</c:v>
                </c:pt>
                <c:pt idx="1387">
                  <c:v>62.5</c:v>
                </c:pt>
                <c:pt idx="1388">
                  <c:v>62.5</c:v>
                </c:pt>
                <c:pt idx="1389">
                  <c:v>62.5</c:v>
                </c:pt>
                <c:pt idx="1390">
                  <c:v>62.5</c:v>
                </c:pt>
                <c:pt idx="1391">
                  <c:v>62.5</c:v>
                </c:pt>
                <c:pt idx="1392">
                  <c:v>62.5</c:v>
                </c:pt>
                <c:pt idx="1393">
                  <c:v>62.5</c:v>
                </c:pt>
                <c:pt idx="1394">
                  <c:v>62.5</c:v>
                </c:pt>
                <c:pt idx="1395">
                  <c:v>62.5</c:v>
                </c:pt>
                <c:pt idx="1396">
                  <c:v>62.5</c:v>
                </c:pt>
                <c:pt idx="1397">
                  <c:v>62.5</c:v>
                </c:pt>
                <c:pt idx="1398">
                  <c:v>62.5</c:v>
                </c:pt>
                <c:pt idx="1399">
                  <c:v>62.5</c:v>
                </c:pt>
                <c:pt idx="1400">
                  <c:v>62.5</c:v>
                </c:pt>
                <c:pt idx="1401">
                  <c:v>62.5</c:v>
                </c:pt>
                <c:pt idx="1402">
                  <c:v>62.5</c:v>
                </c:pt>
                <c:pt idx="1403">
                  <c:v>62.5</c:v>
                </c:pt>
                <c:pt idx="1404">
                  <c:v>62.5</c:v>
                </c:pt>
                <c:pt idx="1405">
                  <c:v>62.5</c:v>
                </c:pt>
                <c:pt idx="1406">
                  <c:v>62.5</c:v>
                </c:pt>
                <c:pt idx="1407">
                  <c:v>62.5</c:v>
                </c:pt>
                <c:pt idx="1408">
                  <c:v>62.5</c:v>
                </c:pt>
                <c:pt idx="1409">
                  <c:v>62.5</c:v>
                </c:pt>
                <c:pt idx="1410">
                  <c:v>62.5</c:v>
                </c:pt>
                <c:pt idx="1411">
                  <c:v>62.5</c:v>
                </c:pt>
                <c:pt idx="1412">
                  <c:v>62.5</c:v>
                </c:pt>
                <c:pt idx="1413">
                  <c:v>62.5</c:v>
                </c:pt>
                <c:pt idx="1414">
                  <c:v>62.5</c:v>
                </c:pt>
                <c:pt idx="1415">
                  <c:v>62.5</c:v>
                </c:pt>
                <c:pt idx="1416">
                  <c:v>62.5</c:v>
                </c:pt>
                <c:pt idx="1417">
                  <c:v>62.5</c:v>
                </c:pt>
                <c:pt idx="1418">
                  <c:v>62.5</c:v>
                </c:pt>
                <c:pt idx="1419">
                  <c:v>62.5</c:v>
                </c:pt>
                <c:pt idx="1420">
                  <c:v>62.5</c:v>
                </c:pt>
                <c:pt idx="1421">
                  <c:v>62.5</c:v>
                </c:pt>
                <c:pt idx="1422">
                  <c:v>62.5</c:v>
                </c:pt>
                <c:pt idx="1423">
                  <c:v>62.5</c:v>
                </c:pt>
                <c:pt idx="1424">
                  <c:v>62.5</c:v>
                </c:pt>
                <c:pt idx="1425">
                  <c:v>62.5</c:v>
                </c:pt>
                <c:pt idx="1426">
                  <c:v>62.5</c:v>
                </c:pt>
                <c:pt idx="1427">
                  <c:v>62.5</c:v>
                </c:pt>
                <c:pt idx="1428">
                  <c:v>62.5</c:v>
                </c:pt>
                <c:pt idx="1429">
                  <c:v>62.5</c:v>
                </c:pt>
                <c:pt idx="1430">
                  <c:v>62.5</c:v>
                </c:pt>
                <c:pt idx="1431">
                  <c:v>62.5</c:v>
                </c:pt>
                <c:pt idx="1432">
                  <c:v>62.5</c:v>
                </c:pt>
                <c:pt idx="1433">
                  <c:v>62.5</c:v>
                </c:pt>
                <c:pt idx="1434">
                  <c:v>62.5</c:v>
                </c:pt>
                <c:pt idx="1435">
                  <c:v>62.5</c:v>
                </c:pt>
                <c:pt idx="1436">
                  <c:v>62.5</c:v>
                </c:pt>
                <c:pt idx="1437">
                  <c:v>62.5</c:v>
                </c:pt>
                <c:pt idx="1438">
                  <c:v>62.5</c:v>
                </c:pt>
                <c:pt idx="1439">
                  <c:v>62.5</c:v>
                </c:pt>
                <c:pt idx="1440">
                  <c:v>62.5</c:v>
                </c:pt>
                <c:pt idx="1441">
                  <c:v>62.5</c:v>
                </c:pt>
                <c:pt idx="1442">
                  <c:v>62.5</c:v>
                </c:pt>
                <c:pt idx="1443">
                  <c:v>62.5</c:v>
                </c:pt>
                <c:pt idx="1444">
                  <c:v>62.5</c:v>
                </c:pt>
                <c:pt idx="1445">
                  <c:v>62.5</c:v>
                </c:pt>
                <c:pt idx="1446">
                  <c:v>62.5</c:v>
                </c:pt>
                <c:pt idx="1447">
                  <c:v>62.5</c:v>
                </c:pt>
                <c:pt idx="1448">
                  <c:v>62.5</c:v>
                </c:pt>
                <c:pt idx="1449">
                  <c:v>62.5</c:v>
                </c:pt>
                <c:pt idx="1450">
                  <c:v>62.5</c:v>
                </c:pt>
                <c:pt idx="1451">
                  <c:v>62.5</c:v>
                </c:pt>
                <c:pt idx="1452">
                  <c:v>62.5</c:v>
                </c:pt>
                <c:pt idx="1453">
                  <c:v>62.5</c:v>
                </c:pt>
                <c:pt idx="1454">
                  <c:v>62.5</c:v>
                </c:pt>
                <c:pt idx="1455">
                  <c:v>62.5</c:v>
                </c:pt>
                <c:pt idx="1456">
                  <c:v>62.5</c:v>
                </c:pt>
                <c:pt idx="1457">
                  <c:v>62.5</c:v>
                </c:pt>
                <c:pt idx="1458">
                  <c:v>62.5</c:v>
                </c:pt>
                <c:pt idx="1459">
                  <c:v>62.5</c:v>
                </c:pt>
                <c:pt idx="1460">
                  <c:v>62.5</c:v>
                </c:pt>
                <c:pt idx="1461">
                  <c:v>62.5</c:v>
                </c:pt>
                <c:pt idx="1462">
                  <c:v>62.5</c:v>
                </c:pt>
                <c:pt idx="1463">
                  <c:v>62.5</c:v>
                </c:pt>
                <c:pt idx="1464">
                  <c:v>62.5</c:v>
                </c:pt>
                <c:pt idx="1465">
                  <c:v>62.5</c:v>
                </c:pt>
                <c:pt idx="1466">
                  <c:v>62.5</c:v>
                </c:pt>
                <c:pt idx="1467">
                  <c:v>62.5</c:v>
                </c:pt>
                <c:pt idx="1468">
                  <c:v>62.5</c:v>
                </c:pt>
                <c:pt idx="1469">
                  <c:v>62.5</c:v>
                </c:pt>
                <c:pt idx="1470">
                  <c:v>62.5</c:v>
                </c:pt>
                <c:pt idx="1471">
                  <c:v>62.5</c:v>
                </c:pt>
                <c:pt idx="1472">
                  <c:v>62.5</c:v>
                </c:pt>
                <c:pt idx="1473">
                  <c:v>62.5</c:v>
                </c:pt>
                <c:pt idx="1474">
                  <c:v>62.5</c:v>
                </c:pt>
                <c:pt idx="1475">
                  <c:v>62.5</c:v>
                </c:pt>
                <c:pt idx="1476">
                  <c:v>62.5</c:v>
                </c:pt>
                <c:pt idx="1477">
                  <c:v>62.5</c:v>
                </c:pt>
                <c:pt idx="1478">
                  <c:v>62.5</c:v>
                </c:pt>
                <c:pt idx="1479">
                  <c:v>62.5</c:v>
                </c:pt>
                <c:pt idx="1480">
                  <c:v>62.5</c:v>
                </c:pt>
                <c:pt idx="1481">
                  <c:v>62.5</c:v>
                </c:pt>
                <c:pt idx="1482">
                  <c:v>62.5</c:v>
                </c:pt>
                <c:pt idx="1483">
                  <c:v>62.5</c:v>
                </c:pt>
                <c:pt idx="1484">
                  <c:v>62.5</c:v>
                </c:pt>
                <c:pt idx="1485">
                  <c:v>62.5</c:v>
                </c:pt>
                <c:pt idx="1486">
                  <c:v>62.5</c:v>
                </c:pt>
                <c:pt idx="1487">
                  <c:v>62.5</c:v>
                </c:pt>
                <c:pt idx="1488">
                  <c:v>62.5</c:v>
                </c:pt>
                <c:pt idx="1489">
                  <c:v>62.5</c:v>
                </c:pt>
                <c:pt idx="1490">
                  <c:v>62.5</c:v>
                </c:pt>
                <c:pt idx="1491">
                  <c:v>62.5</c:v>
                </c:pt>
                <c:pt idx="1492">
                  <c:v>62.5</c:v>
                </c:pt>
                <c:pt idx="1493">
                  <c:v>62.5</c:v>
                </c:pt>
                <c:pt idx="1494">
                  <c:v>62.5</c:v>
                </c:pt>
                <c:pt idx="1495">
                  <c:v>62.5</c:v>
                </c:pt>
                <c:pt idx="1496">
                  <c:v>62.5</c:v>
                </c:pt>
                <c:pt idx="1497">
                  <c:v>62.5</c:v>
                </c:pt>
                <c:pt idx="1498">
                  <c:v>62.5</c:v>
                </c:pt>
                <c:pt idx="1499">
                  <c:v>62.5</c:v>
                </c:pt>
                <c:pt idx="1500">
                  <c:v>62.5</c:v>
                </c:pt>
                <c:pt idx="1501">
                  <c:v>62.5</c:v>
                </c:pt>
                <c:pt idx="1502">
                  <c:v>62.5</c:v>
                </c:pt>
                <c:pt idx="1503">
                  <c:v>62.5</c:v>
                </c:pt>
                <c:pt idx="1504">
                  <c:v>62.5</c:v>
                </c:pt>
                <c:pt idx="1505">
                  <c:v>62.5</c:v>
                </c:pt>
                <c:pt idx="1506">
                  <c:v>62.5</c:v>
                </c:pt>
                <c:pt idx="1507">
                  <c:v>62.5</c:v>
                </c:pt>
                <c:pt idx="1508">
                  <c:v>62.5</c:v>
                </c:pt>
                <c:pt idx="1509">
                  <c:v>62.5</c:v>
                </c:pt>
                <c:pt idx="1510">
                  <c:v>62.5</c:v>
                </c:pt>
                <c:pt idx="1511">
                  <c:v>62.5</c:v>
                </c:pt>
                <c:pt idx="1512">
                  <c:v>62.5</c:v>
                </c:pt>
                <c:pt idx="1513">
                  <c:v>62.5</c:v>
                </c:pt>
                <c:pt idx="1514">
                  <c:v>62.5</c:v>
                </c:pt>
                <c:pt idx="1515">
                  <c:v>62.5</c:v>
                </c:pt>
                <c:pt idx="1516">
                  <c:v>62.5</c:v>
                </c:pt>
                <c:pt idx="1517">
                  <c:v>62.5</c:v>
                </c:pt>
                <c:pt idx="1518">
                  <c:v>62.5</c:v>
                </c:pt>
                <c:pt idx="1519">
                  <c:v>62.5</c:v>
                </c:pt>
                <c:pt idx="1520">
                  <c:v>62.5</c:v>
                </c:pt>
                <c:pt idx="1521">
                  <c:v>62.5</c:v>
                </c:pt>
                <c:pt idx="1522">
                  <c:v>62.5</c:v>
                </c:pt>
                <c:pt idx="1523">
                  <c:v>62.5</c:v>
                </c:pt>
                <c:pt idx="1524">
                  <c:v>62.5</c:v>
                </c:pt>
                <c:pt idx="1525">
                  <c:v>62.5</c:v>
                </c:pt>
                <c:pt idx="1526">
                  <c:v>62.5</c:v>
                </c:pt>
                <c:pt idx="1527">
                  <c:v>62.5</c:v>
                </c:pt>
                <c:pt idx="1528">
                  <c:v>62.5</c:v>
                </c:pt>
                <c:pt idx="1529">
                  <c:v>62.5</c:v>
                </c:pt>
                <c:pt idx="1530">
                  <c:v>62.5</c:v>
                </c:pt>
                <c:pt idx="1531">
                  <c:v>62.5</c:v>
                </c:pt>
                <c:pt idx="1532">
                  <c:v>62.5</c:v>
                </c:pt>
                <c:pt idx="1533">
                  <c:v>62.5</c:v>
                </c:pt>
                <c:pt idx="1534">
                  <c:v>62.5</c:v>
                </c:pt>
                <c:pt idx="1535">
                  <c:v>62.5</c:v>
                </c:pt>
                <c:pt idx="1536">
                  <c:v>62.5</c:v>
                </c:pt>
                <c:pt idx="1537">
                  <c:v>62.5</c:v>
                </c:pt>
                <c:pt idx="1538">
                  <c:v>62.5</c:v>
                </c:pt>
                <c:pt idx="1539">
                  <c:v>62.5</c:v>
                </c:pt>
                <c:pt idx="1540">
                  <c:v>62.5</c:v>
                </c:pt>
                <c:pt idx="1541">
                  <c:v>62.5</c:v>
                </c:pt>
                <c:pt idx="1542">
                  <c:v>62.5</c:v>
                </c:pt>
                <c:pt idx="1543">
                  <c:v>62.5</c:v>
                </c:pt>
                <c:pt idx="1544">
                  <c:v>62.5</c:v>
                </c:pt>
                <c:pt idx="1545">
                  <c:v>62.5</c:v>
                </c:pt>
                <c:pt idx="1546">
                  <c:v>62.5</c:v>
                </c:pt>
                <c:pt idx="1547">
                  <c:v>62.5</c:v>
                </c:pt>
                <c:pt idx="1548">
                  <c:v>62.5</c:v>
                </c:pt>
                <c:pt idx="1549">
                  <c:v>62.5</c:v>
                </c:pt>
                <c:pt idx="1550">
                  <c:v>62.5</c:v>
                </c:pt>
                <c:pt idx="1551">
                  <c:v>62.5</c:v>
                </c:pt>
                <c:pt idx="1552">
                  <c:v>62.5</c:v>
                </c:pt>
                <c:pt idx="1553">
                  <c:v>62.5</c:v>
                </c:pt>
                <c:pt idx="1554">
                  <c:v>62.5</c:v>
                </c:pt>
                <c:pt idx="1555">
                  <c:v>62.5</c:v>
                </c:pt>
                <c:pt idx="1556">
                  <c:v>62.5</c:v>
                </c:pt>
                <c:pt idx="1557">
                  <c:v>62.5</c:v>
                </c:pt>
                <c:pt idx="1558">
                  <c:v>62.5</c:v>
                </c:pt>
                <c:pt idx="1559">
                  <c:v>62.5</c:v>
                </c:pt>
                <c:pt idx="1560">
                  <c:v>62.5</c:v>
                </c:pt>
                <c:pt idx="1561">
                  <c:v>62.5</c:v>
                </c:pt>
                <c:pt idx="1562">
                  <c:v>62.5</c:v>
                </c:pt>
                <c:pt idx="1563">
                  <c:v>62.5</c:v>
                </c:pt>
                <c:pt idx="1564">
                  <c:v>62.5</c:v>
                </c:pt>
                <c:pt idx="1565">
                  <c:v>62.5</c:v>
                </c:pt>
                <c:pt idx="1566">
                  <c:v>62.5</c:v>
                </c:pt>
                <c:pt idx="1567">
                  <c:v>62.5</c:v>
                </c:pt>
                <c:pt idx="1568">
                  <c:v>62.5</c:v>
                </c:pt>
                <c:pt idx="1569">
                  <c:v>62.5</c:v>
                </c:pt>
                <c:pt idx="1570">
                  <c:v>62.5</c:v>
                </c:pt>
                <c:pt idx="1571">
                  <c:v>62.5</c:v>
                </c:pt>
                <c:pt idx="1572">
                  <c:v>62.5</c:v>
                </c:pt>
                <c:pt idx="1573">
                  <c:v>62.5</c:v>
                </c:pt>
                <c:pt idx="1574">
                  <c:v>62.5</c:v>
                </c:pt>
                <c:pt idx="1575">
                  <c:v>62.5</c:v>
                </c:pt>
                <c:pt idx="1576">
                  <c:v>62.5</c:v>
                </c:pt>
                <c:pt idx="1577">
                  <c:v>62.5</c:v>
                </c:pt>
                <c:pt idx="1578">
                  <c:v>62.5</c:v>
                </c:pt>
                <c:pt idx="1579">
                  <c:v>62.5</c:v>
                </c:pt>
                <c:pt idx="1580">
                  <c:v>62.5</c:v>
                </c:pt>
                <c:pt idx="1581">
                  <c:v>62.5</c:v>
                </c:pt>
                <c:pt idx="1582">
                  <c:v>62.5</c:v>
                </c:pt>
                <c:pt idx="1583">
                  <c:v>62.5</c:v>
                </c:pt>
                <c:pt idx="1584">
                  <c:v>62.5</c:v>
                </c:pt>
                <c:pt idx="1585">
                  <c:v>62.5</c:v>
                </c:pt>
                <c:pt idx="1586">
                  <c:v>62.5</c:v>
                </c:pt>
                <c:pt idx="1587">
                  <c:v>62.5</c:v>
                </c:pt>
                <c:pt idx="1588">
                  <c:v>62.5</c:v>
                </c:pt>
                <c:pt idx="1589">
                  <c:v>62.5</c:v>
                </c:pt>
                <c:pt idx="1590">
                  <c:v>62.5</c:v>
                </c:pt>
                <c:pt idx="1591">
                  <c:v>62.5</c:v>
                </c:pt>
                <c:pt idx="1592">
                  <c:v>62.5</c:v>
                </c:pt>
                <c:pt idx="1593">
                  <c:v>62.5</c:v>
                </c:pt>
                <c:pt idx="1594">
                  <c:v>62.5</c:v>
                </c:pt>
                <c:pt idx="1595">
                  <c:v>62.5</c:v>
                </c:pt>
                <c:pt idx="1596">
                  <c:v>62.5</c:v>
                </c:pt>
                <c:pt idx="1597">
                  <c:v>62.5</c:v>
                </c:pt>
                <c:pt idx="1598">
                  <c:v>62.5</c:v>
                </c:pt>
                <c:pt idx="1599">
                  <c:v>62.5</c:v>
                </c:pt>
                <c:pt idx="1600">
                  <c:v>62.5</c:v>
                </c:pt>
                <c:pt idx="1601">
                  <c:v>62.5</c:v>
                </c:pt>
                <c:pt idx="1602">
                  <c:v>62.5</c:v>
                </c:pt>
                <c:pt idx="1603">
                  <c:v>62.5</c:v>
                </c:pt>
                <c:pt idx="1604">
                  <c:v>62.5</c:v>
                </c:pt>
                <c:pt idx="1605">
                  <c:v>62.5</c:v>
                </c:pt>
                <c:pt idx="1606">
                  <c:v>62.5</c:v>
                </c:pt>
                <c:pt idx="1607">
                  <c:v>62.5</c:v>
                </c:pt>
                <c:pt idx="1608">
                  <c:v>62.5</c:v>
                </c:pt>
                <c:pt idx="1609">
                  <c:v>62.5</c:v>
                </c:pt>
                <c:pt idx="1610">
                  <c:v>62.5</c:v>
                </c:pt>
                <c:pt idx="1611">
                  <c:v>62.5</c:v>
                </c:pt>
                <c:pt idx="1612">
                  <c:v>62.5</c:v>
                </c:pt>
                <c:pt idx="1613">
                  <c:v>62.5</c:v>
                </c:pt>
                <c:pt idx="1614">
                  <c:v>62.5</c:v>
                </c:pt>
                <c:pt idx="1615">
                  <c:v>62.5</c:v>
                </c:pt>
                <c:pt idx="1616">
                  <c:v>62.5</c:v>
                </c:pt>
                <c:pt idx="1617">
                  <c:v>62.5</c:v>
                </c:pt>
                <c:pt idx="1618">
                  <c:v>62.5</c:v>
                </c:pt>
                <c:pt idx="1619">
                  <c:v>62.5</c:v>
                </c:pt>
                <c:pt idx="1620">
                  <c:v>62.5</c:v>
                </c:pt>
                <c:pt idx="1621">
                  <c:v>62.5</c:v>
                </c:pt>
                <c:pt idx="1622">
                  <c:v>62.5</c:v>
                </c:pt>
                <c:pt idx="1623">
                  <c:v>62.5</c:v>
                </c:pt>
                <c:pt idx="1624">
                  <c:v>62.5</c:v>
                </c:pt>
                <c:pt idx="1625">
                  <c:v>62.5</c:v>
                </c:pt>
                <c:pt idx="1626">
                  <c:v>62.5</c:v>
                </c:pt>
                <c:pt idx="1627">
                  <c:v>62.5</c:v>
                </c:pt>
                <c:pt idx="1628">
                  <c:v>62.5</c:v>
                </c:pt>
                <c:pt idx="1629">
                  <c:v>62.5</c:v>
                </c:pt>
                <c:pt idx="1630">
                  <c:v>62.5</c:v>
                </c:pt>
                <c:pt idx="1631">
                  <c:v>62.5</c:v>
                </c:pt>
                <c:pt idx="1632">
                  <c:v>62.5</c:v>
                </c:pt>
                <c:pt idx="1633">
                  <c:v>62.5</c:v>
                </c:pt>
                <c:pt idx="1634">
                  <c:v>62.5</c:v>
                </c:pt>
                <c:pt idx="1635">
                  <c:v>62.5</c:v>
                </c:pt>
                <c:pt idx="1636">
                  <c:v>62.5</c:v>
                </c:pt>
                <c:pt idx="1637">
                  <c:v>62.5</c:v>
                </c:pt>
                <c:pt idx="1638">
                  <c:v>62.5</c:v>
                </c:pt>
                <c:pt idx="1639">
                  <c:v>62.5</c:v>
                </c:pt>
                <c:pt idx="1640">
                  <c:v>62.5</c:v>
                </c:pt>
                <c:pt idx="1641">
                  <c:v>62.5</c:v>
                </c:pt>
                <c:pt idx="1642">
                  <c:v>62.5</c:v>
                </c:pt>
                <c:pt idx="1643">
                  <c:v>62.5</c:v>
                </c:pt>
                <c:pt idx="1644">
                  <c:v>62.5</c:v>
                </c:pt>
                <c:pt idx="1645">
                  <c:v>62.5</c:v>
                </c:pt>
                <c:pt idx="1646">
                  <c:v>62.5</c:v>
                </c:pt>
                <c:pt idx="1647">
                  <c:v>62.5</c:v>
                </c:pt>
                <c:pt idx="1648">
                  <c:v>62.5</c:v>
                </c:pt>
                <c:pt idx="1649">
                  <c:v>62.5</c:v>
                </c:pt>
                <c:pt idx="1650">
                  <c:v>62.5</c:v>
                </c:pt>
                <c:pt idx="1651">
                  <c:v>62.5</c:v>
                </c:pt>
                <c:pt idx="1652">
                  <c:v>62.5</c:v>
                </c:pt>
                <c:pt idx="1653">
                  <c:v>62.5</c:v>
                </c:pt>
                <c:pt idx="1654">
                  <c:v>62.5</c:v>
                </c:pt>
                <c:pt idx="1655">
                  <c:v>62.5</c:v>
                </c:pt>
                <c:pt idx="1656">
                  <c:v>62.5</c:v>
                </c:pt>
                <c:pt idx="1657">
                  <c:v>62.5</c:v>
                </c:pt>
                <c:pt idx="1658">
                  <c:v>62.5</c:v>
                </c:pt>
                <c:pt idx="1659">
                  <c:v>62.5</c:v>
                </c:pt>
                <c:pt idx="1660">
                  <c:v>62.5</c:v>
                </c:pt>
                <c:pt idx="1661">
                  <c:v>62.5</c:v>
                </c:pt>
                <c:pt idx="1662">
                  <c:v>62.5</c:v>
                </c:pt>
                <c:pt idx="1663">
                  <c:v>62.5</c:v>
                </c:pt>
                <c:pt idx="1664">
                  <c:v>62.5</c:v>
                </c:pt>
                <c:pt idx="1665">
                  <c:v>62.5</c:v>
                </c:pt>
                <c:pt idx="1666">
                  <c:v>62.5</c:v>
                </c:pt>
                <c:pt idx="1667">
                  <c:v>62.5</c:v>
                </c:pt>
                <c:pt idx="1668">
                  <c:v>62.5</c:v>
                </c:pt>
                <c:pt idx="1669">
                  <c:v>62.5</c:v>
                </c:pt>
                <c:pt idx="1670">
                  <c:v>62.5</c:v>
                </c:pt>
                <c:pt idx="1671">
                  <c:v>62.5</c:v>
                </c:pt>
                <c:pt idx="1672">
                  <c:v>62.5</c:v>
                </c:pt>
                <c:pt idx="1673">
                  <c:v>62.5</c:v>
                </c:pt>
                <c:pt idx="1674">
                  <c:v>62.5</c:v>
                </c:pt>
                <c:pt idx="1675">
                  <c:v>62.5</c:v>
                </c:pt>
                <c:pt idx="1676">
                  <c:v>62.5</c:v>
                </c:pt>
                <c:pt idx="1677">
                  <c:v>62.5</c:v>
                </c:pt>
                <c:pt idx="1678">
                  <c:v>62.5</c:v>
                </c:pt>
                <c:pt idx="1679">
                  <c:v>62.5</c:v>
                </c:pt>
                <c:pt idx="1680">
                  <c:v>62.5</c:v>
                </c:pt>
                <c:pt idx="1681">
                  <c:v>62.5</c:v>
                </c:pt>
                <c:pt idx="1682">
                  <c:v>62.5</c:v>
                </c:pt>
                <c:pt idx="1683">
                  <c:v>62.5</c:v>
                </c:pt>
                <c:pt idx="1684">
                  <c:v>62.5</c:v>
                </c:pt>
                <c:pt idx="1685">
                  <c:v>62.5</c:v>
                </c:pt>
                <c:pt idx="1686">
                  <c:v>62.5</c:v>
                </c:pt>
                <c:pt idx="1687">
                  <c:v>62.5</c:v>
                </c:pt>
                <c:pt idx="1688">
                  <c:v>62.5</c:v>
                </c:pt>
                <c:pt idx="1689">
                  <c:v>62.5</c:v>
                </c:pt>
                <c:pt idx="1690">
                  <c:v>62.5</c:v>
                </c:pt>
                <c:pt idx="1691">
                  <c:v>62.5</c:v>
                </c:pt>
                <c:pt idx="1692">
                  <c:v>62.5</c:v>
                </c:pt>
                <c:pt idx="1693">
                  <c:v>62.5</c:v>
                </c:pt>
                <c:pt idx="1694">
                  <c:v>62.5</c:v>
                </c:pt>
                <c:pt idx="1695">
                  <c:v>62.5</c:v>
                </c:pt>
                <c:pt idx="1696">
                  <c:v>62.5</c:v>
                </c:pt>
                <c:pt idx="1697">
                  <c:v>62.5</c:v>
                </c:pt>
                <c:pt idx="1698">
                  <c:v>62.5</c:v>
                </c:pt>
                <c:pt idx="1699">
                  <c:v>62.5</c:v>
                </c:pt>
                <c:pt idx="1700">
                  <c:v>62.5</c:v>
                </c:pt>
                <c:pt idx="1701">
                  <c:v>62.5</c:v>
                </c:pt>
                <c:pt idx="1702">
                  <c:v>62.5</c:v>
                </c:pt>
                <c:pt idx="1703">
                  <c:v>62.5</c:v>
                </c:pt>
                <c:pt idx="1704">
                  <c:v>62.5</c:v>
                </c:pt>
                <c:pt idx="1705">
                  <c:v>62.5</c:v>
                </c:pt>
                <c:pt idx="1706">
                  <c:v>62.5</c:v>
                </c:pt>
                <c:pt idx="1707">
                  <c:v>62.5</c:v>
                </c:pt>
                <c:pt idx="1708">
                  <c:v>62.5</c:v>
                </c:pt>
                <c:pt idx="1709">
                  <c:v>62.5</c:v>
                </c:pt>
                <c:pt idx="1710">
                  <c:v>62.5</c:v>
                </c:pt>
                <c:pt idx="1711">
                  <c:v>62.5</c:v>
                </c:pt>
                <c:pt idx="1712">
                  <c:v>62.5</c:v>
                </c:pt>
                <c:pt idx="1713">
                  <c:v>62.5</c:v>
                </c:pt>
                <c:pt idx="1714">
                  <c:v>62.5</c:v>
                </c:pt>
                <c:pt idx="1715">
                  <c:v>62.5</c:v>
                </c:pt>
                <c:pt idx="1716">
                  <c:v>62.5</c:v>
                </c:pt>
                <c:pt idx="1717">
                  <c:v>62.5</c:v>
                </c:pt>
                <c:pt idx="1718">
                  <c:v>62.5</c:v>
                </c:pt>
                <c:pt idx="1719">
                  <c:v>62.5</c:v>
                </c:pt>
                <c:pt idx="1720">
                  <c:v>62.5</c:v>
                </c:pt>
                <c:pt idx="1721">
                  <c:v>62.5</c:v>
                </c:pt>
                <c:pt idx="1722">
                  <c:v>62.5</c:v>
                </c:pt>
                <c:pt idx="1723">
                  <c:v>62.5</c:v>
                </c:pt>
                <c:pt idx="1724">
                  <c:v>62.5</c:v>
                </c:pt>
                <c:pt idx="1725">
                  <c:v>62.5</c:v>
                </c:pt>
                <c:pt idx="1726">
                  <c:v>62.5</c:v>
                </c:pt>
                <c:pt idx="1727">
                  <c:v>62.5</c:v>
                </c:pt>
                <c:pt idx="1728">
                  <c:v>62.5</c:v>
                </c:pt>
                <c:pt idx="1729">
                  <c:v>62.5</c:v>
                </c:pt>
                <c:pt idx="1730">
                  <c:v>62.5</c:v>
                </c:pt>
                <c:pt idx="1731">
                  <c:v>62.75</c:v>
                </c:pt>
                <c:pt idx="1732">
                  <c:v>62.75</c:v>
                </c:pt>
                <c:pt idx="1733">
                  <c:v>62.75</c:v>
                </c:pt>
                <c:pt idx="1734">
                  <c:v>62.75</c:v>
                </c:pt>
                <c:pt idx="1735">
                  <c:v>62.75</c:v>
                </c:pt>
                <c:pt idx="1736">
                  <c:v>62.75</c:v>
                </c:pt>
                <c:pt idx="1737">
                  <c:v>62.75</c:v>
                </c:pt>
                <c:pt idx="1738">
                  <c:v>62.75</c:v>
                </c:pt>
                <c:pt idx="1739">
                  <c:v>62.75</c:v>
                </c:pt>
                <c:pt idx="1740">
                  <c:v>62.75</c:v>
                </c:pt>
                <c:pt idx="1741">
                  <c:v>62.75</c:v>
                </c:pt>
                <c:pt idx="1742">
                  <c:v>62.75</c:v>
                </c:pt>
                <c:pt idx="1743">
                  <c:v>62.75</c:v>
                </c:pt>
                <c:pt idx="1744">
                  <c:v>62.75</c:v>
                </c:pt>
                <c:pt idx="1745">
                  <c:v>62.75</c:v>
                </c:pt>
                <c:pt idx="1746">
                  <c:v>62.75</c:v>
                </c:pt>
                <c:pt idx="1747">
                  <c:v>62.75</c:v>
                </c:pt>
                <c:pt idx="1748">
                  <c:v>62.75</c:v>
                </c:pt>
                <c:pt idx="1749">
                  <c:v>62.75</c:v>
                </c:pt>
                <c:pt idx="1750">
                  <c:v>62.75</c:v>
                </c:pt>
                <c:pt idx="1751">
                  <c:v>62.75</c:v>
                </c:pt>
                <c:pt idx="1752">
                  <c:v>62.75</c:v>
                </c:pt>
                <c:pt idx="1753">
                  <c:v>62.75</c:v>
                </c:pt>
                <c:pt idx="1754">
                  <c:v>62.75</c:v>
                </c:pt>
                <c:pt idx="1755">
                  <c:v>62.75</c:v>
                </c:pt>
                <c:pt idx="1756">
                  <c:v>62.75</c:v>
                </c:pt>
                <c:pt idx="1757">
                  <c:v>62.75</c:v>
                </c:pt>
                <c:pt idx="1758">
                  <c:v>62.75</c:v>
                </c:pt>
                <c:pt idx="1759">
                  <c:v>62.75</c:v>
                </c:pt>
                <c:pt idx="1760">
                  <c:v>62.75</c:v>
                </c:pt>
                <c:pt idx="1761">
                  <c:v>62.75</c:v>
                </c:pt>
                <c:pt idx="1762">
                  <c:v>62.75</c:v>
                </c:pt>
                <c:pt idx="1763">
                  <c:v>62.75</c:v>
                </c:pt>
                <c:pt idx="1764">
                  <c:v>62.75</c:v>
                </c:pt>
                <c:pt idx="1765">
                  <c:v>62.75</c:v>
                </c:pt>
                <c:pt idx="1766">
                  <c:v>62.75</c:v>
                </c:pt>
                <c:pt idx="1767">
                  <c:v>62.75</c:v>
                </c:pt>
                <c:pt idx="1768">
                  <c:v>62.75</c:v>
                </c:pt>
                <c:pt idx="1769">
                  <c:v>62.75</c:v>
                </c:pt>
                <c:pt idx="1770">
                  <c:v>62.75</c:v>
                </c:pt>
                <c:pt idx="1771">
                  <c:v>62.75</c:v>
                </c:pt>
                <c:pt idx="1772">
                  <c:v>62.75</c:v>
                </c:pt>
                <c:pt idx="1773">
                  <c:v>62.75</c:v>
                </c:pt>
                <c:pt idx="1774">
                  <c:v>62.75</c:v>
                </c:pt>
                <c:pt idx="1775">
                  <c:v>62.75</c:v>
                </c:pt>
                <c:pt idx="1776">
                  <c:v>62.75</c:v>
                </c:pt>
                <c:pt idx="1777">
                  <c:v>62.75</c:v>
                </c:pt>
                <c:pt idx="1778">
                  <c:v>62.75</c:v>
                </c:pt>
                <c:pt idx="1779">
                  <c:v>62.75</c:v>
                </c:pt>
                <c:pt idx="1780">
                  <c:v>62.75</c:v>
                </c:pt>
                <c:pt idx="1781">
                  <c:v>62.75</c:v>
                </c:pt>
                <c:pt idx="1782">
                  <c:v>62.75</c:v>
                </c:pt>
                <c:pt idx="1783">
                  <c:v>62.75</c:v>
                </c:pt>
                <c:pt idx="1784">
                  <c:v>62.75</c:v>
                </c:pt>
                <c:pt idx="1785">
                  <c:v>62.75</c:v>
                </c:pt>
                <c:pt idx="1786">
                  <c:v>62.75</c:v>
                </c:pt>
                <c:pt idx="1787">
                  <c:v>62.75</c:v>
                </c:pt>
                <c:pt idx="1788">
                  <c:v>62.75</c:v>
                </c:pt>
                <c:pt idx="1789">
                  <c:v>62.75</c:v>
                </c:pt>
                <c:pt idx="1790">
                  <c:v>62.75</c:v>
                </c:pt>
                <c:pt idx="1791">
                  <c:v>62.75</c:v>
                </c:pt>
                <c:pt idx="1792">
                  <c:v>62.75</c:v>
                </c:pt>
                <c:pt idx="1793">
                  <c:v>62.75</c:v>
                </c:pt>
                <c:pt idx="1794">
                  <c:v>62.75</c:v>
                </c:pt>
                <c:pt idx="1795">
                  <c:v>62.75</c:v>
                </c:pt>
                <c:pt idx="1796">
                  <c:v>62.75</c:v>
                </c:pt>
                <c:pt idx="1797">
                  <c:v>62.75</c:v>
                </c:pt>
                <c:pt idx="1798">
                  <c:v>62.75</c:v>
                </c:pt>
                <c:pt idx="1799">
                  <c:v>62.75</c:v>
                </c:pt>
                <c:pt idx="1800">
                  <c:v>62.75</c:v>
                </c:pt>
                <c:pt idx="1801">
                  <c:v>62.75</c:v>
                </c:pt>
                <c:pt idx="1802">
                  <c:v>62.75</c:v>
                </c:pt>
                <c:pt idx="1803">
                  <c:v>62.75</c:v>
                </c:pt>
                <c:pt idx="1804">
                  <c:v>62.75</c:v>
                </c:pt>
                <c:pt idx="1805">
                  <c:v>62.75</c:v>
                </c:pt>
                <c:pt idx="1806">
                  <c:v>62.75</c:v>
                </c:pt>
                <c:pt idx="1807">
                  <c:v>62.75</c:v>
                </c:pt>
                <c:pt idx="1808">
                  <c:v>62.75</c:v>
                </c:pt>
                <c:pt idx="1809">
                  <c:v>62.75</c:v>
                </c:pt>
                <c:pt idx="1810">
                  <c:v>62.75</c:v>
                </c:pt>
                <c:pt idx="1811">
                  <c:v>62.75</c:v>
                </c:pt>
                <c:pt idx="1812">
                  <c:v>62.75</c:v>
                </c:pt>
                <c:pt idx="1813">
                  <c:v>62.75</c:v>
                </c:pt>
                <c:pt idx="1814">
                  <c:v>62.75</c:v>
                </c:pt>
                <c:pt idx="1815">
                  <c:v>62.75</c:v>
                </c:pt>
                <c:pt idx="1816">
                  <c:v>62.75</c:v>
                </c:pt>
                <c:pt idx="1817">
                  <c:v>62.75</c:v>
                </c:pt>
                <c:pt idx="1818">
                  <c:v>62.75</c:v>
                </c:pt>
                <c:pt idx="1819">
                  <c:v>62.75</c:v>
                </c:pt>
                <c:pt idx="1820">
                  <c:v>62.75</c:v>
                </c:pt>
                <c:pt idx="1821">
                  <c:v>62.75</c:v>
                </c:pt>
                <c:pt idx="1822">
                  <c:v>62.75</c:v>
                </c:pt>
                <c:pt idx="1823">
                  <c:v>62.75</c:v>
                </c:pt>
                <c:pt idx="1824">
                  <c:v>62.75</c:v>
                </c:pt>
                <c:pt idx="1825">
                  <c:v>62.75</c:v>
                </c:pt>
                <c:pt idx="1826">
                  <c:v>62.75</c:v>
                </c:pt>
                <c:pt idx="1827">
                  <c:v>62.75</c:v>
                </c:pt>
                <c:pt idx="1828">
                  <c:v>62.75</c:v>
                </c:pt>
                <c:pt idx="1829">
                  <c:v>62.75</c:v>
                </c:pt>
                <c:pt idx="1830">
                  <c:v>62.75</c:v>
                </c:pt>
                <c:pt idx="1831">
                  <c:v>62.75</c:v>
                </c:pt>
                <c:pt idx="1832">
                  <c:v>62.75</c:v>
                </c:pt>
                <c:pt idx="1833">
                  <c:v>62.75</c:v>
                </c:pt>
                <c:pt idx="1834">
                  <c:v>62.75</c:v>
                </c:pt>
                <c:pt idx="1835">
                  <c:v>62.75</c:v>
                </c:pt>
                <c:pt idx="1836">
                  <c:v>62.75</c:v>
                </c:pt>
                <c:pt idx="1837">
                  <c:v>62.75</c:v>
                </c:pt>
                <c:pt idx="1838">
                  <c:v>62.75</c:v>
                </c:pt>
                <c:pt idx="1839">
                  <c:v>62.75</c:v>
                </c:pt>
                <c:pt idx="1840">
                  <c:v>62.75</c:v>
                </c:pt>
                <c:pt idx="1841">
                  <c:v>62.75</c:v>
                </c:pt>
                <c:pt idx="1842">
                  <c:v>62.75</c:v>
                </c:pt>
                <c:pt idx="1843">
                  <c:v>62.75</c:v>
                </c:pt>
                <c:pt idx="1844">
                  <c:v>62.75</c:v>
                </c:pt>
                <c:pt idx="1845">
                  <c:v>62.75</c:v>
                </c:pt>
                <c:pt idx="1846">
                  <c:v>62.75</c:v>
                </c:pt>
                <c:pt idx="1847">
                  <c:v>62.75</c:v>
                </c:pt>
                <c:pt idx="1848">
                  <c:v>62.75</c:v>
                </c:pt>
                <c:pt idx="1849">
                  <c:v>62.75</c:v>
                </c:pt>
                <c:pt idx="1850">
                  <c:v>62.75</c:v>
                </c:pt>
                <c:pt idx="1851">
                  <c:v>62.75</c:v>
                </c:pt>
                <c:pt idx="1852">
                  <c:v>62.75</c:v>
                </c:pt>
                <c:pt idx="1853">
                  <c:v>62.75</c:v>
                </c:pt>
                <c:pt idx="1854">
                  <c:v>62.75</c:v>
                </c:pt>
                <c:pt idx="1855">
                  <c:v>62.75</c:v>
                </c:pt>
                <c:pt idx="1856">
                  <c:v>62.75</c:v>
                </c:pt>
                <c:pt idx="1857">
                  <c:v>62.75</c:v>
                </c:pt>
                <c:pt idx="1858">
                  <c:v>62.75</c:v>
                </c:pt>
                <c:pt idx="1859">
                  <c:v>62.75</c:v>
                </c:pt>
                <c:pt idx="1860">
                  <c:v>62.75</c:v>
                </c:pt>
                <c:pt idx="1861">
                  <c:v>62.75</c:v>
                </c:pt>
                <c:pt idx="1862">
                  <c:v>62.75</c:v>
                </c:pt>
                <c:pt idx="1863">
                  <c:v>62.75</c:v>
                </c:pt>
                <c:pt idx="1864">
                  <c:v>62.75</c:v>
                </c:pt>
                <c:pt idx="1865">
                  <c:v>62.75</c:v>
                </c:pt>
                <c:pt idx="1866">
                  <c:v>62.75</c:v>
                </c:pt>
                <c:pt idx="1867">
                  <c:v>62.75</c:v>
                </c:pt>
                <c:pt idx="1868">
                  <c:v>62.75</c:v>
                </c:pt>
                <c:pt idx="1869">
                  <c:v>62.75</c:v>
                </c:pt>
                <c:pt idx="1870">
                  <c:v>62.75</c:v>
                </c:pt>
                <c:pt idx="1871">
                  <c:v>62.75</c:v>
                </c:pt>
                <c:pt idx="1872">
                  <c:v>62.75</c:v>
                </c:pt>
                <c:pt idx="1873">
                  <c:v>62.75</c:v>
                </c:pt>
                <c:pt idx="1874">
                  <c:v>62.75</c:v>
                </c:pt>
                <c:pt idx="1875">
                  <c:v>62.75</c:v>
                </c:pt>
                <c:pt idx="1876">
                  <c:v>62.75</c:v>
                </c:pt>
                <c:pt idx="1877">
                  <c:v>62.75</c:v>
                </c:pt>
                <c:pt idx="1878">
                  <c:v>62.75</c:v>
                </c:pt>
                <c:pt idx="1879">
                  <c:v>62.75</c:v>
                </c:pt>
                <c:pt idx="1880">
                  <c:v>62.75</c:v>
                </c:pt>
                <c:pt idx="1881">
                  <c:v>62.75</c:v>
                </c:pt>
                <c:pt idx="1882">
                  <c:v>62.75</c:v>
                </c:pt>
                <c:pt idx="1883">
                  <c:v>62.75</c:v>
                </c:pt>
                <c:pt idx="1884">
                  <c:v>62.75</c:v>
                </c:pt>
                <c:pt idx="1885">
                  <c:v>62.75</c:v>
                </c:pt>
                <c:pt idx="1886">
                  <c:v>62.75</c:v>
                </c:pt>
                <c:pt idx="1887">
                  <c:v>62.75</c:v>
                </c:pt>
                <c:pt idx="1888">
                  <c:v>62.75</c:v>
                </c:pt>
                <c:pt idx="1889">
                  <c:v>62.75</c:v>
                </c:pt>
                <c:pt idx="1890">
                  <c:v>62.75</c:v>
                </c:pt>
                <c:pt idx="1891">
                  <c:v>62.75</c:v>
                </c:pt>
                <c:pt idx="1892">
                  <c:v>62.75</c:v>
                </c:pt>
                <c:pt idx="1893">
                  <c:v>62.75</c:v>
                </c:pt>
                <c:pt idx="1894">
                  <c:v>62.75</c:v>
                </c:pt>
                <c:pt idx="1895">
                  <c:v>62.75</c:v>
                </c:pt>
                <c:pt idx="1896">
                  <c:v>62.75</c:v>
                </c:pt>
                <c:pt idx="1897">
                  <c:v>62.75</c:v>
                </c:pt>
                <c:pt idx="1898">
                  <c:v>62.75</c:v>
                </c:pt>
                <c:pt idx="1899">
                  <c:v>62.75</c:v>
                </c:pt>
                <c:pt idx="1900">
                  <c:v>62.75</c:v>
                </c:pt>
                <c:pt idx="1901">
                  <c:v>62.75</c:v>
                </c:pt>
                <c:pt idx="1902">
                  <c:v>62.75</c:v>
                </c:pt>
                <c:pt idx="1903">
                  <c:v>62.75</c:v>
                </c:pt>
                <c:pt idx="1904">
                  <c:v>62.75</c:v>
                </c:pt>
                <c:pt idx="1905">
                  <c:v>62.75</c:v>
                </c:pt>
                <c:pt idx="1906">
                  <c:v>62.75</c:v>
                </c:pt>
                <c:pt idx="1907">
                  <c:v>62.75</c:v>
                </c:pt>
                <c:pt idx="1908">
                  <c:v>62.75</c:v>
                </c:pt>
                <c:pt idx="1909">
                  <c:v>62.75</c:v>
                </c:pt>
                <c:pt idx="1910">
                  <c:v>62.75</c:v>
                </c:pt>
                <c:pt idx="1911">
                  <c:v>62.75</c:v>
                </c:pt>
                <c:pt idx="1912">
                  <c:v>63.083300000000001</c:v>
                </c:pt>
                <c:pt idx="1913">
                  <c:v>63.083300000000001</c:v>
                </c:pt>
                <c:pt idx="1914">
                  <c:v>63.083300000000001</c:v>
                </c:pt>
                <c:pt idx="1915">
                  <c:v>63.083300000000001</c:v>
                </c:pt>
                <c:pt idx="1916">
                  <c:v>63.083300000000001</c:v>
                </c:pt>
                <c:pt idx="1917">
                  <c:v>63.083300000000001</c:v>
                </c:pt>
                <c:pt idx="1918">
                  <c:v>63.083300000000001</c:v>
                </c:pt>
                <c:pt idx="1919">
                  <c:v>63.083300000000001</c:v>
                </c:pt>
                <c:pt idx="1920">
                  <c:v>63.083300000000001</c:v>
                </c:pt>
                <c:pt idx="1921">
                  <c:v>63.083300000000001</c:v>
                </c:pt>
                <c:pt idx="1922">
                  <c:v>63.083300000000001</c:v>
                </c:pt>
                <c:pt idx="1923">
                  <c:v>63.083300000000001</c:v>
                </c:pt>
                <c:pt idx="1924">
                  <c:v>63.083300000000001</c:v>
                </c:pt>
                <c:pt idx="1925">
                  <c:v>63.083300000000001</c:v>
                </c:pt>
                <c:pt idx="1926">
                  <c:v>63.083300000000001</c:v>
                </c:pt>
                <c:pt idx="1927">
                  <c:v>63.083300000000001</c:v>
                </c:pt>
                <c:pt idx="1928">
                  <c:v>63.083300000000001</c:v>
                </c:pt>
                <c:pt idx="1929">
                  <c:v>63.083300000000001</c:v>
                </c:pt>
                <c:pt idx="1930">
                  <c:v>63.083300000000001</c:v>
                </c:pt>
                <c:pt idx="1931">
                  <c:v>63.083300000000001</c:v>
                </c:pt>
                <c:pt idx="1932">
                  <c:v>63.083300000000001</c:v>
                </c:pt>
                <c:pt idx="1933">
                  <c:v>63.083300000000001</c:v>
                </c:pt>
                <c:pt idx="1934">
                  <c:v>63.083300000000001</c:v>
                </c:pt>
                <c:pt idx="1935">
                  <c:v>63.083300000000001</c:v>
                </c:pt>
                <c:pt idx="1936">
                  <c:v>63.083300000000001</c:v>
                </c:pt>
                <c:pt idx="1937">
                  <c:v>63.083300000000001</c:v>
                </c:pt>
                <c:pt idx="1938">
                  <c:v>63.083300000000001</c:v>
                </c:pt>
                <c:pt idx="1939">
                  <c:v>63.083300000000001</c:v>
                </c:pt>
                <c:pt idx="1940">
                  <c:v>63.083300000000001</c:v>
                </c:pt>
                <c:pt idx="1941">
                  <c:v>63.083300000000001</c:v>
                </c:pt>
                <c:pt idx="1942">
                  <c:v>63.083300000000001</c:v>
                </c:pt>
                <c:pt idx="1943">
                  <c:v>63.083300000000001</c:v>
                </c:pt>
                <c:pt idx="1944">
                  <c:v>63.083300000000001</c:v>
                </c:pt>
                <c:pt idx="1945">
                  <c:v>63.083300000000001</c:v>
                </c:pt>
                <c:pt idx="1946">
                  <c:v>63.083300000000001</c:v>
                </c:pt>
                <c:pt idx="1947">
                  <c:v>63.083300000000001</c:v>
                </c:pt>
                <c:pt idx="1948">
                  <c:v>63.083300000000001</c:v>
                </c:pt>
                <c:pt idx="1949">
                  <c:v>63.083300000000001</c:v>
                </c:pt>
                <c:pt idx="1950">
                  <c:v>63.083300000000001</c:v>
                </c:pt>
                <c:pt idx="1951">
                  <c:v>63.083300000000001</c:v>
                </c:pt>
                <c:pt idx="1952">
                  <c:v>63.083300000000001</c:v>
                </c:pt>
                <c:pt idx="1953">
                  <c:v>63.083300000000001</c:v>
                </c:pt>
                <c:pt idx="1954">
                  <c:v>63.083300000000001</c:v>
                </c:pt>
                <c:pt idx="1955">
                  <c:v>63.083300000000001</c:v>
                </c:pt>
                <c:pt idx="1956">
                  <c:v>63.083300000000001</c:v>
                </c:pt>
                <c:pt idx="1957">
                  <c:v>63.083300000000001</c:v>
                </c:pt>
                <c:pt idx="1958">
                  <c:v>63.083300000000001</c:v>
                </c:pt>
                <c:pt idx="1959">
                  <c:v>63.083300000000001</c:v>
                </c:pt>
                <c:pt idx="1960">
                  <c:v>63.083300000000001</c:v>
                </c:pt>
                <c:pt idx="1961">
                  <c:v>63.083300000000001</c:v>
                </c:pt>
                <c:pt idx="1962">
                  <c:v>63.083300000000001</c:v>
                </c:pt>
                <c:pt idx="1963">
                  <c:v>63.083300000000001</c:v>
                </c:pt>
                <c:pt idx="1964">
                  <c:v>63.083300000000001</c:v>
                </c:pt>
                <c:pt idx="1965">
                  <c:v>63.083300000000001</c:v>
                </c:pt>
                <c:pt idx="1966">
                  <c:v>63.083300000000001</c:v>
                </c:pt>
                <c:pt idx="1967">
                  <c:v>63.083300000000001</c:v>
                </c:pt>
                <c:pt idx="1968">
                  <c:v>63.083300000000001</c:v>
                </c:pt>
                <c:pt idx="1969">
                  <c:v>63.083300000000001</c:v>
                </c:pt>
                <c:pt idx="1970">
                  <c:v>63.083300000000001</c:v>
                </c:pt>
                <c:pt idx="1971">
                  <c:v>63.083300000000001</c:v>
                </c:pt>
                <c:pt idx="1972">
                  <c:v>63.083300000000001</c:v>
                </c:pt>
                <c:pt idx="1973">
                  <c:v>63.083300000000001</c:v>
                </c:pt>
                <c:pt idx="1974">
                  <c:v>63.333300000000001</c:v>
                </c:pt>
                <c:pt idx="1975">
                  <c:v>63.333300000000001</c:v>
                </c:pt>
                <c:pt idx="1976">
                  <c:v>63.333300000000001</c:v>
                </c:pt>
                <c:pt idx="1977">
                  <c:v>63.333300000000001</c:v>
                </c:pt>
                <c:pt idx="1978">
                  <c:v>63.333300000000001</c:v>
                </c:pt>
                <c:pt idx="1979">
                  <c:v>63.333300000000001</c:v>
                </c:pt>
                <c:pt idx="1980">
                  <c:v>63.333300000000001</c:v>
                </c:pt>
                <c:pt idx="1981">
                  <c:v>63.333300000000001</c:v>
                </c:pt>
                <c:pt idx="1982">
                  <c:v>63.333300000000001</c:v>
                </c:pt>
                <c:pt idx="1983">
                  <c:v>63.333300000000001</c:v>
                </c:pt>
                <c:pt idx="1984">
                  <c:v>63.333300000000001</c:v>
                </c:pt>
                <c:pt idx="1985">
                  <c:v>63.333300000000001</c:v>
                </c:pt>
                <c:pt idx="1986">
                  <c:v>63.333300000000001</c:v>
                </c:pt>
                <c:pt idx="1987">
                  <c:v>63.333300000000001</c:v>
                </c:pt>
                <c:pt idx="1988">
                  <c:v>63.333300000000001</c:v>
                </c:pt>
                <c:pt idx="1989">
                  <c:v>63.333300000000001</c:v>
                </c:pt>
                <c:pt idx="1990">
                  <c:v>63.333300000000001</c:v>
                </c:pt>
                <c:pt idx="1991">
                  <c:v>63.333300000000001</c:v>
                </c:pt>
                <c:pt idx="1992">
                  <c:v>63.333300000000001</c:v>
                </c:pt>
                <c:pt idx="1993">
                  <c:v>63.333300000000001</c:v>
                </c:pt>
                <c:pt idx="1994">
                  <c:v>63.333300000000001</c:v>
                </c:pt>
                <c:pt idx="1995">
                  <c:v>63.333300000000001</c:v>
                </c:pt>
                <c:pt idx="1996">
                  <c:v>63.333300000000001</c:v>
                </c:pt>
                <c:pt idx="1997">
                  <c:v>63.333300000000001</c:v>
                </c:pt>
                <c:pt idx="1998">
                  <c:v>63.333300000000001</c:v>
                </c:pt>
                <c:pt idx="1999">
                  <c:v>63.333300000000001</c:v>
                </c:pt>
                <c:pt idx="2000">
                  <c:v>63.333300000000001</c:v>
                </c:pt>
                <c:pt idx="2001">
                  <c:v>63.333300000000001</c:v>
                </c:pt>
                <c:pt idx="2002">
                  <c:v>63.333300000000001</c:v>
                </c:pt>
                <c:pt idx="2003">
                  <c:v>63.333300000000001</c:v>
                </c:pt>
                <c:pt idx="2004">
                  <c:v>63.333300000000001</c:v>
                </c:pt>
                <c:pt idx="2005">
                  <c:v>63.333300000000001</c:v>
                </c:pt>
                <c:pt idx="2006">
                  <c:v>63.333300000000001</c:v>
                </c:pt>
                <c:pt idx="2007">
                  <c:v>63.333300000000001</c:v>
                </c:pt>
                <c:pt idx="2008">
                  <c:v>63.333300000000001</c:v>
                </c:pt>
                <c:pt idx="2009">
                  <c:v>63.333300000000001</c:v>
                </c:pt>
                <c:pt idx="2010">
                  <c:v>63.333300000000001</c:v>
                </c:pt>
                <c:pt idx="2011">
                  <c:v>63.333300000000001</c:v>
                </c:pt>
                <c:pt idx="2012">
                  <c:v>63.333300000000001</c:v>
                </c:pt>
                <c:pt idx="2013">
                  <c:v>63.333300000000001</c:v>
                </c:pt>
                <c:pt idx="2014">
                  <c:v>63.333300000000001</c:v>
                </c:pt>
                <c:pt idx="2015">
                  <c:v>63.333300000000001</c:v>
                </c:pt>
                <c:pt idx="2016">
                  <c:v>63.333300000000001</c:v>
                </c:pt>
                <c:pt idx="2017">
                  <c:v>63.333300000000001</c:v>
                </c:pt>
                <c:pt idx="2018">
                  <c:v>63.333300000000001</c:v>
                </c:pt>
                <c:pt idx="2019">
                  <c:v>63.333300000000001</c:v>
                </c:pt>
                <c:pt idx="2020">
                  <c:v>63.333300000000001</c:v>
                </c:pt>
                <c:pt idx="2021">
                  <c:v>63.333300000000001</c:v>
                </c:pt>
                <c:pt idx="2022">
                  <c:v>63.333300000000001</c:v>
                </c:pt>
                <c:pt idx="2023">
                  <c:v>63.333300000000001</c:v>
                </c:pt>
                <c:pt idx="2024">
                  <c:v>63.333300000000001</c:v>
                </c:pt>
                <c:pt idx="2025">
                  <c:v>63.333300000000001</c:v>
                </c:pt>
                <c:pt idx="2026">
                  <c:v>63.333300000000001</c:v>
                </c:pt>
                <c:pt idx="2027">
                  <c:v>63.333300000000001</c:v>
                </c:pt>
                <c:pt idx="2028">
                  <c:v>63.333300000000001</c:v>
                </c:pt>
                <c:pt idx="2029">
                  <c:v>63.333300000000001</c:v>
                </c:pt>
                <c:pt idx="2030">
                  <c:v>63.333300000000001</c:v>
                </c:pt>
                <c:pt idx="2031">
                  <c:v>63.333300000000001</c:v>
                </c:pt>
                <c:pt idx="2032">
                  <c:v>63.333300000000001</c:v>
                </c:pt>
                <c:pt idx="2033">
                  <c:v>63.333300000000001</c:v>
                </c:pt>
                <c:pt idx="2034">
                  <c:v>63.333300000000001</c:v>
                </c:pt>
                <c:pt idx="2035">
                  <c:v>63.333300000000001</c:v>
                </c:pt>
                <c:pt idx="2036">
                  <c:v>63.333300000000001</c:v>
                </c:pt>
                <c:pt idx="2037">
                  <c:v>63.333300000000001</c:v>
                </c:pt>
                <c:pt idx="2038">
                  <c:v>63.333300000000001</c:v>
                </c:pt>
                <c:pt idx="2039">
                  <c:v>63.333300000000001</c:v>
                </c:pt>
                <c:pt idx="2040">
                  <c:v>63.333300000000001</c:v>
                </c:pt>
                <c:pt idx="2041">
                  <c:v>63.333300000000001</c:v>
                </c:pt>
                <c:pt idx="2042">
                  <c:v>63.333300000000001</c:v>
                </c:pt>
                <c:pt idx="2043">
                  <c:v>63.333300000000001</c:v>
                </c:pt>
                <c:pt idx="2044">
                  <c:v>63.333300000000001</c:v>
                </c:pt>
                <c:pt idx="2045">
                  <c:v>63.333300000000001</c:v>
                </c:pt>
                <c:pt idx="2046">
                  <c:v>63.333300000000001</c:v>
                </c:pt>
                <c:pt idx="2047">
                  <c:v>63.333300000000001</c:v>
                </c:pt>
                <c:pt idx="2048">
                  <c:v>63.333300000000001</c:v>
                </c:pt>
                <c:pt idx="2049">
                  <c:v>63.333300000000001</c:v>
                </c:pt>
                <c:pt idx="2050">
                  <c:v>63.333300000000001</c:v>
                </c:pt>
                <c:pt idx="2051">
                  <c:v>63.333300000000001</c:v>
                </c:pt>
                <c:pt idx="2052">
                  <c:v>63.333300000000001</c:v>
                </c:pt>
                <c:pt idx="2053">
                  <c:v>63.333300000000001</c:v>
                </c:pt>
                <c:pt idx="2054">
                  <c:v>63.333300000000001</c:v>
                </c:pt>
                <c:pt idx="2055">
                  <c:v>63.333300000000001</c:v>
                </c:pt>
                <c:pt idx="2056">
                  <c:v>63.333300000000001</c:v>
                </c:pt>
                <c:pt idx="2057">
                  <c:v>63.333300000000001</c:v>
                </c:pt>
                <c:pt idx="2058">
                  <c:v>63.333300000000001</c:v>
                </c:pt>
                <c:pt idx="2059">
                  <c:v>63.333300000000001</c:v>
                </c:pt>
                <c:pt idx="2060">
                  <c:v>63.333300000000001</c:v>
                </c:pt>
                <c:pt idx="2061">
                  <c:v>63.333300000000001</c:v>
                </c:pt>
                <c:pt idx="2062">
                  <c:v>63.333300000000001</c:v>
                </c:pt>
                <c:pt idx="2063">
                  <c:v>63.333300000000001</c:v>
                </c:pt>
                <c:pt idx="2064">
                  <c:v>63.333300000000001</c:v>
                </c:pt>
                <c:pt idx="2065">
                  <c:v>63.333300000000001</c:v>
                </c:pt>
                <c:pt idx="2066">
                  <c:v>63.333300000000001</c:v>
                </c:pt>
                <c:pt idx="2067">
                  <c:v>63.333300000000001</c:v>
                </c:pt>
                <c:pt idx="2068">
                  <c:v>63.333300000000001</c:v>
                </c:pt>
                <c:pt idx="2069">
                  <c:v>63.333300000000001</c:v>
                </c:pt>
                <c:pt idx="2070">
                  <c:v>63.333300000000001</c:v>
                </c:pt>
                <c:pt idx="2071">
                  <c:v>63.333300000000001</c:v>
                </c:pt>
                <c:pt idx="2072">
                  <c:v>63.333300000000001</c:v>
                </c:pt>
                <c:pt idx="2073">
                  <c:v>63.333300000000001</c:v>
                </c:pt>
                <c:pt idx="2074">
                  <c:v>63.333300000000001</c:v>
                </c:pt>
                <c:pt idx="2075">
                  <c:v>63.333300000000001</c:v>
                </c:pt>
                <c:pt idx="2076">
                  <c:v>63.333300000000001</c:v>
                </c:pt>
                <c:pt idx="2077">
                  <c:v>63.333300000000001</c:v>
                </c:pt>
                <c:pt idx="2078">
                  <c:v>63.333300000000001</c:v>
                </c:pt>
                <c:pt idx="2079">
                  <c:v>63.333300000000001</c:v>
                </c:pt>
                <c:pt idx="2080">
                  <c:v>63.333300000000001</c:v>
                </c:pt>
                <c:pt idx="2081">
                  <c:v>63.333300000000001</c:v>
                </c:pt>
                <c:pt idx="2082">
                  <c:v>63.333300000000001</c:v>
                </c:pt>
                <c:pt idx="2083">
                  <c:v>63.333300000000001</c:v>
                </c:pt>
                <c:pt idx="2084">
                  <c:v>63.333300000000001</c:v>
                </c:pt>
                <c:pt idx="2085">
                  <c:v>63.333300000000001</c:v>
                </c:pt>
                <c:pt idx="2086">
                  <c:v>63.333300000000001</c:v>
                </c:pt>
                <c:pt idx="2087">
                  <c:v>63.333300000000001</c:v>
                </c:pt>
                <c:pt idx="2088">
                  <c:v>63.333300000000001</c:v>
                </c:pt>
                <c:pt idx="2089">
                  <c:v>63.333300000000001</c:v>
                </c:pt>
                <c:pt idx="2090">
                  <c:v>63.333300000000001</c:v>
                </c:pt>
                <c:pt idx="2091">
                  <c:v>63.333300000000001</c:v>
                </c:pt>
                <c:pt idx="2092">
                  <c:v>63.333300000000001</c:v>
                </c:pt>
                <c:pt idx="2093">
                  <c:v>63.333300000000001</c:v>
                </c:pt>
                <c:pt idx="2094">
                  <c:v>63.333300000000001</c:v>
                </c:pt>
                <c:pt idx="2095">
                  <c:v>63.333300000000001</c:v>
                </c:pt>
                <c:pt idx="2096">
                  <c:v>63.75</c:v>
                </c:pt>
                <c:pt idx="2097">
                  <c:v>63.75</c:v>
                </c:pt>
                <c:pt idx="2098">
                  <c:v>63.75</c:v>
                </c:pt>
                <c:pt idx="2099">
                  <c:v>63.75</c:v>
                </c:pt>
                <c:pt idx="2100">
                  <c:v>63.75</c:v>
                </c:pt>
                <c:pt idx="2101">
                  <c:v>63.75</c:v>
                </c:pt>
                <c:pt idx="2102">
                  <c:v>63.75</c:v>
                </c:pt>
                <c:pt idx="2103">
                  <c:v>63.75</c:v>
                </c:pt>
                <c:pt idx="2104">
                  <c:v>63.75</c:v>
                </c:pt>
                <c:pt idx="2105">
                  <c:v>63.75</c:v>
                </c:pt>
                <c:pt idx="2106">
                  <c:v>63.75</c:v>
                </c:pt>
                <c:pt idx="2107">
                  <c:v>63.75</c:v>
                </c:pt>
                <c:pt idx="2108">
                  <c:v>63.75</c:v>
                </c:pt>
                <c:pt idx="2109">
                  <c:v>63.75</c:v>
                </c:pt>
                <c:pt idx="2110">
                  <c:v>63.75</c:v>
                </c:pt>
                <c:pt idx="2111">
                  <c:v>63.75</c:v>
                </c:pt>
                <c:pt idx="2112">
                  <c:v>63.75</c:v>
                </c:pt>
                <c:pt idx="2113">
                  <c:v>63.75</c:v>
                </c:pt>
                <c:pt idx="2114">
                  <c:v>63.75</c:v>
                </c:pt>
                <c:pt idx="2115">
                  <c:v>63.75</c:v>
                </c:pt>
                <c:pt idx="2116">
                  <c:v>63.75</c:v>
                </c:pt>
                <c:pt idx="2117">
                  <c:v>63.75</c:v>
                </c:pt>
                <c:pt idx="2118">
                  <c:v>63.75</c:v>
                </c:pt>
                <c:pt idx="2119">
                  <c:v>63.75</c:v>
                </c:pt>
                <c:pt idx="2120">
                  <c:v>63.75</c:v>
                </c:pt>
                <c:pt idx="2121">
                  <c:v>63.75</c:v>
                </c:pt>
                <c:pt idx="2122">
                  <c:v>63.75</c:v>
                </c:pt>
                <c:pt idx="2123">
                  <c:v>63.75</c:v>
                </c:pt>
                <c:pt idx="2124">
                  <c:v>63.75</c:v>
                </c:pt>
                <c:pt idx="2125">
                  <c:v>63.75</c:v>
                </c:pt>
                <c:pt idx="2126">
                  <c:v>63.75</c:v>
                </c:pt>
                <c:pt idx="2127">
                  <c:v>63.75</c:v>
                </c:pt>
                <c:pt idx="2128">
                  <c:v>63.75</c:v>
                </c:pt>
                <c:pt idx="2129">
                  <c:v>63.75</c:v>
                </c:pt>
                <c:pt idx="2130">
                  <c:v>63.75</c:v>
                </c:pt>
                <c:pt idx="2131">
                  <c:v>63.75</c:v>
                </c:pt>
                <c:pt idx="2132">
                  <c:v>63.75</c:v>
                </c:pt>
                <c:pt idx="2133">
                  <c:v>63.75</c:v>
                </c:pt>
                <c:pt idx="2134">
                  <c:v>63.75</c:v>
                </c:pt>
                <c:pt idx="2135">
                  <c:v>63.75</c:v>
                </c:pt>
                <c:pt idx="2136">
                  <c:v>63.75</c:v>
                </c:pt>
                <c:pt idx="2137">
                  <c:v>63.75</c:v>
                </c:pt>
                <c:pt idx="2138">
                  <c:v>63.75</c:v>
                </c:pt>
                <c:pt idx="2139">
                  <c:v>63.75</c:v>
                </c:pt>
                <c:pt idx="2140">
                  <c:v>63.75</c:v>
                </c:pt>
                <c:pt idx="2141">
                  <c:v>63.75</c:v>
                </c:pt>
                <c:pt idx="2142">
                  <c:v>63.75</c:v>
                </c:pt>
                <c:pt idx="2143">
                  <c:v>63.75</c:v>
                </c:pt>
                <c:pt idx="2144">
                  <c:v>63.75</c:v>
                </c:pt>
                <c:pt idx="2145">
                  <c:v>63.75</c:v>
                </c:pt>
                <c:pt idx="2146">
                  <c:v>63.75</c:v>
                </c:pt>
                <c:pt idx="2147">
                  <c:v>63.75</c:v>
                </c:pt>
                <c:pt idx="2148">
                  <c:v>63.75</c:v>
                </c:pt>
                <c:pt idx="2149">
                  <c:v>63.75</c:v>
                </c:pt>
                <c:pt idx="2150">
                  <c:v>63.75</c:v>
                </c:pt>
                <c:pt idx="2151">
                  <c:v>63.75</c:v>
                </c:pt>
                <c:pt idx="2152">
                  <c:v>63.75</c:v>
                </c:pt>
                <c:pt idx="2153">
                  <c:v>63.75</c:v>
                </c:pt>
                <c:pt idx="2154">
                  <c:v>63.75</c:v>
                </c:pt>
                <c:pt idx="2155">
                  <c:v>63.75</c:v>
                </c:pt>
                <c:pt idx="2156">
                  <c:v>63.75</c:v>
                </c:pt>
                <c:pt idx="2157">
                  <c:v>63.75</c:v>
                </c:pt>
                <c:pt idx="2158">
                  <c:v>63.75</c:v>
                </c:pt>
                <c:pt idx="2159">
                  <c:v>63.75</c:v>
                </c:pt>
                <c:pt idx="2160">
                  <c:v>63.75</c:v>
                </c:pt>
                <c:pt idx="2161">
                  <c:v>63.75</c:v>
                </c:pt>
                <c:pt idx="2162">
                  <c:v>63.75</c:v>
                </c:pt>
                <c:pt idx="2163">
                  <c:v>63.75</c:v>
                </c:pt>
                <c:pt idx="2164">
                  <c:v>63.75</c:v>
                </c:pt>
                <c:pt idx="2165">
                  <c:v>63.75</c:v>
                </c:pt>
                <c:pt idx="2166">
                  <c:v>63.75</c:v>
                </c:pt>
                <c:pt idx="2167">
                  <c:v>63.75</c:v>
                </c:pt>
                <c:pt idx="2168">
                  <c:v>63.75</c:v>
                </c:pt>
                <c:pt idx="2169">
                  <c:v>63.75</c:v>
                </c:pt>
                <c:pt idx="2170">
                  <c:v>63.75</c:v>
                </c:pt>
                <c:pt idx="2171">
                  <c:v>63.75</c:v>
                </c:pt>
                <c:pt idx="2172">
                  <c:v>63.75</c:v>
                </c:pt>
                <c:pt idx="2173">
                  <c:v>63.75</c:v>
                </c:pt>
                <c:pt idx="2174">
                  <c:v>63.75</c:v>
                </c:pt>
                <c:pt idx="2175">
                  <c:v>63.75</c:v>
                </c:pt>
                <c:pt idx="2176">
                  <c:v>63.75</c:v>
                </c:pt>
                <c:pt idx="2177">
                  <c:v>63.75</c:v>
                </c:pt>
                <c:pt idx="2178">
                  <c:v>63.75</c:v>
                </c:pt>
                <c:pt idx="2179">
                  <c:v>63.75</c:v>
                </c:pt>
                <c:pt idx="2180">
                  <c:v>63.75</c:v>
                </c:pt>
                <c:pt idx="2181">
                  <c:v>63.75</c:v>
                </c:pt>
                <c:pt idx="2182">
                  <c:v>63.75</c:v>
                </c:pt>
                <c:pt idx="2183">
                  <c:v>63.75</c:v>
                </c:pt>
                <c:pt idx="2184">
                  <c:v>63.75</c:v>
                </c:pt>
                <c:pt idx="2185">
                  <c:v>63.75</c:v>
                </c:pt>
                <c:pt idx="2186">
                  <c:v>63.75</c:v>
                </c:pt>
                <c:pt idx="2187">
                  <c:v>64</c:v>
                </c:pt>
                <c:pt idx="2188">
                  <c:v>64</c:v>
                </c:pt>
                <c:pt idx="2189">
                  <c:v>64</c:v>
                </c:pt>
                <c:pt idx="2190">
                  <c:v>64</c:v>
                </c:pt>
                <c:pt idx="2191">
                  <c:v>64</c:v>
                </c:pt>
                <c:pt idx="2192">
                  <c:v>64</c:v>
                </c:pt>
                <c:pt idx="2193">
                  <c:v>64</c:v>
                </c:pt>
                <c:pt idx="2194">
                  <c:v>64</c:v>
                </c:pt>
                <c:pt idx="2195">
                  <c:v>64</c:v>
                </c:pt>
                <c:pt idx="2196">
                  <c:v>64</c:v>
                </c:pt>
                <c:pt idx="2197">
                  <c:v>64</c:v>
                </c:pt>
                <c:pt idx="2198">
                  <c:v>64</c:v>
                </c:pt>
                <c:pt idx="2199">
                  <c:v>64</c:v>
                </c:pt>
                <c:pt idx="2200">
                  <c:v>64</c:v>
                </c:pt>
                <c:pt idx="2201">
                  <c:v>64</c:v>
                </c:pt>
                <c:pt idx="2202">
                  <c:v>64</c:v>
                </c:pt>
                <c:pt idx="2203">
                  <c:v>64</c:v>
                </c:pt>
                <c:pt idx="2204">
                  <c:v>64</c:v>
                </c:pt>
                <c:pt idx="2205">
                  <c:v>64</c:v>
                </c:pt>
                <c:pt idx="2206">
                  <c:v>64</c:v>
                </c:pt>
                <c:pt idx="2207">
                  <c:v>64</c:v>
                </c:pt>
                <c:pt idx="2208">
                  <c:v>64</c:v>
                </c:pt>
                <c:pt idx="2209">
                  <c:v>64</c:v>
                </c:pt>
                <c:pt idx="2210">
                  <c:v>64</c:v>
                </c:pt>
                <c:pt idx="2211">
                  <c:v>64</c:v>
                </c:pt>
                <c:pt idx="2212">
                  <c:v>64</c:v>
                </c:pt>
                <c:pt idx="2213">
                  <c:v>64</c:v>
                </c:pt>
                <c:pt idx="2214">
                  <c:v>64</c:v>
                </c:pt>
                <c:pt idx="2215">
                  <c:v>64</c:v>
                </c:pt>
                <c:pt idx="2216">
                  <c:v>64</c:v>
                </c:pt>
                <c:pt idx="2217">
                  <c:v>64</c:v>
                </c:pt>
                <c:pt idx="2218">
                  <c:v>64</c:v>
                </c:pt>
                <c:pt idx="2219">
                  <c:v>64</c:v>
                </c:pt>
                <c:pt idx="2220">
                  <c:v>64</c:v>
                </c:pt>
                <c:pt idx="2221">
                  <c:v>64</c:v>
                </c:pt>
                <c:pt idx="2222">
                  <c:v>64</c:v>
                </c:pt>
                <c:pt idx="2223">
                  <c:v>64</c:v>
                </c:pt>
                <c:pt idx="2224">
                  <c:v>64</c:v>
                </c:pt>
                <c:pt idx="2225">
                  <c:v>64</c:v>
                </c:pt>
                <c:pt idx="2226">
                  <c:v>64</c:v>
                </c:pt>
                <c:pt idx="2227">
                  <c:v>64</c:v>
                </c:pt>
                <c:pt idx="2228">
                  <c:v>64</c:v>
                </c:pt>
                <c:pt idx="2229">
                  <c:v>64</c:v>
                </c:pt>
                <c:pt idx="2230">
                  <c:v>64</c:v>
                </c:pt>
                <c:pt idx="2231">
                  <c:v>64</c:v>
                </c:pt>
                <c:pt idx="2232">
                  <c:v>64</c:v>
                </c:pt>
                <c:pt idx="2233">
                  <c:v>64</c:v>
                </c:pt>
                <c:pt idx="2234">
                  <c:v>64</c:v>
                </c:pt>
                <c:pt idx="2235">
                  <c:v>64</c:v>
                </c:pt>
                <c:pt idx="2236">
                  <c:v>64</c:v>
                </c:pt>
                <c:pt idx="2237">
                  <c:v>64</c:v>
                </c:pt>
                <c:pt idx="2238">
                  <c:v>64</c:v>
                </c:pt>
                <c:pt idx="2239">
                  <c:v>64</c:v>
                </c:pt>
                <c:pt idx="2240">
                  <c:v>64</c:v>
                </c:pt>
                <c:pt idx="2241">
                  <c:v>64</c:v>
                </c:pt>
                <c:pt idx="2242">
                  <c:v>64</c:v>
                </c:pt>
                <c:pt idx="2243">
                  <c:v>64</c:v>
                </c:pt>
                <c:pt idx="2244">
                  <c:v>64</c:v>
                </c:pt>
                <c:pt idx="2245">
                  <c:v>64</c:v>
                </c:pt>
                <c:pt idx="2246">
                  <c:v>64</c:v>
                </c:pt>
                <c:pt idx="2247">
                  <c:v>64</c:v>
                </c:pt>
                <c:pt idx="2248">
                  <c:v>64</c:v>
                </c:pt>
                <c:pt idx="2249">
                  <c:v>64</c:v>
                </c:pt>
                <c:pt idx="2250">
                  <c:v>64</c:v>
                </c:pt>
                <c:pt idx="2251">
                  <c:v>64</c:v>
                </c:pt>
                <c:pt idx="2252">
                  <c:v>64</c:v>
                </c:pt>
                <c:pt idx="2253">
                  <c:v>64</c:v>
                </c:pt>
                <c:pt idx="2254">
                  <c:v>64</c:v>
                </c:pt>
                <c:pt idx="2255">
                  <c:v>64</c:v>
                </c:pt>
                <c:pt idx="2256">
                  <c:v>64</c:v>
                </c:pt>
                <c:pt idx="2257">
                  <c:v>64</c:v>
                </c:pt>
                <c:pt idx="2258">
                  <c:v>64</c:v>
                </c:pt>
                <c:pt idx="2259">
                  <c:v>64</c:v>
                </c:pt>
                <c:pt idx="2260">
                  <c:v>64</c:v>
                </c:pt>
                <c:pt idx="2261">
                  <c:v>64</c:v>
                </c:pt>
                <c:pt idx="2262">
                  <c:v>64</c:v>
                </c:pt>
                <c:pt idx="2263">
                  <c:v>64</c:v>
                </c:pt>
                <c:pt idx="2264">
                  <c:v>64</c:v>
                </c:pt>
                <c:pt idx="2265">
                  <c:v>64</c:v>
                </c:pt>
                <c:pt idx="2266">
                  <c:v>64</c:v>
                </c:pt>
                <c:pt idx="2267">
                  <c:v>64</c:v>
                </c:pt>
                <c:pt idx="2268">
                  <c:v>64</c:v>
                </c:pt>
                <c:pt idx="2269">
                  <c:v>64</c:v>
                </c:pt>
                <c:pt idx="2270">
                  <c:v>64</c:v>
                </c:pt>
                <c:pt idx="2271">
                  <c:v>64</c:v>
                </c:pt>
                <c:pt idx="2272">
                  <c:v>64</c:v>
                </c:pt>
                <c:pt idx="2273">
                  <c:v>64</c:v>
                </c:pt>
                <c:pt idx="2274">
                  <c:v>64</c:v>
                </c:pt>
                <c:pt idx="2275">
                  <c:v>64</c:v>
                </c:pt>
                <c:pt idx="2276">
                  <c:v>64</c:v>
                </c:pt>
                <c:pt idx="2277">
                  <c:v>64</c:v>
                </c:pt>
                <c:pt idx="2278">
                  <c:v>64</c:v>
                </c:pt>
                <c:pt idx="2279">
                  <c:v>64</c:v>
                </c:pt>
                <c:pt idx="2280">
                  <c:v>64</c:v>
                </c:pt>
                <c:pt idx="2281">
                  <c:v>64</c:v>
                </c:pt>
                <c:pt idx="2282">
                  <c:v>64</c:v>
                </c:pt>
                <c:pt idx="2283">
                  <c:v>64</c:v>
                </c:pt>
                <c:pt idx="2284">
                  <c:v>64</c:v>
                </c:pt>
                <c:pt idx="2285">
                  <c:v>64</c:v>
                </c:pt>
                <c:pt idx="2286">
                  <c:v>64</c:v>
                </c:pt>
                <c:pt idx="2287">
                  <c:v>64</c:v>
                </c:pt>
                <c:pt idx="2288">
                  <c:v>64</c:v>
                </c:pt>
                <c:pt idx="2289">
                  <c:v>64</c:v>
                </c:pt>
                <c:pt idx="2290">
                  <c:v>64</c:v>
                </c:pt>
                <c:pt idx="2291">
                  <c:v>64</c:v>
                </c:pt>
                <c:pt idx="2292">
                  <c:v>64</c:v>
                </c:pt>
                <c:pt idx="2293">
                  <c:v>64</c:v>
                </c:pt>
                <c:pt idx="2294">
                  <c:v>64</c:v>
                </c:pt>
                <c:pt idx="2295">
                  <c:v>64</c:v>
                </c:pt>
                <c:pt idx="2296">
                  <c:v>64</c:v>
                </c:pt>
                <c:pt idx="2297">
                  <c:v>64</c:v>
                </c:pt>
                <c:pt idx="2298">
                  <c:v>64</c:v>
                </c:pt>
                <c:pt idx="2299">
                  <c:v>64</c:v>
                </c:pt>
                <c:pt idx="2300">
                  <c:v>64</c:v>
                </c:pt>
                <c:pt idx="2301">
                  <c:v>64</c:v>
                </c:pt>
                <c:pt idx="2302">
                  <c:v>64</c:v>
                </c:pt>
                <c:pt idx="2303">
                  <c:v>64</c:v>
                </c:pt>
                <c:pt idx="2304">
                  <c:v>64</c:v>
                </c:pt>
                <c:pt idx="2305">
                  <c:v>64</c:v>
                </c:pt>
                <c:pt idx="2306">
                  <c:v>64</c:v>
                </c:pt>
                <c:pt idx="2307">
                  <c:v>64</c:v>
                </c:pt>
                <c:pt idx="2308">
                  <c:v>64</c:v>
                </c:pt>
                <c:pt idx="2309">
                  <c:v>64</c:v>
                </c:pt>
                <c:pt idx="2310">
                  <c:v>64</c:v>
                </c:pt>
                <c:pt idx="2311">
                  <c:v>64</c:v>
                </c:pt>
                <c:pt idx="2312">
                  <c:v>64</c:v>
                </c:pt>
                <c:pt idx="2313">
                  <c:v>64</c:v>
                </c:pt>
                <c:pt idx="2314">
                  <c:v>64</c:v>
                </c:pt>
                <c:pt idx="2315">
                  <c:v>64</c:v>
                </c:pt>
                <c:pt idx="2316">
                  <c:v>64</c:v>
                </c:pt>
                <c:pt idx="2317">
                  <c:v>64</c:v>
                </c:pt>
                <c:pt idx="2318">
                  <c:v>64</c:v>
                </c:pt>
                <c:pt idx="2319">
                  <c:v>64</c:v>
                </c:pt>
                <c:pt idx="2320">
                  <c:v>64</c:v>
                </c:pt>
                <c:pt idx="2321">
                  <c:v>64</c:v>
                </c:pt>
                <c:pt idx="2322">
                  <c:v>64</c:v>
                </c:pt>
                <c:pt idx="2323">
                  <c:v>64</c:v>
                </c:pt>
                <c:pt idx="2324">
                  <c:v>64</c:v>
                </c:pt>
                <c:pt idx="2325">
                  <c:v>64</c:v>
                </c:pt>
                <c:pt idx="2326">
                  <c:v>64</c:v>
                </c:pt>
                <c:pt idx="2327">
                  <c:v>64</c:v>
                </c:pt>
                <c:pt idx="2328">
                  <c:v>64</c:v>
                </c:pt>
                <c:pt idx="2329">
                  <c:v>64</c:v>
                </c:pt>
                <c:pt idx="2330">
                  <c:v>64</c:v>
                </c:pt>
                <c:pt idx="2331">
                  <c:v>64</c:v>
                </c:pt>
                <c:pt idx="2332">
                  <c:v>64</c:v>
                </c:pt>
                <c:pt idx="2333">
                  <c:v>64</c:v>
                </c:pt>
                <c:pt idx="2334">
                  <c:v>64</c:v>
                </c:pt>
                <c:pt idx="2335">
                  <c:v>64</c:v>
                </c:pt>
                <c:pt idx="2336">
                  <c:v>64</c:v>
                </c:pt>
                <c:pt idx="2337">
                  <c:v>64</c:v>
                </c:pt>
                <c:pt idx="2338">
                  <c:v>64</c:v>
                </c:pt>
                <c:pt idx="2339">
                  <c:v>64</c:v>
                </c:pt>
                <c:pt idx="2340">
                  <c:v>64</c:v>
                </c:pt>
                <c:pt idx="2341">
                  <c:v>64</c:v>
                </c:pt>
                <c:pt idx="2342">
                  <c:v>64</c:v>
                </c:pt>
                <c:pt idx="2343">
                  <c:v>64</c:v>
                </c:pt>
                <c:pt idx="2344">
                  <c:v>64</c:v>
                </c:pt>
                <c:pt idx="2345">
                  <c:v>64</c:v>
                </c:pt>
                <c:pt idx="2346">
                  <c:v>64</c:v>
                </c:pt>
                <c:pt idx="2347">
                  <c:v>64</c:v>
                </c:pt>
                <c:pt idx="2348">
                  <c:v>64</c:v>
                </c:pt>
                <c:pt idx="2349">
                  <c:v>64</c:v>
                </c:pt>
                <c:pt idx="2350">
                  <c:v>64</c:v>
                </c:pt>
                <c:pt idx="2351">
                  <c:v>64</c:v>
                </c:pt>
                <c:pt idx="2352">
                  <c:v>64</c:v>
                </c:pt>
                <c:pt idx="2353">
                  <c:v>64</c:v>
                </c:pt>
                <c:pt idx="2354">
                  <c:v>64</c:v>
                </c:pt>
                <c:pt idx="2355">
                  <c:v>64</c:v>
                </c:pt>
                <c:pt idx="2356">
                  <c:v>64</c:v>
                </c:pt>
                <c:pt idx="2357">
                  <c:v>64</c:v>
                </c:pt>
                <c:pt idx="2358">
                  <c:v>64</c:v>
                </c:pt>
                <c:pt idx="2359">
                  <c:v>64</c:v>
                </c:pt>
                <c:pt idx="2360">
                  <c:v>64</c:v>
                </c:pt>
                <c:pt idx="2361">
                  <c:v>64</c:v>
                </c:pt>
                <c:pt idx="2362">
                  <c:v>64</c:v>
                </c:pt>
                <c:pt idx="2363">
                  <c:v>64</c:v>
                </c:pt>
                <c:pt idx="2364">
                  <c:v>64</c:v>
                </c:pt>
                <c:pt idx="2365">
                  <c:v>64</c:v>
                </c:pt>
                <c:pt idx="2366">
                  <c:v>64</c:v>
                </c:pt>
                <c:pt idx="2367">
                  <c:v>64</c:v>
                </c:pt>
                <c:pt idx="2368">
                  <c:v>64</c:v>
                </c:pt>
                <c:pt idx="2369">
                  <c:v>64</c:v>
                </c:pt>
                <c:pt idx="2370">
                  <c:v>64</c:v>
                </c:pt>
                <c:pt idx="2371">
                  <c:v>64</c:v>
                </c:pt>
                <c:pt idx="2372">
                  <c:v>64</c:v>
                </c:pt>
                <c:pt idx="2373">
                  <c:v>64</c:v>
                </c:pt>
                <c:pt idx="2374">
                  <c:v>64</c:v>
                </c:pt>
                <c:pt idx="2375">
                  <c:v>64</c:v>
                </c:pt>
                <c:pt idx="2376">
                  <c:v>64</c:v>
                </c:pt>
                <c:pt idx="2377">
                  <c:v>64</c:v>
                </c:pt>
                <c:pt idx="2378">
                  <c:v>64</c:v>
                </c:pt>
                <c:pt idx="2379">
                  <c:v>64</c:v>
                </c:pt>
                <c:pt idx="2380">
                  <c:v>64</c:v>
                </c:pt>
                <c:pt idx="2381">
                  <c:v>64</c:v>
                </c:pt>
                <c:pt idx="2382">
                  <c:v>64</c:v>
                </c:pt>
                <c:pt idx="2383">
                  <c:v>64</c:v>
                </c:pt>
                <c:pt idx="2384">
                  <c:v>64</c:v>
                </c:pt>
                <c:pt idx="2385">
                  <c:v>64</c:v>
                </c:pt>
                <c:pt idx="2386">
                  <c:v>64</c:v>
                </c:pt>
                <c:pt idx="2387">
                  <c:v>64</c:v>
                </c:pt>
                <c:pt idx="2388">
                  <c:v>64</c:v>
                </c:pt>
                <c:pt idx="2389">
                  <c:v>64</c:v>
                </c:pt>
                <c:pt idx="2390">
                  <c:v>64</c:v>
                </c:pt>
                <c:pt idx="2391">
                  <c:v>64</c:v>
                </c:pt>
                <c:pt idx="2392">
                  <c:v>64</c:v>
                </c:pt>
                <c:pt idx="2393">
                  <c:v>64</c:v>
                </c:pt>
                <c:pt idx="2394">
                  <c:v>64</c:v>
                </c:pt>
                <c:pt idx="2395">
                  <c:v>64</c:v>
                </c:pt>
                <c:pt idx="2396">
                  <c:v>64</c:v>
                </c:pt>
                <c:pt idx="2397">
                  <c:v>64</c:v>
                </c:pt>
                <c:pt idx="2398">
                  <c:v>64</c:v>
                </c:pt>
                <c:pt idx="2399">
                  <c:v>64</c:v>
                </c:pt>
                <c:pt idx="2400">
                  <c:v>64</c:v>
                </c:pt>
                <c:pt idx="2401">
                  <c:v>64</c:v>
                </c:pt>
                <c:pt idx="2402">
                  <c:v>64</c:v>
                </c:pt>
                <c:pt idx="2403">
                  <c:v>64</c:v>
                </c:pt>
                <c:pt idx="2404">
                  <c:v>64</c:v>
                </c:pt>
                <c:pt idx="2405">
                  <c:v>64</c:v>
                </c:pt>
                <c:pt idx="2406">
                  <c:v>64</c:v>
                </c:pt>
                <c:pt idx="2407">
                  <c:v>64</c:v>
                </c:pt>
                <c:pt idx="2408">
                  <c:v>64</c:v>
                </c:pt>
                <c:pt idx="2409">
                  <c:v>64</c:v>
                </c:pt>
                <c:pt idx="2410">
                  <c:v>64</c:v>
                </c:pt>
                <c:pt idx="2411">
                  <c:v>64</c:v>
                </c:pt>
                <c:pt idx="2412">
                  <c:v>64</c:v>
                </c:pt>
                <c:pt idx="2413">
                  <c:v>64</c:v>
                </c:pt>
                <c:pt idx="2414">
                  <c:v>64</c:v>
                </c:pt>
                <c:pt idx="2415">
                  <c:v>64</c:v>
                </c:pt>
                <c:pt idx="2416">
                  <c:v>64</c:v>
                </c:pt>
                <c:pt idx="2417">
                  <c:v>64</c:v>
                </c:pt>
                <c:pt idx="2418">
                  <c:v>64</c:v>
                </c:pt>
                <c:pt idx="2419">
                  <c:v>64</c:v>
                </c:pt>
                <c:pt idx="2420">
                  <c:v>64</c:v>
                </c:pt>
                <c:pt idx="2421">
                  <c:v>64</c:v>
                </c:pt>
                <c:pt idx="2422">
                  <c:v>64</c:v>
                </c:pt>
                <c:pt idx="2423">
                  <c:v>64</c:v>
                </c:pt>
                <c:pt idx="2424">
                  <c:v>64</c:v>
                </c:pt>
                <c:pt idx="2425">
                  <c:v>64</c:v>
                </c:pt>
                <c:pt idx="2426">
                  <c:v>64</c:v>
                </c:pt>
                <c:pt idx="2427">
                  <c:v>64</c:v>
                </c:pt>
                <c:pt idx="2428">
                  <c:v>64</c:v>
                </c:pt>
                <c:pt idx="2429">
                  <c:v>64</c:v>
                </c:pt>
                <c:pt idx="2430">
                  <c:v>64</c:v>
                </c:pt>
                <c:pt idx="2431">
                  <c:v>64</c:v>
                </c:pt>
                <c:pt idx="2432">
                  <c:v>64</c:v>
                </c:pt>
                <c:pt idx="2433">
                  <c:v>64</c:v>
                </c:pt>
                <c:pt idx="2434">
                  <c:v>64</c:v>
                </c:pt>
                <c:pt idx="2435">
                  <c:v>64</c:v>
                </c:pt>
                <c:pt idx="2436">
                  <c:v>64</c:v>
                </c:pt>
                <c:pt idx="2437">
                  <c:v>64</c:v>
                </c:pt>
                <c:pt idx="2438">
                  <c:v>64</c:v>
                </c:pt>
                <c:pt idx="2439">
                  <c:v>64</c:v>
                </c:pt>
                <c:pt idx="2440">
                  <c:v>64</c:v>
                </c:pt>
                <c:pt idx="2441">
                  <c:v>64</c:v>
                </c:pt>
                <c:pt idx="2442">
                  <c:v>64</c:v>
                </c:pt>
                <c:pt idx="2443">
                  <c:v>64</c:v>
                </c:pt>
                <c:pt idx="2444">
                  <c:v>64</c:v>
                </c:pt>
                <c:pt idx="2445">
                  <c:v>64</c:v>
                </c:pt>
                <c:pt idx="2446">
                  <c:v>64</c:v>
                </c:pt>
                <c:pt idx="2447">
                  <c:v>64</c:v>
                </c:pt>
                <c:pt idx="2448">
                  <c:v>64</c:v>
                </c:pt>
                <c:pt idx="2449">
                  <c:v>64</c:v>
                </c:pt>
                <c:pt idx="2450">
                  <c:v>64</c:v>
                </c:pt>
                <c:pt idx="2451">
                  <c:v>64</c:v>
                </c:pt>
                <c:pt idx="2452">
                  <c:v>64</c:v>
                </c:pt>
                <c:pt idx="2453">
                  <c:v>64</c:v>
                </c:pt>
                <c:pt idx="2454">
                  <c:v>64</c:v>
                </c:pt>
                <c:pt idx="2455">
                  <c:v>64</c:v>
                </c:pt>
                <c:pt idx="2456">
                  <c:v>64</c:v>
                </c:pt>
                <c:pt idx="2457">
                  <c:v>64</c:v>
                </c:pt>
                <c:pt idx="2458">
                  <c:v>64</c:v>
                </c:pt>
                <c:pt idx="2459">
                  <c:v>64</c:v>
                </c:pt>
                <c:pt idx="2460">
                  <c:v>64</c:v>
                </c:pt>
                <c:pt idx="2461">
                  <c:v>64</c:v>
                </c:pt>
                <c:pt idx="2462">
                  <c:v>64.666700000000006</c:v>
                </c:pt>
                <c:pt idx="2463">
                  <c:v>64.666700000000006</c:v>
                </c:pt>
                <c:pt idx="2464">
                  <c:v>64.666700000000006</c:v>
                </c:pt>
                <c:pt idx="2465">
                  <c:v>64.666700000000006</c:v>
                </c:pt>
                <c:pt idx="2466">
                  <c:v>64.666700000000006</c:v>
                </c:pt>
                <c:pt idx="2467">
                  <c:v>64.666700000000006</c:v>
                </c:pt>
                <c:pt idx="2468">
                  <c:v>64.666700000000006</c:v>
                </c:pt>
                <c:pt idx="2469">
                  <c:v>64.666700000000006</c:v>
                </c:pt>
                <c:pt idx="2470">
                  <c:v>64.666700000000006</c:v>
                </c:pt>
                <c:pt idx="2471">
                  <c:v>64.666700000000006</c:v>
                </c:pt>
                <c:pt idx="2472">
                  <c:v>64.666700000000006</c:v>
                </c:pt>
                <c:pt idx="2473">
                  <c:v>64.666700000000006</c:v>
                </c:pt>
                <c:pt idx="2474">
                  <c:v>64.666700000000006</c:v>
                </c:pt>
                <c:pt idx="2475">
                  <c:v>64.666700000000006</c:v>
                </c:pt>
                <c:pt idx="2476">
                  <c:v>64.666700000000006</c:v>
                </c:pt>
                <c:pt idx="2477">
                  <c:v>64.666700000000006</c:v>
                </c:pt>
                <c:pt idx="2478">
                  <c:v>64.666700000000006</c:v>
                </c:pt>
                <c:pt idx="2479">
                  <c:v>64.666700000000006</c:v>
                </c:pt>
                <c:pt idx="2480">
                  <c:v>64.666700000000006</c:v>
                </c:pt>
                <c:pt idx="2481">
                  <c:v>64.666700000000006</c:v>
                </c:pt>
                <c:pt idx="2482">
                  <c:v>64.666700000000006</c:v>
                </c:pt>
                <c:pt idx="2483">
                  <c:v>64.666700000000006</c:v>
                </c:pt>
                <c:pt idx="2484">
                  <c:v>64.666700000000006</c:v>
                </c:pt>
                <c:pt idx="2485">
                  <c:v>64.666700000000006</c:v>
                </c:pt>
                <c:pt idx="2486">
                  <c:v>64.666700000000006</c:v>
                </c:pt>
                <c:pt idx="2487">
                  <c:v>64.666700000000006</c:v>
                </c:pt>
                <c:pt idx="2488">
                  <c:v>64.666700000000006</c:v>
                </c:pt>
                <c:pt idx="2489">
                  <c:v>64.666700000000006</c:v>
                </c:pt>
                <c:pt idx="2490">
                  <c:v>64.666700000000006</c:v>
                </c:pt>
                <c:pt idx="2491">
                  <c:v>64.666700000000006</c:v>
                </c:pt>
                <c:pt idx="2492">
                  <c:v>64.666700000000006</c:v>
                </c:pt>
                <c:pt idx="2493">
                  <c:v>64.666700000000006</c:v>
                </c:pt>
                <c:pt idx="2494">
                  <c:v>64.666700000000006</c:v>
                </c:pt>
                <c:pt idx="2495">
                  <c:v>64.666700000000006</c:v>
                </c:pt>
                <c:pt idx="2496">
                  <c:v>64.666700000000006</c:v>
                </c:pt>
                <c:pt idx="2497">
                  <c:v>64.666700000000006</c:v>
                </c:pt>
                <c:pt idx="2498">
                  <c:v>64.666700000000006</c:v>
                </c:pt>
                <c:pt idx="2499">
                  <c:v>64.666700000000006</c:v>
                </c:pt>
                <c:pt idx="2500">
                  <c:v>64.666700000000006</c:v>
                </c:pt>
                <c:pt idx="2501">
                  <c:v>64.666700000000006</c:v>
                </c:pt>
                <c:pt idx="2502">
                  <c:v>64.666700000000006</c:v>
                </c:pt>
                <c:pt idx="2503">
                  <c:v>64.666700000000006</c:v>
                </c:pt>
                <c:pt idx="2504">
                  <c:v>64.666700000000006</c:v>
                </c:pt>
                <c:pt idx="2505">
                  <c:v>64.666700000000006</c:v>
                </c:pt>
                <c:pt idx="2506">
                  <c:v>64.666700000000006</c:v>
                </c:pt>
                <c:pt idx="2507">
                  <c:v>64.666700000000006</c:v>
                </c:pt>
                <c:pt idx="2508">
                  <c:v>64.666700000000006</c:v>
                </c:pt>
                <c:pt idx="2509">
                  <c:v>64.666700000000006</c:v>
                </c:pt>
                <c:pt idx="2510">
                  <c:v>64.666700000000006</c:v>
                </c:pt>
                <c:pt idx="2511">
                  <c:v>64.666700000000006</c:v>
                </c:pt>
                <c:pt idx="2512">
                  <c:v>64.666700000000006</c:v>
                </c:pt>
                <c:pt idx="2513">
                  <c:v>64.666700000000006</c:v>
                </c:pt>
                <c:pt idx="2514">
                  <c:v>64.666700000000006</c:v>
                </c:pt>
                <c:pt idx="2515">
                  <c:v>64.666700000000006</c:v>
                </c:pt>
                <c:pt idx="2516">
                  <c:v>64.666700000000006</c:v>
                </c:pt>
                <c:pt idx="2517">
                  <c:v>64.666700000000006</c:v>
                </c:pt>
                <c:pt idx="2518">
                  <c:v>64.666700000000006</c:v>
                </c:pt>
                <c:pt idx="2519">
                  <c:v>64.666700000000006</c:v>
                </c:pt>
                <c:pt idx="2520">
                  <c:v>64.666700000000006</c:v>
                </c:pt>
                <c:pt idx="2521">
                  <c:v>64.666700000000006</c:v>
                </c:pt>
                <c:pt idx="2522">
                  <c:v>64.666700000000006</c:v>
                </c:pt>
                <c:pt idx="2523">
                  <c:v>64.666700000000006</c:v>
                </c:pt>
                <c:pt idx="2524">
                  <c:v>64.666700000000006</c:v>
                </c:pt>
                <c:pt idx="2525">
                  <c:v>64.666700000000006</c:v>
                </c:pt>
                <c:pt idx="2526">
                  <c:v>64.666700000000006</c:v>
                </c:pt>
                <c:pt idx="2527">
                  <c:v>64.666700000000006</c:v>
                </c:pt>
                <c:pt idx="2528">
                  <c:v>64.666700000000006</c:v>
                </c:pt>
                <c:pt idx="2529">
                  <c:v>64.666700000000006</c:v>
                </c:pt>
                <c:pt idx="2530">
                  <c:v>64.666700000000006</c:v>
                </c:pt>
                <c:pt idx="2531">
                  <c:v>64.666700000000006</c:v>
                </c:pt>
                <c:pt idx="2532">
                  <c:v>64.666700000000006</c:v>
                </c:pt>
                <c:pt idx="2533">
                  <c:v>64.666700000000006</c:v>
                </c:pt>
                <c:pt idx="2534">
                  <c:v>64.666700000000006</c:v>
                </c:pt>
                <c:pt idx="2535">
                  <c:v>64.666700000000006</c:v>
                </c:pt>
                <c:pt idx="2536">
                  <c:v>64.666700000000006</c:v>
                </c:pt>
                <c:pt idx="2537">
                  <c:v>64.666700000000006</c:v>
                </c:pt>
                <c:pt idx="2538">
                  <c:v>64.666700000000006</c:v>
                </c:pt>
                <c:pt idx="2539">
                  <c:v>64.666700000000006</c:v>
                </c:pt>
                <c:pt idx="2540">
                  <c:v>64.666700000000006</c:v>
                </c:pt>
                <c:pt idx="2541">
                  <c:v>64.666700000000006</c:v>
                </c:pt>
                <c:pt idx="2542">
                  <c:v>64.666700000000006</c:v>
                </c:pt>
                <c:pt idx="2543">
                  <c:v>64.666700000000006</c:v>
                </c:pt>
                <c:pt idx="2544">
                  <c:v>64.666700000000006</c:v>
                </c:pt>
                <c:pt idx="2545">
                  <c:v>64.666700000000006</c:v>
                </c:pt>
                <c:pt idx="2546">
                  <c:v>64.666700000000006</c:v>
                </c:pt>
                <c:pt idx="2547">
                  <c:v>64.666700000000006</c:v>
                </c:pt>
                <c:pt idx="2548">
                  <c:v>64.666700000000006</c:v>
                </c:pt>
                <c:pt idx="2549">
                  <c:v>64.666700000000006</c:v>
                </c:pt>
                <c:pt idx="2550">
                  <c:v>64.666700000000006</c:v>
                </c:pt>
                <c:pt idx="2551">
                  <c:v>64.666700000000006</c:v>
                </c:pt>
                <c:pt idx="2552">
                  <c:v>64.666700000000006</c:v>
                </c:pt>
                <c:pt idx="2553">
                  <c:v>64.666700000000006</c:v>
                </c:pt>
                <c:pt idx="2554">
                  <c:v>64.666700000000006</c:v>
                </c:pt>
                <c:pt idx="2555">
                  <c:v>64.666700000000006</c:v>
                </c:pt>
                <c:pt idx="2556">
                  <c:v>64.666700000000006</c:v>
                </c:pt>
                <c:pt idx="2557">
                  <c:v>64.666700000000006</c:v>
                </c:pt>
                <c:pt idx="2558">
                  <c:v>64.666700000000006</c:v>
                </c:pt>
                <c:pt idx="2559">
                  <c:v>64.666700000000006</c:v>
                </c:pt>
                <c:pt idx="2560">
                  <c:v>64.666700000000006</c:v>
                </c:pt>
                <c:pt idx="2561">
                  <c:v>64.666700000000006</c:v>
                </c:pt>
                <c:pt idx="2562">
                  <c:v>64.666700000000006</c:v>
                </c:pt>
                <c:pt idx="2563">
                  <c:v>64.666700000000006</c:v>
                </c:pt>
                <c:pt idx="2564">
                  <c:v>64.666700000000006</c:v>
                </c:pt>
                <c:pt idx="2565">
                  <c:v>64.666700000000006</c:v>
                </c:pt>
                <c:pt idx="2566">
                  <c:v>64.666700000000006</c:v>
                </c:pt>
                <c:pt idx="2567">
                  <c:v>64.666700000000006</c:v>
                </c:pt>
                <c:pt idx="2568">
                  <c:v>64.666700000000006</c:v>
                </c:pt>
                <c:pt idx="2569">
                  <c:v>64.666700000000006</c:v>
                </c:pt>
                <c:pt idx="2570">
                  <c:v>64.666700000000006</c:v>
                </c:pt>
                <c:pt idx="2571">
                  <c:v>64.666700000000006</c:v>
                </c:pt>
                <c:pt idx="2572">
                  <c:v>64.666700000000006</c:v>
                </c:pt>
                <c:pt idx="2573">
                  <c:v>64.666700000000006</c:v>
                </c:pt>
                <c:pt idx="2574">
                  <c:v>64.666700000000006</c:v>
                </c:pt>
                <c:pt idx="2575">
                  <c:v>64.666700000000006</c:v>
                </c:pt>
                <c:pt idx="2576">
                  <c:v>64.666700000000006</c:v>
                </c:pt>
                <c:pt idx="2577">
                  <c:v>64.666700000000006</c:v>
                </c:pt>
                <c:pt idx="2578">
                  <c:v>64.666700000000006</c:v>
                </c:pt>
                <c:pt idx="2579">
                  <c:v>64.666700000000006</c:v>
                </c:pt>
                <c:pt idx="2580">
                  <c:v>64.666700000000006</c:v>
                </c:pt>
                <c:pt idx="2581">
                  <c:v>64.666700000000006</c:v>
                </c:pt>
                <c:pt idx="2582">
                  <c:v>64.666700000000006</c:v>
                </c:pt>
                <c:pt idx="2583">
                  <c:v>64.666700000000006</c:v>
                </c:pt>
                <c:pt idx="2584">
                  <c:v>64.666700000000006</c:v>
                </c:pt>
                <c:pt idx="2585">
                  <c:v>64.666700000000006</c:v>
                </c:pt>
                <c:pt idx="2586">
                  <c:v>64.666700000000006</c:v>
                </c:pt>
                <c:pt idx="2587">
                  <c:v>64.666700000000006</c:v>
                </c:pt>
                <c:pt idx="2588">
                  <c:v>64.666700000000006</c:v>
                </c:pt>
                <c:pt idx="2589">
                  <c:v>64.666700000000006</c:v>
                </c:pt>
                <c:pt idx="2590">
                  <c:v>64.666700000000006</c:v>
                </c:pt>
                <c:pt idx="2591">
                  <c:v>64.666700000000006</c:v>
                </c:pt>
                <c:pt idx="2592">
                  <c:v>64.666700000000006</c:v>
                </c:pt>
                <c:pt idx="2593">
                  <c:v>64.666700000000006</c:v>
                </c:pt>
                <c:pt idx="2594">
                  <c:v>64.666700000000006</c:v>
                </c:pt>
                <c:pt idx="2595">
                  <c:v>64.666700000000006</c:v>
                </c:pt>
                <c:pt idx="2596">
                  <c:v>64.666700000000006</c:v>
                </c:pt>
                <c:pt idx="2597">
                  <c:v>64.666700000000006</c:v>
                </c:pt>
                <c:pt idx="2598">
                  <c:v>64.666700000000006</c:v>
                </c:pt>
                <c:pt idx="2599">
                  <c:v>64.666700000000006</c:v>
                </c:pt>
                <c:pt idx="2600">
                  <c:v>64.666700000000006</c:v>
                </c:pt>
                <c:pt idx="2601">
                  <c:v>64.666700000000006</c:v>
                </c:pt>
                <c:pt idx="2602">
                  <c:v>64.666700000000006</c:v>
                </c:pt>
                <c:pt idx="2603">
                  <c:v>64.666700000000006</c:v>
                </c:pt>
                <c:pt idx="2604">
                  <c:v>64.666700000000006</c:v>
                </c:pt>
                <c:pt idx="2605">
                  <c:v>64.666700000000006</c:v>
                </c:pt>
                <c:pt idx="2606">
                  <c:v>64.666700000000006</c:v>
                </c:pt>
                <c:pt idx="2607">
                  <c:v>64.666700000000006</c:v>
                </c:pt>
                <c:pt idx="2608">
                  <c:v>64.666700000000006</c:v>
                </c:pt>
                <c:pt idx="2609">
                  <c:v>64.666700000000006</c:v>
                </c:pt>
                <c:pt idx="2610">
                  <c:v>64.666700000000006</c:v>
                </c:pt>
                <c:pt idx="2611">
                  <c:v>64.666700000000006</c:v>
                </c:pt>
                <c:pt idx="2612">
                  <c:v>64.666700000000006</c:v>
                </c:pt>
                <c:pt idx="2613">
                  <c:v>64.666700000000006</c:v>
                </c:pt>
                <c:pt idx="2614">
                  <c:v>64.666700000000006</c:v>
                </c:pt>
                <c:pt idx="2615">
                  <c:v>64.666700000000006</c:v>
                </c:pt>
                <c:pt idx="2616">
                  <c:v>64.666700000000006</c:v>
                </c:pt>
                <c:pt idx="2617">
                  <c:v>64.666700000000006</c:v>
                </c:pt>
                <c:pt idx="2618">
                  <c:v>64.666700000000006</c:v>
                </c:pt>
                <c:pt idx="2619">
                  <c:v>64.666700000000006</c:v>
                </c:pt>
                <c:pt idx="2620">
                  <c:v>64.666700000000006</c:v>
                </c:pt>
                <c:pt idx="2621">
                  <c:v>64.666700000000006</c:v>
                </c:pt>
                <c:pt idx="2622">
                  <c:v>64.666700000000006</c:v>
                </c:pt>
                <c:pt idx="2623">
                  <c:v>64.666700000000006</c:v>
                </c:pt>
                <c:pt idx="2624">
                  <c:v>64.666700000000006</c:v>
                </c:pt>
                <c:pt idx="2625">
                  <c:v>64.666700000000006</c:v>
                </c:pt>
                <c:pt idx="2626">
                  <c:v>64.666700000000006</c:v>
                </c:pt>
                <c:pt idx="2627">
                  <c:v>64.666700000000006</c:v>
                </c:pt>
                <c:pt idx="2628">
                  <c:v>64.666700000000006</c:v>
                </c:pt>
                <c:pt idx="2629">
                  <c:v>64.666700000000006</c:v>
                </c:pt>
                <c:pt idx="2630">
                  <c:v>64.666700000000006</c:v>
                </c:pt>
                <c:pt idx="2631">
                  <c:v>64.666700000000006</c:v>
                </c:pt>
                <c:pt idx="2632">
                  <c:v>64.666700000000006</c:v>
                </c:pt>
                <c:pt idx="2633">
                  <c:v>64.666700000000006</c:v>
                </c:pt>
                <c:pt idx="2634">
                  <c:v>64.666700000000006</c:v>
                </c:pt>
                <c:pt idx="2635">
                  <c:v>64.666700000000006</c:v>
                </c:pt>
                <c:pt idx="2636">
                  <c:v>64.666700000000006</c:v>
                </c:pt>
                <c:pt idx="2637">
                  <c:v>64.666700000000006</c:v>
                </c:pt>
                <c:pt idx="2638">
                  <c:v>64.666700000000006</c:v>
                </c:pt>
                <c:pt idx="2639">
                  <c:v>64.666700000000006</c:v>
                </c:pt>
                <c:pt idx="2640">
                  <c:v>64.666700000000006</c:v>
                </c:pt>
                <c:pt idx="2641">
                  <c:v>64.666700000000006</c:v>
                </c:pt>
                <c:pt idx="2642">
                  <c:v>64.666700000000006</c:v>
                </c:pt>
                <c:pt idx="2643">
                  <c:v>64.666700000000006</c:v>
                </c:pt>
                <c:pt idx="2644">
                  <c:v>64.666700000000006</c:v>
                </c:pt>
                <c:pt idx="2645">
                  <c:v>64.666700000000006</c:v>
                </c:pt>
                <c:pt idx="2646">
                  <c:v>64.666700000000006</c:v>
                </c:pt>
                <c:pt idx="2647">
                  <c:v>64.666700000000006</c:v>
                </c:pt>
                <c:pt idx="2648">
                  <c:v>64.666700000000006</c:v>
                </c:pt>
                <c:pt idx="2649">
                  <c:v>64.666700000000006</c:v>
                </c:pt>
                <c:pt idx="2650">
                  <c:v>64.666700000000006</c:v>
                </c:pt>
                <c:pt idx="2651">
                  <c:v>64.666700000000006</c:v>
                </c:pt>
                <c:pt idx="2652">
                  <c:v>64.666700000000006</c:v>
                </c:pt>
                <c:pt idx="2653">
                  <c:v>64.666700000000006</c:v>
                </c:pt>
                <c:pt idx="2654">
                  <c:v>64.666700000000006</c:v>
                </c:pt>
                <c:pt idx="2655">
                  <c:v>64.666700000000006</c:v>
                </c:pt>
                <c:pt idx="2656">
                  <c:v>64.666700000000006</c:v>
                </c:pt>
                <c:pt idx="2657">
                  <c:v>64.666700000000006</c:v>
                </c:pt>
                <c:pt idx="2658">
                  <c:v>64.666700000000006</c:v>
                </c:pt>
                <c:pt idx="2659">
                  <c:v>64.666700000000006</c:v>
                </c:pt>
                <c:pt idx="2660">
                  <c:v>64.666700000000006</c:v>
                </c:pt>
                <c:pt idx="2661">
                  <c:v>64.666700000000006</c:v>
                </c:pt>
                <c:pt idx="2662">
                  <c:v>64.666700000000006</c:v>
                </c:pt>
                <c:pt idx="2663">
                  <c:v>64.666700000000006</c:v>
                </c:pt>
                <c:pt idx="2664">
                  <c:v>64.666700000000006</c:v>
                </c:pt>
                <c:pt idx="2665">
                  <c:v>64.666700000000006</c:v>
                </c:pt>
                <c:pt idx="2666">
                  <c:v>64.666700000000006</c:v>
                </c:pt>
                <c:pt idx="2667">
                  <c:v>64.666700000000006</c:v>
                </c:pt>
                <c:pt idx="2668">
                  <c:v>64.666700000000006</c:v>
                </c:pt>
                <c:pt idx="2669">
                  <c:v>64.666700000000006</c:v>
                </c:pt>
                <c:pt idx="2670">
                  <c:v>64.666700000000006</c:v>
                </c:pt>
                <c:pt idx="2671">
                  <c:v>64.666700000000006</c:v>
                </c:pt>
                <c:pt idx="2672">
                  <c:v>64.666700000000006</c:v>
                </c:pt>
                <c:pt idx="2673">
                  <c:v>64.666700000000006</c:v>
                </c:pt>
                <c:pt idx="2674">
                  <c:v>64.666700000000006</c:v>
                </c:pt>
                <c:pt idx="2675">
                  <c:v>64.666700000000006</c:v>
                </c:pt>
                <c:pt idx="2676">
                  <c:v>64.666700000000006</c:v>
                </c:pt>
                <c:pt idx="2677">
                  <c:v>64.666700000000006</c:v>
                </c:pt>
                <c:pt idx="2678">
                  <c:v>64.666700000000006</c:v>
                </c:pt>
                <c:pt idx="2679">
                  <c:v>64.666700000000006</c:v>
                </c:pt>
                <c:pt idx="2680">
                  <c:v>64.666700000000006</c:v>
                </c:pt>
                <c:pt idx="2681">
                  <c:v>64.666700000000006</c:v>
                </c:pt>
                <c:pt idx="2682">
                  <c:v>64.666700000000006</c:v>
                </c:pt>
                <c:pt idx="2683">
                  <c:v>64.666700000000006</c:v>
                </c:pt>
                <c:pt idx="2684">
                  <c:v>64.666700000000006</c:v>
                </c:pt>
                <c:pt idx="2685">
                  <c:v>64.666700000000006</c:v>
                </c:pt>
                <c:pt idx="2686">
                  <c:v>64.666700000000006</c:v>
                </c:pt>
                <c:pt idx="2687">
                  <c:v>64.666700000000006</c:v>
                </c:pt>
                <c:pt idx="2688">
                  <c:v>64.666700000000006</c:v>
                </c:pt>
                <c:pt idx="2689">
                  <c:v>64.666700000000006</c:v>
                </c:pt>
                <c:pt idx="2690">
                  <c:v>64.666700000000006</c:v>
                </c:pt>
                <c:pt idx="2691">
                  <c:v>64.666700000000006</c:v>
                </c:pt>
                <c:pt idx="2692">
                  <c:v>64.666700000000006</c:v>
                </c:pt>
                <c:pt idx="2693">
                  <c:v>64.666700000000006</c:v>
                </c:pt>
                <c:pt idx="2694">
                  <c:v>64.666700000000006</c:v>
                </c:pt>
                <c:pt idx="2695">
                  <c:v>64.666700000000006</c:v>
                </c:pt>
                <c:pt idx="2696">
                  <c:v>64.666700000000006</c:v>
                </c:pt>
                <c:pt idx="2697">
                  <c:v>64.666700000000006</c:v>
                </c:pt>
                <c:pt idx="2698">
                  <c:v>64.666700000000006</c:v>
                </c:pt>
                <c:pt idx="2699">
                  <c:v>64.666700000000006</c:v>
                </c:pt>
                <c:pt idx="2700">
                  <c:v>64.666700000000006</c:v>
                </c:pt>
                <c:pt idx="2701">
                  <c:v>64.666700000000006</c:v>
                </c:pt>
                <c:pt idx="2702">
                  <c:v>64.666700000000006</c:v>
                </c:pt>
                <c:pt idx="2703">
                  <c:v>64.666700000000006</c:v>
                </c:pt>
                <c:pt idx="2704">
                  <c:v>64.666700000000006</c:v>
                </c:pt>
                <c:pt idx="2705">
                  <c:v>64.666700000000006</c:v>
                </c:pt>
                <c:pt idx="2706">
                  <c:v>64.666700000000006</c:v>
                </c:pt>
                <c:pt idx="2707">
                  <c:v>64.666700000000006</c:v>
                </c:pt>
                <c:pt idx="2708">
                  <c:v>64.666700000000006</c:v>
                </c:pt>
                <c:pt idx="2709">
                  <c:v>64.666700000000006</c:v>
                </c:pt>
                <c:pt idx="2710">
                  <c:v>64.666700000000006</c:v>
                </c:pt>
                <c:pt idx="2711">
                  <c:v>64.666700000000006</c:v>
                </c:pt>
                <c:pt idx="2712">
                  <c:v>64.666700000000006</c:v>
                </c:pt>
                <c:pt idx="2713">
                  <c:v>64.666700000000006</c:v>
                </c:pt>
                <c:pt idx="2714">
                  <c:v>64.666700000000006</c:v>
                </c:pt>
                <c:pt idx="2715">
                  <c:v>64.666700000000006</c:v>
                </c:pt>
                <c:pt idx="2716">
                  <c:v>64.666700000000006</c:v>
                </c:pt>
                <c:pt idx="2717">
                  <c:v>64.666700000000006</c:v>
                </c:pt>
                <c:pt idx="2718">
                  <c:v>64.666700000000006</c:v>
                </c:pt>
                <c:pt idx="2719">
                  <c:v>64.666700000000006</c:v>
                </c:pt>
                <c:pt idx="2720">
                  <c:v>64.666700000000006</c:v>
                </c:pt>
                <c:pt idx="2721">
                  <c:v>64.666700000000006</c:v>
                </c:pt>
                <c:pt idx="2722">
                  <c:v>64.666700000000006</c:v>
                </c:pt>
                <c:pt idx="2723">
                  <c:v>64.666700000000006</c:v>
                </c:pt>
                <c:pt idx="2724">
                  <c:v>64.666700000000006</c:v>
                </c:pt>
                <c:pt idx="2725">
                  <c:v>64.666700000000006</c:v>
                </c:pt>
                <c:pt idx="2726">
                  <c:v>64.666700000000006</c:v>
                </c:pt>
                <c:pt idx="2727">
                  <c:v>64.666700000000006</c:v>
                </c:pt>
                <c:pt idx="2728">
                  <c:v>64.666700000000006</c:v>
                </c:pt>
                <c:pt idx="2729">
                  <c:v>64.666700000000006</c:v>
                </c:pt>
                <c:pt idx="2730">
                  <c:v>64.666700000000006</c:v>
                </c:pt>
                <c:pt idx="2731">
                  <c:v>64.666700000000006</c:v>
                </c:pt>
                <c:pt idx="2732">
                  <c:v>64.666700000000006</c:v>
                </c:pt>
                <c:pt idx="2733">
                  <c:v>64.666700000000006</c:v>
                </c:pt>
                <c:pt idx="2734">
                  <c:v>64.666700000000006</c:v>
                </c:pt>
                <c:pt idx="2735">
                  <c:v>64.666700000000006</c:v>
                </c:pt>
                <c:pt idx="2736">
                  <c:v>64.666700000000006</c:v>
                </c:pt>
                <c:pt idx="2737">
                  <c:v>64.666700000000006</c:v>
                </c:pt>
                <c:pt idx="2738">
                  <c:v>64.666700000000006</c:v>
                </c:pt>
                <c:pt idx="2739">
                  <c:v>64.666700000000006</c:v>
                </c:pt>
                <c:pt idx="2740">
                  <c:v>64.666700000000006</c:v>
                </c:pt>
                <c:pt idx="2741">
                  <c:v>64.666700000000006</c:v>
                </c:pt>
                <c:pt idx="2742">
                  <c:v>64.666700000000006</c:v>
                </c:pt>
                <c:pt idx="2743">
                  <c:v>64.666700000000006</c:v>
                </c:pt>
                <c:pt idx="2744">
                  <c:v>64.666700000000006</c:v>
                </c:pt>
                <c:pt idx="2745">
                  <c:v>64.666700000000006</c:v>
                </c:pt>
                <c:pt idx="2746">
                  <c:v>64.666700000000006</c:v>
                </c:pt>
                <c:pt idx="2747">
                  <c:v>64.666700000000006</c:v>
                </c:pt>
                <c:pt idx="2748">
                  <c:v>64.666700000000006</c:v>
                </c:pt>
                <c:pt idx="2749">
                  <c:v>64.666700000000006</c:v>
                </c:pt>
                <c:pt idx="2750">
                  <c:v>64.666700000000006</c:v>
                </c:pt>
                <c:pt idx="2751">
                  <c:v>64.666700000000006</c:v>
                </c:pt>
                <c:pt idx="2752">
                  <c:v>64.666700000000006</c:v>
                </c:pt>
                <c:pt idx="2753">
                  <c:v>64.666700000000006</c:v>
                </c:pt>
                <c:pt idx="2754">
                  <c:v>64.666700000000006</c:v>
                </c:pt>
                <c:pt idx="2755">
                  <c:v>64.666700000000006</c:v>
                </c:pt>
                <c:pt idx="2756">
                  <c:v>64.666700000000006</c:v>
                </c:pt>
                <c:pt idx="2757">
                  <c:v>64.666700000000006</c:v>
                </c:pt>
                <c:pt idx="2758">
                  <c:v>64.666700000000006</c:v>
                </c:pt>
                <c:pt idx="2759">
                  <c:v>64.666700000000006</c:v>
                </c:pt>
                <c:pt idx="2760">
                  <c:v>64.666700000000006</c:v>
                </c:pt>
                <c:pt idx="2761">
                  <c:v>64.666700000000006</c:v>
                </c:pt>
                <c:pt idx="2762">
                  <c:v>64.666700000000006</c:v>
                </c:pt>
                <c:pt idx="2763">
                  <c:v>64.666700000000006</c:v>
                </c:pt>
                <c:pt idx="2764">
                  <c:v>64.666700000000006</c:v>
                </c:pt>
                <c:pt idx="2765">
                  <c:v>64.666700000000006</c:v>
                </c:pt>
                <c:pt idx="2766">
                  <c:v>64.916700000000006</c:v>
                </c:pt>
                <c:pt idx="2767">
                  <c:v>64.916700000000006</c:v>
                </c:pt>
                <c:pt idx="2768">
                  <c:v>64.916700000000006</c:v>
                </c:pt>
                <c:pt idx="2769">
                  <c:v>64.916700000000006</c:v>
                </c:pt>
                <c:pt idx="2770">
                  <c:v>64.916700000000006</c:v>
                </c:pt>
                <c:pt idx="2771">
                  <c:v>64.916700000000006</c:v>
                </c:pt>
                <c:pt idx="2772">
                  <c:v>64.916700000000006</c:v>
                </c:pt>
                <c:pt idx="2773">
                  <c:v>64.916700000000006</c:v>
                </c:pt>
                <c:pt idx="2774">
                  <c:v>64.916700000000006</c:v>
                </c:pt>
                <c:pt idx="2775">
                  <c:v>64.916700000000006</c:v>
                </c:pt>
                <c:pt idx="2776">
                  <c:v>64.916700000000006</c:v>
                </c:pt>
                <c:pt idx="2777">
                  <c:v>64.916700000000006</c:v>
                </c:pt>
                <c:pt idx="2778">
                  <c:v>64.916700000000006</c:v>
                </c:pt>
                <c:pt idx="2779">
                  <c:v>64.916700000000006</c:v>
                </c:pt>
                <c:pt idx="2780">
                  <c:v>64.916700000000006</c:v>
                </c:pt>
                <c:pt idx="2781">
                  <c:v>64.916700000000006</c:v>
                </c:pt>
                <c:pt idx="2782">
                  <c:v>64.916700000000006</c:v>
                </c:pt>
                <c:pt idx="2783">
                  <c:v>64.916700000000006</c:v>
                </c:pt>
                <c:pt idx="2784">
                  <c:v>64.916700000000006</c:v>
                </c:pt>
                <c:pt idx="2785">
                  <c:v>64.916700000000006</c:v>
                </c:pt>
                <c:pt idx="2786">
                  <c:v>64.916700000000006</c:v>
                </c:pt>
                <c:pt idx="2787">
                  <c:v>64.916700000000006</c:v>
                </c:pt>
                <c:pt idx="2788">
                  <c:v>64.916700000000006</c:v>
                </c:pt>
                <c:pt idx="2789">
                  <c:v>64.916700000000006</c:v>
                </c:pt>
                <c:pt idx="2790">
                  <c:v>64.916700000000006</c:v>
                </c:pt>
                <c:pt idx="2791">
                  <c:v>64.916700000000006</c:v>
                </c:pt>
                <c:pt idx="2792">
                  <c:v>64.916700000000006</c:v>
                </c:pt>
                <c:pt idx="2793">
                  <c:v>64.916700000000006</c:v>
                </c:pt>
                <c:pt idx="2794">
                  <c:v>64.916700000000006</c:v>
                </c:pt>
                <c:pt idx="2795">
                  <c:v>64.916700000000006</c:v>
                </c:pt>
                <c:pt idx="2796">
                  <c:v>64.916700000000006</c:v>
                </c:pt>
                <c:pt idx="2797">
                  <c:v>64.916700000000006</c:v>
                </c:pt>
                <c:pt idx="2798">
                  <c:v>64.916700000000006</c:v>
                </c:pt>
                <c:pt idx="2799">
                  <c:v>64.916700000000006</c:v>
                </c:pt>
                <c:pt idx="2800">
                  <c:v>64.916700000000006</c:v>
                </c:pt>
                <c:pt idx="2801">
                  <c:v>64.916700000000006</c:v>
                </c:pt>
                <c:pt idx="2802">
                  <c:v>64.916700000000006</c:v>
                </c:pt>
                <c:pt idx="2803">
                  <c:v>64.916700000000006</c:v>
                </c:pt>
                <c:pt idx="2804">
                  <c:v>64.916700000000006</c:v>
                </c:pt>
                <c:pt idx="2805">
                  <c:v>64.916700000000006</c:v>
                </c:pt>
                <c:pt idx="2806">
                  <c:v>64.916700000000006</c:v>
                </c:pt>
                <c:pt idx="2807">
                  <c:v>64.916700000000006</c:v>
                </c:pt>
                <c:pt idx="2808">
                  <c:v>64.916700000000006</c:v>
                </c:pt>
                <c:pt idx="2809">
                  <c:v>64.916700000000006</c:v>
                </c:pt>
                <c:pt idx="2810">
                  <c:v>64.916700000000006</c:v>
                </c:pt>
                <c:pt idx="2811">
                  <c:v>64.916700000000006</c:v>
                </c:pt>
                <c:pt idx="2812">
                  <c:v>64.916700000000006</c:v>
                </c:pt>
                <c:pt idx="2813">
                  <c:v>64.916700000000006</c:v>
                </c:pt>
                <c:pt idx="2814">
                  <c:v>64.916700000000006</c:v>
                </c:pt>
                <c:pt idx="2815">
                  <c:v>64.916700000000006</c:v>
                </c:pt>
                <c:pt idx="2816">
                  <c:v>64.916700000000006</c:v>
                </c:pt>
                <c:pt idx="2817">
                  <c:v>64.916700000000006</c:v>
                </c:pt>
                <c:pt idx="2818">
                  <c:v>64.916700000000006</c:v>
                </c:pt>
                <c:pt idx="2819">
                  <c:v>64.916700000000006</c:v>
                </c:pt>
                <c:pt idx="2820">
                  <c:v>64.916700000000006</c:v>
                </c:pt>
                <c:pt idx="2821">
                  <c:v>64.916700000000006</c:v>
                </c:pt>
                <c:pt idx="2822">
                  <c:v>64.916700000000006</c:v>
                </c:pt>
                <c:pt idx="2823">
                  <c:v>64.916700000000006</c:v>
                </c:pt>
                <c:pt idx="2824">
                  <c:v>64.916700000000006</c:v>
                </c:pt>
                <c:pt idx="2825">
                  <c:v>64.916700000000006</c:v>
                </c:pt>
                <c:pt idx="2826">
                  <c:v>64.916700000000006</c:v>
                </c:pt>
                <c:pt idx="2827">
                  <c:v>65.333299999999994</c:v>
                </c:pt>
                <c:pt idx="2828">
                  <c:v>65.333299999999994</c:v>
                </c:pt>
                <c:pt idx="2829">
                  <c:v>65.333299999999994</c:v>
                </c:pt>
                <c:pt idx="2830">
                  <c:v>65.333299999999994</c:v>
                </c:pt>
                <c:pt idx="2831">
                  <c:v>65.333299999999994</c:v>
                </c:pt>
                <c:pt idx="2832">
                  <c:v>65.333299999999994</c:v>
                </c:pt>
                <c:pt idx="2833">
                  <c:v>65.333299999999994</c:v>
                </c:pt>
                <c:pt idx="2834">
                  <c:v>65.333299999999994</c:v>
                </c:pt>
                <c:pt idx="2835">
                  <c:v>65.333299999999994</c:v>
                </c:pt>
                <c:pt idx="2836">
                  <c:v>65.333299999999994</c:v>
                </c:pt>
                <c:pt idx="2837">
                  <c:v>65.333299999999994</c:v>
                </c:pt>
                <c:pt idx="2838">
                  <c:v>65.333299999999994</c:v>
                </c:pt>
                <c:pt idx="2839">
                  <c:v>65.333299999999994</c:v>
                </c:pt>
                <c:pt idx="2840">
                  <c:v>65.333299999999994</c:v>
                </c:pt>
                <c:pt idx="2841">
                  <c:v>65.333299999999994</c:v>
                </c:pt>
                <c:pt idx="2842">
                  <c:v>65.333299999999994</c:v>
                </c:pt>
                <c:pt idx="2843">
                  <c:v>65.333299999999994</c:v>
                </c:pt>
                <c:pt idx="2844">
                  <c:v>65.333299999999994</c:v>
                </c:pt>
                <c:pt idx="2845">
                  <c:v>65.333299999999994</c:v>
                </c:pt>
                <c:pt idx="2846">
                  <c:v>65.333299999999994</c:v>
                </c:pt>
                <c:pt idx="2847">
                  <c:v>65.333299999999994</c:v>
                </c:pt>
                <c:pt idx="2848">
                  <c:v>65.333299999999994</c:v>
                </c:pt>
                <c:pt idx="2849">
                  <c:v>65.333299999999994</c:v>
                </c:pt>
                <c:pt idx="2850">
                  <c:v>65.333299999999994</c:v>
                </c:pt>
                <c:pt idx="2851">
                  <c:v>65.333299999999994</c:v>
                </c:pt>
                <c:pt idx="2852">
                  <c:v>65.333299999999994</c:v>
                </c:pt>
                <c:pt idx="2853">
                  <c:v>65.333299999999994</c:v>
                </c:pt>
                <c:pt idx="2854">
                  <c:v>65.333299999999994</c:v>
                </c:pt>
                <c:pt idx="2855">
                  <c:v>65.333299999999994</c:v>
                </c:pt>
                <c:pt idx="2856">
                  <c:v>65.333299999999994</c:v>
                </c:pt>
                <c:pt idx="2857">
                  <c:v>65.333299999999994</c:v>
                </c:pt>
                <c:pt idx="2858">
                  <c:v>65.333299999999994</c:v>
                </c:pt>
                <c:pt idx="2859">
                  <c:v>65.333299999999994</c:v>
                </c:pt>
                <c:pt idx="2860">
                  <c:v>65.333299999999994</c:v>
                </c:pt>
                <c:pt idx="2861">
                  <c:v>65.333299999999994</c:v>
                </c:pt>
                <c:pt idx="2862">
                  <c:v>65.333299999999994</c:v>
                </c:pt>
                <c:pt idx="2863">
                  <c:v>65.333299999999994</c:v>
                </c:pt>
                <c:pt idx="2864">
                  <c:v>65.333299999999994</c:v>
                </c:pt>
                <c:pt idx="2865">
                  <c:v>65.333299999999994</c:v>
                </c:pt>
                <c:pt idx="2866">
                  <c:v>65.333299999999994</c:v>
                </c:pt>
                <c:pt idx="2867">
                  <c:v>65.333299999999994</c:v>
                </c:pt>
                <c:pt idx="2868">
                  <c:v>65.333299999999994</c:v>
                </c:pt>
                <c:pt idx="2869">
                  <c:v>65.333299999999994</c:v>
                </c:pt>
                <c:pt idx="2870">
                  <c:v>65.333299999999994</c:v>
                </c:pt>
                <c:pt idx="2871">
                  <c:v>65.333299999999994</c:v>
                </c:pt>
                <c:pt idx="2872">
                  <c:v>65.333299999999994</c:v>
                </c:pt>
                <c:pt idx="2873">
                  <c:v>65.333299999999994</c:v>
                </c:pt>
                <c:pt idx="2874">
                  <c:v>65.333299999999994</c:v>
                </c:pt>
                <c:pt idx="2875">
                  <c:v>65.333299999999994</c:v>
                </c:pt>
                <c:pt idx="2876">
                  <c:v>65.333299999999994</c:v>
                </c:pt>
                <c:pt idx="2877">
                  <c:v>65.333299999999994</c:v>
                </c:pt>
                <c:pt idx="2878">
                  <c:v>65.333299999999994</c:v>
                </c:pt>
                <c:pt idx="2879">
                  <c:v>65.333299999999994</c:v>
                </c:pt>
                <c:pt idx="2880">
                  <c:v>65.333299999999994</c:v>
                </c:pt>
                <c:pt idx="2881">
                  <c:v>65.333299999999994</c:v>
                </c:pt>
                <c:pt idx="2882">
                  <c:v>65.333299999999994</c:v>
                </c:pt>
                <c:pt idx="2883">
                  <c:v>65.333299999999994</c:v>
                </c:pt>
                <c:pt idx="2884">
                  <c:v>65.333299999999994</c:v>
                </c:pt>
                <c:pt idx="2885">
                  <c:v>65.333299999999994</c:v>
                </c:pt>
                <c:pt idx="2886">
                  <c:v>65.333299999999994</c:v>
                </c:pt>
                <c:pt idx="2887">
                  <c:v>65.333299999999994</c:v>
                </c:pt>
                <c:pt idx="2888">
                  <c:v>65.333299999999994</c:v>
                </c:pt>
                <c:pt idx="2889">
                  <c:v>65.333299999999994</c:v>
                </c:pt>
                <c:pt idx="2890">
                  <c:v>65.333299999999994</c:v>
                </c:pt>
                <c:pt idx="2891">
                  <c:v>65.333299999999994</c:v>
                </c:pt>
                <c:pt idx="2892">
                  <c:v>65.333299999999994</c:v>
                </c:pt>
                <c:pt idx="2893">
                  <c:v>65.333299999999994</c:v>
                </c:pt>
                <c:pt idx="2894">
                  <c:v>65.333299999999994</c:v>
                </c:pt>
                <c:pt idx="2895">
                  <c:v>65.333299999999994</c:v>
                </c:pt>
                <c:pt idx="2896">
                  <c:v>65.333299999999994</c:v>
                </c:pt>
                <c:pt idx="2897">
                  <c:v>65.333299999999994</c:v>
                </c:pt>
                <c:pt idx="2898">
                  <c:v>65.333299999999994</c:v>
                </c:pt>
                <c:pt idx="2899">
                  <c:v>65.333299999999994</c:v>
                </c:pt>
                <c:pt idx="2900">
                  <c:v>65.333299999999994</c:v>
                </c:pt>
                <c:pt idx="2901">
                  <c:v>65.333299999999994</c:v>
                </c:pt>
                <c:pt idx="2902">
                  <c:v>65.333299999999994</c:v>
                </c:pt>
                <c:pt idx="2903">
                  <c:v>65.333299999999994</c:v>
                </c:pt>
                <c:pt idx="2904">
                  <c:v>65.333299999999994</c:v>
                </c:pt>
                <c:pt idx="2905">
                  <c:v>65.333299999999994</c:v>
                </c:pt>
                <c:pt idx="2906">
                  <c:v>65.333299999999994</c:v>
                </c:pt>
                <c:pt idx="2907">
                  <c:v>65.333299999999994</c:v>
                </c:pt>
                <c:pt idx="2908">
                  <c:v>65.333299999999994</c:v>
                </c:pt>
                <c:pt idx="2909">
                  <c:v>65.333299999999994</c:v>
                </c:pt>
                <c:pt idx="2910">
                  <c:v>65.333299999999994</c:v>
                </c:pt>
                <c:pt idx="2911">
                  <c:v>65.333299999999994</c:v>
                </c:pt>
                <c:pt idx="2912">
                  <c:v>65.333299999999994</c:v>
                </c:pt>
                <c:pt idx="2913">
                  <c:v>65.333299999999994</c:v>
                </c:pt>
                <c:pt idx="2914">
                  <c:v>65.333299999999994</c:v>
                </c:pt>
                <c:pt idx="2915">
                  <c:v>65.333299999999994</c:v>
                </c:pt>
                <c:pt idx="2916">
                  <c:v>65.333299999999994</c:v>
                </c:pt>
                <c:pt idx="2917">
                  <c:v>65.333299999999994</c:v>
                </c:pt>
                <c:pt idx="2918">
                  <c:v>65.333299999999994</c:v>
                </c:pt>
                <c:pt idx="2919">
                  <c:v>65.333299999999994</c:v>
                </c:pt>
                <c:pt idx="2920">
                  <c:v>65.333299999999994</c:v>
                </c:pt>
                <c:pt idx="2921">
                  <c:v>65.333299999999994</c:v>
                </c:pt>
                <c:pt idx="2922">
                  <c:v>65.333299999999994</c:v>
                </c:pt>
                <c:pt idx="2923">
                  <c:v>65.333299999999994</c:v>
                </c:pt>
                <c:pt idx="2924">
                  <c:v>65.333299999999994</c:v>
                </c:pt>
                <c:pt idx="2925">
                  <c:v>65.333299999999994</c:v>
                </c:pt>
                <c:pt idx="2926">
                  <c:v>65.333299999999994</c:v>
                </c:pt>
                <c:pt idx="2927">
                  <c:v>65.333299999999994</c:v>
                </c:pt>
                <c:pt idx="2928">
                  <c:v>65.333299999999994</c:v>
                </c:pt>
                <c:pt idx="2929">
                  <c:v>65.333299999999994</c:v>
                </c:pt>
                <c:pt idx="2930">
                  <c:v>65.333299999999994</c:v>
                </c:pt>
                <c:pt idx="2931">
                  <c:v>65.333299999999994</c:v>
                </c:pt>
                <c:pt idx="2932">
                  <c:v>65.333299999999994</c:v>
                </c:pt>
                <c:pt idx="2933">
                  <c:v>65.333299999999994</c:v>
                </c:pt>
                <c:pt idx="2934">
                  <c:v>65.333299999999994</c:v>
                </c:pt>
                <c:pt idx="2935">
                  <c:v>65.333299999999994</c:v>
                </c:pt>
                <c:pt idx="2936">
                  <c:v>65.333299999999994</c:v>
                </c:pt>
                <c:pt idx="2937">
                  <c:v>65.333299999999994</c:v>
                </c:pt>
                <c:pt idx="2938">
                  <c:v>65.333299999999994</c:v>
                </c:pt>
                <c:pt idx="2939">
                  <c:v>65.333299999999994</c:v>
                </c:pt>
                <c:pt idx="2940">
                  <c:v>65.333299999999994</c:v>
                </c:pt>
                <c:pt idx="2941">
                  <c:v>65.333299999999994</c:v>
                </c:pt>
                <c:pt idx="2942">
                  <c:v>65.333299999999994</c:v>
                </c:pt>
                <c:pt idx="2943">
                  <c:v>65.333299999999994</c:v>
                </c:pt>
                <c:pt idx="2944">
                  <c:v>65.333299999999994</c:v>
                </c:pt>
                <c:pt idx="2945">
                  <c:v>65.333299999999994</c:v>
                </c:pt>
                <c:pt idx="2946">
                  <c:v>65.333299999999994</c:v>
                </c:pt>
                <c:pt idx="2947">
                  <c:v>65.333299999999994</c:v>
                </c:pt>
                <c:pt idx="2948">
                  <c:v>65.333299999999994</c:v>
                </c:pt>
                <c:pt idx="2949">
                  <c:v>65.333299999999994</c:v>
                </c:pt>
                <c:pt idx="2950">
                  <c:v>65.333299999999994</c:v>
                </c:pt>
                <c:pt idx="2951">
                  <c:v>65.333299999999994</c:v>
                </c:pt>
                <c:pt idx="2952">
                  <c:v>65.333299999999994</c:v>
                </c:pt>
                <c:pt idx="2953">
                  <c:v>65.333299999999994</c:v>
                </c:pt>
                <c:pt idx="2954">
                  <c:v>65.333299999999994</c:v>
                </c:pt>
                <c:pt idx="2955">
                  <c:v>65.333299999999994</c:v>
                </c:pt>
                <c:pt idx="2956">
                  <c:v>65.333299999999994</c:v>
                </c:pt>
                <c:pt idx="2957">
                  <c:v>65.333299999999994</c:v>
                </c:pt>
                <c:pt idx="2958">
                  <c:v>65.333299999999994</c:v>
                </c:pt>
                <c:pt idx="2959">
                  <c:v>65.333299999999994</c:v>
                </c:pt>
                <c:pt idx="2960">
                  <c:v>65.333299999999994</c:v>
                </c:pt>
                <c:pt idx="2961">
                  <c:v>65.333299999999994</c:v>
                </c:pt>
                <c:pt idx="2962">
                  <c:v>65.333299999999994</c:v>
                </c:pt>
                <c:pt idx="2963">
                  <c:v>65.333299999999994</c:v>
                </c:pt>
                <c:pt idx="2964">
                  <c:v>65.333299999999994</c:v>
                </c:pt>
                <c:pt idx="2965">
                  <c:v>65.333299999999994</c:v>
                </c:pt>
                <c:pt idx="2966">
                  <c:v>65.333299999999994</c:v>
                </c:pt>
                <c:pt idx="2967">
                  <c:v>65.333299999999994</c:v>
                </c:pt>
                <c:pt idx="2968">
                  <c:v>65.333299999999994</c:v>
                </c:pt>
                <c:pt idx="2969">
                  <c:v>65.333299999999994</c:v>
                </c:pt>
                <c:pt idx="2970">
                  <c:v>65.333299999999994</c:v>
                </c:pt>
                <c:pt idx="2971">
                  <c:v>65.333299999999994</c:v>
                </c:pt>
                <c:pt idx="2972">
                  <c:v>65.333299999999994</c:v>
                </c:pt>
                <c:pt idx="2973">
                  <c:v>65.333299999999994</c:v>
                </c:pt>
                <c:pt idx="2974">
                  <c:v>65.333299999999994</c:v>
                </c:pt>
                <c:pt idx="2975">
                  <c:v>65.333299999999994</c:v>
                </c:pt>
                <c:pt idx="2976">
                  <c:v>65.333299999999994</c:v>
                </c:pt>
                <c:pt idx="2977">
                  <c:v>65.333299999999994</c:v>
                </c:pt>
                <c:pt idx="2978">
                  <c:v>65.583299999999994</c:v>
                </c:pt>
                <c:pt idx="2979">
                  <c:v>65.583299999999994</c:v>
                </c:pt>
                <c:pt idx="2980">
                  <c:v>65.583299999999994</c:v>
                </c:pt>
                <c:pt idx="2981">
                  <c:v>65.583299999999994</c:v>
                </c:pt>
                <c:pt idx="2982">
                  <c:v>65.583299999999994</c:v>
                </c:pt>
                <c:pt idx="2983">
                  <c:v>65.583299999999994</c:v>
                </c:pt>
                <c:pt idx="2984">
                  <c:v>65.583299999999994</c:v>
                </c:pt>
                <c:pt idx="2985">
                  <c:v>65.583299999999994</c:v>
                </c:pt>
                <c:pt idx="2986">
                  <c:v>65.583299999999994</c:v>
                </c:pt>
                <c:pt idx="2987">
                  <c:v>65.583299999999994</c:v>
                </c:pt>
                <c:pt idx="2988">
                  <c:v>65.583299999999994</c:v>
                </c:pt>
                <c:pt idx="2989">
                  <c:v>65.583299999999994</c:v>
                </c:pt>
                <c:pt idx="2990">
                  <c:v>65.583299999999994</c:v>
                </c:pt>
                <c:pt idx="2991">
                  <c:v>65.583299999999994</c:v>
                </c:pt>
                <c:pt idx="2992">
                  <c:v>65.583299999999994</c:v>
                </c:pt>
                <c:pt idx="2993">
                  <c:v>65.583299999999994</c:v>
                </c:pt>
                <c:pt idx="2994">
                  <c:v>65.583299999999994</c:v>
                </c:pt>
                <c:pt idx="2995">
                  <c:v>65.583299999999994</c:v>
                </c:pt>
                <c:pt idx="2996">
                  <c:v>65.583299999999994</c:v>
                </c:pt>
                <c:pt idx="2997">
                  <c:v>65.583299999999994</c:v>
                </c:pt>
                <c:pt idx="2998">
                  <c:v>65.583299999999994</c:v>
                </c:pt>
                <c:pt idx="2999">
                  <c:v>65.583299999999994</c:v>
                </c:pt>
                <c:pt idx="3000">
                  <c:v>65.583299999999994</c:v>
                </c:pt>
                <c:pt idx="3001">
                  <c:v>65.583299999999994</c:v>
                </c:pt>
                <c:pt idx="3002">
                  <c:v>65.583299999999994</c:v>
                </c:pt>
                <c:pt idx="3003">
                  <c:v>65.583299999999994</c:v>
                </c:pt>
                <c:pt idx="3004">
                  <c:v>65.583299999999994</c:v>
                </c:pt>
                <c:pt idx="3005">
                  <c:v>65.583299999999994</c:v>
                </c:pt>
                <c:pt idx="3006">
                  <c:v>65.583299999999994</c:v>
                </c:pt>
                <c:pt idx="3007">
                  <c:v>65.583299999999994</c:v>
                </c:pt>
                <c:pt idx="3008">
                  <c:v>65.583299999999994</c:v>
                </c:pt>
                <c:pt idx="3009">
                  <c:v>65.583299999999994</c:v>
                </c:pt>
                <c:pt idx="3010">
                  <c:v>65.583299999999994</c:v>
                </c:pt>
                <c:pt idx="3011">
                  <c:v>65.583299999999994</c:v>
                </c:pt>
                <c:pt idx="3012">
                  <c:v>65.583299999999994</c:v>
                </c:pt>
                <c:pt idx="3013">
                  <c:v>65.583299999999994</c:v>
                </c:pt>
                <c:pt idx="3014">
                  <c:v>65.583299999999994</c:v>
                </c:pt>
                <c:pt idx="3015">
                  <c:v>65.583299999999994</c:v>
                </c:pt>
                <c:pt idx="3016">
                  <c:v>65.583299999999994</c:v>
                </c:pt>
                <c:pt idx="3017">
                  <c:v>65.583299999999994</c:v>
                </c:pt>
                <c:pt idx="3018">
                  <c:v>65.583299999999994</c:v>
                </c:pt>
                <c:pt idx="3019">
                  <c:v>65.583299999999994</c:v>
                </c:pt>
                <c:pt idx="3020">
                  <c:v>65.583299999999994</c:v>
                </c:pt>
                <c:pt idx="3021">
                  <c:v>65.583299999999994</c:v>
                </c:pt>
                <c:pt idx="3022">
                  <c:v>65.583299999999994</c:v>
                </c:pt>
                <c:pt idx="3023">
                  <c:v>65.583299999999994</c:v>
                </c:pt>
                <c:pt idx="3024">
                  <c:v>65.583299999999994</c:v>
                </c:pt>
                <c:pt idx="3025">
                  <c:v>65.583299999999994</c:v>
                </c:pt>
                <c:pt idx="3026">
                  <c:v>65.583299999999994</c:v>
                </c:pt>
                <c:pt idx="3027">
                  <c:v>65.583299999999994</c:v>
                </c:pt>
                <c:pt idx="3028">
                  <c:v>65.583299999999994</c:v>
                </c:pt>
                <c:pt idx="3029">
                  <c:v>65.583299999999994</c:v>
                </c:pt>
                <c:pt idx="3030">
                  <c:v>65.583299999999994</c:v>
                </c:pt>
                <c:pt idx="3031">
                  <c:v>65.583299999999994</c:v>
                </c:pt>
                <c:pt idx="3032">
                  <c:v>65.583299999999994</c:v>
                </c:pt>
                <c:pt idx="3033">
                  <c:v>65.583299999999994</c:v>
                </c:pt>
                <c:pt idx="3034">
                  <c:v>65.583299999999994</c:v>
                </c:pt>
                <c:pt idx="3035">
                  <c:v>65.583299999999994</c:v>
                </c:pt>
                <c:pt idx="3036">
                  <c:v>65.583299999999994</c:v>
                </c:pt>
                <c:pt idx="3037">
                  <c:v>65.583299999999994</c:v>
                </c:pt>
                <c:pt idx="3038">
                  <c:v>65.583299999999994</c:v>
                </c:pt>
                <c:pt idx="3039">
                  <c:v>65.583299999999994</c:v>
                </c:pt>
                <c:pt idx="3040">
                  <c:v>65.583299999999994</c:v>
                </c:pt>
                <c:pt idx="3041">
                  <c:v>65.583299999999994</c:v>
                </c:pt>
                <c:pt idx="3042">
                  <c:v>65.583299999999994</c:v>
                </c:pt>
                <c:pt idx="3043">
                  <c:v>65.583299999999994</c:v>
                </c:pt>
                <c:pt idx="3044">
                  <c:v>65.583299999999994</c:v>
                </c:pt>
                <c:pt idx="3045">
                  <c:v>65.583299999999994</c:v>
                </c:pt>
                <c:pt idx="3046">
                  <c:v>65.583299999999994</c:v>
                </c:pt>
                <c:pt idx="3047">
                  <c:v>65.583299999999994</c:v>
                </c:pt>
                <c:pt idx="3048">
                  <c:v>65.583299999999994</c:v>
                </c:pt>
                <c:pt idx="3049">
                  <c:v>65.583299999999994</c:v>
                </c:pt>
                <c:pt idx="3050">
                  <c:v>65.583299999999994</c:v>
                </c:pt>
                <c:pt idx="3051">
                  <c:v>65.583299999999994</c:v>
                </c:pt>
                <c:pt idx="3052">
                  <c:v>65.583299999999994</c:v>
                </c:pt>
                <c:pt idx="3053">
                  <c:v>65.583299999999994</c:v>
                </c:pt>
                <c:pt idx="3054">
                  <c:v>65.583299999999994</c:v>
                </c:pt>
                <c:pt idx="3055">
                  <c:v>65.583299999999994</c:v>
                </c:pt>
                <c:pt idx="3056">
                  <c:v>65.583299999999994</c:v>
                </c:pt>
                <c:pt idx="3057">
                  <c:v>65.583299999999994</c:v>
                </c:pt>
                <c:pt idx="3058">
                  <c:v>65.583299999999994</c:v>
                </c:pt>
                <c:pt idx="3059">
                  <c:v>65.583299999999994</c:v>
                </c:pt>
                <c:pt idx="3060">
                  <c:v>65.583299999999994</c:v>
                </c:pt>
                <c:pt idx="3061">
                  <c:v>65.583299999999994</c:v>
                </c:pt>
                <c:pt idx="3062">
                  <c:v>65.583299999999994</c:v>
                </c:pt>
                <c:pt idx="3063">
                  <c:v>65.583299999999994</c:v>
                </c:pt>
                <c:pt idx="3064">
                  <c:v>65.583299999999994</c:v>
                </c:pt>
                <c:pt idx="3065">
                  <c:v>65.583299999999994</c:v>
                </c:pt>
                <c:pt idx="3066">
                  <c:v>65.583299999999994</c:v>
                </c:pt>
                <c:pt idx="3067">
                  <c:v>65.583299999999994</c:v>
                </c:pt>
                <c:pt idx="3068">
                  <c:v>65.583299999999994</c:v>
                </c:pt>
                <c:pt idx="3069">
                  <c:v>65.583299999999994</c:v>
                </c:pt>
                <c:pt idx="3070">
                  <c:v>65.583299999999994</c:v>
                </c:pt>
                <c:pt idx="3071">
                  <c:v>65.583299999999994</c:v>
                </c:pt>
                <c:pt idx="3072">
                  <c:v>65.583299999999994</c:v>
                </c:pt>
                <c:pt idx="3073">
                  <c:v>65.583299999999994</c:v>
                </c:pt>
                <c:pt idx="3074">
                  <c:v>65.583299999999994</c:v>
                </c:pt>
                <c:pt idx="3075">
                  <c:v>65.583299999999994</c:v>
                </c:pt>
                <c:pt idx="3076">
                  <c:v>65.583299999999994</c:v>
                </c:pt>
                <c:pt idx="3077">
                  <c:v>65.583299999999994</c:v>
                </c:pt>
                <c:pt idx="3078">
                  <c:v>65.583299999999994</c:v>
                </c:pt>
                <c:pt idx="3079">
                  <c:v>65.583299999999994</c:v>
                </c:pt>
                <c:pt idx="3080">
                  <c:v>65.583299999999994</c:v>
                </c:pt>
                <c:pt idx="3081">
                  <c:v>65.583299999999994</c:v>
                </c:pt>
                <c:pt idx="3082">
                  <c:v>65.583299999999994</c:v>
                </c:pt>
                <c:pt idx="3083">
                  <c:v>65.583299999999994</c:v>
                </c:pt>
                <c:pt idx="3084">
                  <c:v>65.583299999999994</c:v>
                </c:pt>
                <c:pt idx="3085">
                  <c:v>65.583299999999994</c:v>
                </c:pt>
                <c:pt idx="3086">
                  <c:v>65.583299999999994</c:v>
                </c:pt>
                <c:pt idx="3087">
                  <c:v>65.583299999999994</c:v>
                </c:pt>
                <c:pt idx="3088">
                  <c:v>65.583299999999994</c:v>
                </c:pt>
                <c:pt idx="3089">
                  <c:v>65.583299999999994</c:v>
                </c:pt>
                <c:pt idx="3090">
                  <c:v>65.583299999999994</c:v>
                </c:pt>
                <c:pt idx="3091">
                  <c:v>65.583299999999994</c:v>
                </c:pt>
                <c:pt idx="3092">
                  <c:v>65.583299999999994</c:v>
                </c:pt>
                <c:pt idx="3093">
                  <c:v>65.583299999999994</c:v>
                </c:pt>
                <c:pt idx="3094">
                  <c:v>65.583299999999994</c:v>
                </c:pt>
                <c:pt idx="3095">
                  <c:v>65.583299999999994</c:v>
                </c:pt>
                <c:pt idx="3096">
                  <c:v>65.583299999999994</c:v>
                </c:pt>
                <c:pt idx="3097">
                  <c:v>65.583299999999994</c:v>
                </c:pt>
                <c:pt idx="3098">
                  <c:v>65.583299999999994</c:v>
                </c:pt>
                <c:pt idx="3099">
                  <c:v>65.583299999999994</c:v>
                </c:pt>
                <c:pt idx="3100">
                  <c:v>65.583299999999994</c:v>
                </c:pt>
                <c:pt idx="3101">
                  <c:v>65.583299999999994</c:v>
                </c:pt>
                <c:pt idx="3102">
                  <c:v>65.583299999999994</c:v>
                </c:pt>
                <c:pt idx="3103">
                  <c:v>65.583299999999994</c:v>
                </c:pt>
                <c:pt idx="3104">
                  <c:v>65.583299999999994</c:v>
                </c:pt>
                <c:pt idx="3105">
                  <c:v>65.583299999999994</c:v>
                </c:pt>
                <c:pt idx="3106">
                  <c:v>65.583299999999994</c:v>
                </c:pt>
                <c:pt idx="3107">
                  <c:v>65.583299999999994</c:v>
                </c:pt>
                <c:pt idx="3108">
                  <c:v>65.583299999999994</c:v>
                </c:pt>
                <c:pt idx="3109">
                  <c:v>65.583299999999994</c:v>
                </c:pt>
                <c:pt idx="3110">
                  <c:v>65.583299999999994</c:v>
                </c:pt>
                <c:pt idx="3111">
                  <c:v>65.583299999999994</c:v>
                </c:pt>
                <c:pt idx="3112">
                  <c:v>65.583299999999994</c:v>
                </c:pt>
                <c:pt idx="3113">
                  <c:v>65.583299999999994</c:v>
                </c:pt>
                <c:pt idx="3114">
                  <c:v>65.583299999999994</c:v>
                </c:pt>
                <c:pt idx="3115">
                  <c:v>65.583299999999994</c:v>
                </c:pt>
                <c:pt idx="3116">
                  <c:v>65.583299999999994</c:v>
                </c:pt>
                <c:pt idx="3117">
                  <c:v>65.583299999999994</c:v>
                </c:pt>
                <c:pt idx="3118">
                  <c:v>65.583299999999994</c:v>
                </c:pt>
                <c:pt idx="3119">
                  <c:v>65.583299999999994</c:v>
                </c:pt>
                <c:pt idx="3120">
                  <c:v>65.583299999999994</c:v>
                </c:pt>
                <c:pt idx="3121">
                  <c:v>65.583299999999994</c:v>
                </c:pt>
                <c:pt idx="3122">
                  <c:v>65.583299999999994</c:v>
                </c:pt>
                <c:pt idx="3123">
                  <c:v>65.583299999999994</c:v>
                </c:pt>
                <c:pt idx="3124">
                  <c:v>65.583299999999994</c:v>
                </c:pt>
                <c:pt idx="3125">
                  <c:v>65.583299999999994</c:v>
                </c:pt>
                <c:pt idx="3126">
                  <c:v>65.583299999999994</c:v>
                </c:pt>
                <c:pt idx="3127">
                  <c:v>65.583299999999994</c:v>
                </c:pt>
                <c:pt idx="3128">
                  <c:v>65.583299999999994</c:v>
                </c:pt>
                <c:pt idx="3129">
                  <c:v>65.583299999999994</c:v>
                </c:pt>
                <c:pt idx="3130">
                  <c:v>65.583299999999994</c:v>
                </c:pt>
                <c:pt idx="3131">
                  <c:v>65.583299999999994</c:v>
                </c:pt>
                <c:pt idx="3132">
                  <c:v>65.583299999999994</c:v>
                </c:pt>
                <c:pt idx="3133">
                  <c:v>65.583299999999994</c:v>
                </c:pt>
                <c:pt idx="3134">
                  <c:v>65.583299999999994</c:v>
                </c:pt>
                <c:pt idx="3135">
                  <c:v>65.583299999999994</c:v>
                </c:pt>
                <c:pt idx="3136">
                  <c:v>65.583299999999994</c:v>
                </c:pt>
                <c:pt idx="3137">
                  <c:v>65.583299999999994</c:v>
                </c:pt>
                <c:pt idx="3138">
                  <c:v>65.583299999999994</c:v>
                </c:pt>
                <c:pt idx="3139">
                  <c:v>65.583299999999994</c:v>
                </c:pt>
                <c:pt idx="3140">
                  <c:v>65.583299999999994</c:v>
                </c:pt>
                <c:pt idx="3141">
                  <c:v>65.583299999999994</c:v>
                </c:pt>
                <c:pt idx="3142">
                  <c:v>65.583299999999994</c:v>
                </c:pt>
                <c:pt idx="3143">
                  <c:v>65.583299999999994</c:v>
                </c:pt>
                <c:pt idx="3144">
                  <c:v>65.583299999999994</c:v>
                </c:pt>
                <c:pt idx="3145">
                  <c:v>65.583299999999994</c:v>
                </c:pt>
                <c:pt idx="3146">
                  <c:v>65.583299999999994</c:v>
                </c:pt>
                <c:pt idx="3147">
                  <c:v>65.583299999999994</c:v>
                </c:pt>
                <c:pt idx="3148">
                  <c:v>65.583299999999994</c:v>
                </c:pt>
                <c:pt idx="3149">
                  <c:v>65.583299999999994</c:v>
                </c:pt>
                <c:pt idx="3150">
                  <c:v>65.583299999999994</c:v>
                </c:pt>
                <c:pt idx="3151">
                  <c:v>65.583299999999994</c:v>
                </c:pt>
                <c:pt idx="3152">
                  <c:v>65.583299999999994</c:v>
                </c:pt>
                <c:pt idx="3153">
                  <c:v>65.583299999999994</c:v>
                </c:pt>
                <c:pt idx="3154">
                  <c:v>65.583299999999994</c:v>
                </c:pt>
                <c:pt idx="3155">
                  <c:v>65.583299999999994</c:v>
                </c:pt>
                <c:pt idx="3156">
                  <c:v>65.583299999999994</c:v>
                </c:pt>
                <c:pt idx="3157">
                  <c:v>65.583299999999994</c:v>
                </c:pt>
                <c:pt idx="3158">
                  <c:v>65.583299999999994</c:v>
                </c:pt>
                <c:pt idx="3159">
                  <c:v>65.583299999999994</c:v>
                </c:pt>
                <c:pt idx="3160">
                  <c:v>65.583299999999994</c:v>
                </c:pt>
                <c:pt idx="3161">
                  <c:v>65.583299999999994</c:v>
                </c:pt>
                <c:pt idx="3162">
                  <c:v>65.583299999999994</c:v>
                </c:pt>
                <c:pt idx="3163">
                  <c:v>65.583299999999994</c:v>
                </c:pt>
                <c:pt idx="3164">
                  <c:v>65.583299999999994</c:v>
                </c:pt>
                <c:pt idx="3165">
                  <c:v>65.583299999999994</c:v>
                </c:pt>
                <c:pt idx="3166">
                  <c:v>65.583299999999994</c:v>
                </c:pt>
                <c:pt idx="3167">
                  <c:v>65.583299999999994</c:v>
                </c:pt>
                <c:pt idx="3168">
                  <c:v>65.583299999999994</c:v>
                </c:pt>
                <c:pt idx="3169">
                  <c:v>65.583299999999994</c:v>
                </c:pt>
                <c:pt idx="3170">
                  <c:v>65.583299999999994</c:v>
                </c:pt>
                <c:pt idx="3171">
                  <c:v>65.583299999999994</c:v>
                </c:pt>
                <c:pt idx="3172">
                  <c:v>65.583299999999994</c:v>
                </c:pt>
                <c:pt idx="3173">
                  <c:v>65.583299999999994</c:v>
                </c:pt>
                <c:pt idx="3174">
                  <c:v>65.583299999999994</c:v>
                </c:pt>
                <c:pt idx="3175">
                  <c:v>65.583299999999994</c:v>
                </c:pt>
                <c:pt idx="3176">
                  <c:v>65.583299999999994</c:v>
                </c:pt>
                <c:pt idx="3177">
                  <c:v>65.583299999999994</c:v>
                </c:pt>
                <c:pt idx="3178">
                  <c:v>65.583299999999994</c:v>
                </c:pt>
                <c:pt idx="3179">
                  <c:v>65.583299999999994</c:v>
                </c:pt>
                <c:pt idx="3180">
                  <c:v>65.583299999999994</c:v>
                </c:pt>
                <c:pt idx="3181">
                  <c:v>65.583299999999994</c:v>
                </c:pt>
                <c:pt idx="3182">
                  <c:v>65.583299999999994</c:v>
                </c:pt>
                <c:pt idx="3183">
                  <c:v>65.583299999999994</c:v>
                </c:pt>
                <c:pt idx="3184">
                  <c:v>65.583299999999994</c:v>
                </c:pt>
                <c:pt idx="3185">
                  <c:v>65.583299999999994</c:v>
                </c:pt>
                <c:pt idx="3186">
                  <c:v>65.583299999999994</c:v>
                </c:pt>
                <c:pt idx="3187">
                  <c:v>65.583299999999994</c:v>
                </c:pt>
                <c:pt idx="3188">
                  <c:v>65.583299999999994</c:v>
                </c:pt>
                <c:pt idx="3189">
                  <c:v>65.583299999999994</c:v>
                </c:pt>
                <c:pt idx="3190">
                  <c:v>65.583299999999994</c:v>
                </c:pt>
                <c:pt idx="3191">
                  <c:v>65.583299999999994</c:v>
                </c:pt>
                <c:pt idx="3192">
                  <c:v>66.25</c:v>
                </c:pt>
                <c:pt idx="3193">
                  <c:v>66.25</c:v>
                </c:pt>
                <c:pt idx="3194">
                  <c:v>66.25</c:v>
                </c:pt>
                <c:pt idx="3195">
                  <c:v>66.25</c:v>
                </c:pt>
                <c:pt idx="3196">
                  <c:v>66.25</c:v>
                </c:pt>
                <c:pt idx="3197">
                  <c:v>66.25</c:v>
                </c:pt>
                <c:pt idx="3198">
                  <c:v>66.25</c:v>
                </c:pt>
                <c:pt idx="3199">
                  <c:v>66.25</c:v>
                </c:pt>
                <c:pt idx="3200">
                  <c:v>66.25</c:v>
                </c:pt>
                <c:pt idx="3201">
                  <c:v>66.25</c:v>
                </c:pt>
                <c:pt idx="3202">
                  <c:v>66.25</c:v>
                </c:pt>
                <c:pt idx="3203">
                  <c:v>66.25</c:v>
                </c:pt>
                <c:pt idx="3204">
                  <c:v>66.25</c:v>
                </c:pt>
                <c:pt idx="3205">
                  <c:v>66.25</c:v>
                </c:pt>
                <c:pt idx="3206">
                  <c:v>66.25</c:v>
                </c:pt>
                <c:pt idx="3207">
                  <c:v>66.25</c:v>
                </c:pt>
                <c:pt idx="3208">
                  <c:v>66.25</c:v>
                </c:pt>
                <c:pt idx="3209">
                  <c:v>66.25</c:v>
                </c:pt>
                <c:pt idx="3210">
                  <c:v>66.25</c:v>
                </c:pt>
                <c:pt idx="3211">
                  <c:v>66.25</c:v>
                </c:pt>
                <c:pt idx="3212">
                  <c:v>66.25</c:v>
                </c:pt>
                <c:pt idx="3213">
                  <c:v>66.25</c:v>
                </c:pt>
                <c:pt idx="3214">
                  <c:v>66.25</c:v>
                </c:pt>
                <c:pt idx="3215">
                  <c:v>66.25</c:v>
                </c:pt>
                <c:pt idx="3216">
                  <c:v>66.25</c:v>
                </c:pt>
                <c:pt idx="3217">
                  <c:v>66.25</c:v>
                </c:pt>
                <c:pt idx="3218">
                  <c:v>66.25</c:v>
                </c:pt>
                <c:pt idx="3219">
                  <c:v>66.25</c:v>
                </c:pt>
                <c:pt idx="3220">
                  <c:v>66.25</c:v>
                </c:pt>
                <c:pt idx="3221">
                  <c:v>66.25</c:v>
                </c:pt>
                <c:pt idx="3222">
                  <c:v>66.25</c:v>
                </c:pt>
                <c:pt idx="3223">
                  <c:v>66.25</c:v>
                </c:pt>
                <c:pt idx="3224">
                  <c:v>66.25</c:v>
                </c:pt>
                <c:pt idx="3225">
                  <c:v>66.25</c:v>
                </c:pt>
                <c:pt idx="3226">
                  <c:v>66.25</c:v>
                </c:pt>
                <c:pt idx="3227">
                  <c:v>66.25</c:v>
                </c:pt>
                <c:pt idx="3228">
                  <c:v>66.25</c:v>
                </c:pt>
                <c:pt idx="3229">
                  <c:v>66.25</c:v>
                </c:pt>
                <c:pt idx="3230">
                  <c:v>66.25</c:v>
                </c:pt>
                <c:pt idx="3231">
                  <c:v>66.25</c:v>
                </c:pt>
                <c:pt idx="3232">
                  <c:v>66.25</c:v>
                </c:pt>
                <c:pt idx="3233">
                  <c:v>66.25</c:v>
                </c:pt>
                <c:pt idx="3234">
                  <c:v>66.25</c:v>
                </c:pt>
                <c:pt idx="3235">
                  <c:v>66.25</c:v>
                </c:pt>
                <c:pt idx="3236">
                  <c:v>66.25</c:v>
                </c:pt>
                <c:pt idx="3237">
                  <c:v>66.25</c:v>
                </c:pt>
                <c:pt idx="3238">
                  <c:v>66.25</c:v>
                </c:pt>
                <c:pt idx="3239">
                  <c:v>66.25</c:v>
                </c:pt>
                <c:pt idx="3240">
                  <c:v>66.25</c:v>
                </c:pt>
                <c:pt idx="3241">
                  <c:v>66.25</c:v>
                </c:pt>
                <c:pt idx="3242">
                  <c:v>66.25</c:v>
                </c:pt>
                <c:pt idx="3243">
                  <c:v>66.25</c:v>
                </c:pt>
                <c:pt idx="3244">
                  <c:v>66.25</c:v>
                </c:pt>
                <c:pt idx="3245">
                  <c:v>66.25</c:v>
                </c:pt>
                <c:pt idx="3246">
                  <c:v>66.25</c:v>
                </c:pt>
                <c:pt idx="3247">
                  <c:v>66.25</c:v>
                </c:pt>
                <c:pt idx="3248">
                  <c:v>66.25</c:v>
                </c:pt>
                <c:pt idx="3249">
                  <c:v>66.25</c:v>
                </c:pt>
                <c:pt idx="3250">
                  <c:v>66.25</c:v>
                </c:pt>
                <c:pt idx="3251">
                  <c:v>66.25</c:v>
                </c:pt>
                <c:pt idx="3252">
                  <c:v>66.25</c:v>
                </c:pt>
                <c:pt idx="3253">
                  <c:v>66.25</c:v>
                </c:pt>
                <c:pt idx="3254">
                  <c:v>66.25</c:v>
                </c:pt>
                <c:pt idx="3255">
                  <c:v>66.25</c:v>
                </c:pt>
                <c:pt idx="3256">
                  <c:v>66.25</c:v>
                </c:pt>
                <c:pt idx="3257">
                  <c:v>66.25</c:v>
                </c:pt>
                <c:pt idx="3258">
                  <c:v>66.25</c:v>
                </c:pt>
                <c:pt idx="3259">
                  <c:v>66.25</c:v>
                </c:pt>
                <c:pt idx="3260">
                  <c:v>66.25</c:v>
                </c:pt>
                <c:pt idx="3261">
                  <c:v>66.25</c:v>
                </c:pt>
                <c:pt idx="3262">
                  <c:v>66.25</c:v>
                </c:pt>
                <c:pt idx="3263">
                  <c:v>66.25</c:v>
                </c:pt>
                <c:pt idx="3264">
                  <c:v>66.25</c:v>
                </c:pt>
                <c:pt idx="3265">
                  <c:v>66.25</c:v>
                </c:pt>
                <c:pt idx="3266">
                  <c:v>66.25</c:v>
                </c:pt>
                <c:pt idx="3267">
                  <c:v>66.25</c:v>
                </c:pt>
                <c:pt idx="3268">
                  <c:v>66.25</c:v>
                </c:pt>
                <c:pt idx="3269">
                  <c:v>66.25</c:v>
                </c:pt>
                <c:pt idx="3270">
                  <c:v>66.25</c:v>
                </c:pt>
                <c:pt idx="3271">
                  <c:v>66.25</c:v>
                </c:pt>
                <c:pt idx="3272">
                  <c:v>66.25</c:v>
                </c:pt>
                <c:pt idx="3273">
                  <c:v>66.25</c:v>
                </c:pt>
                <c:pt idx="3274">
                  <c:v>66.25</c:v>
                </c:pt>
                <c:pt idx="3275">
                  <c:v>66.25</c:v>
                </c:pt>
                <c:pt idx="3276">
                  <c:v>66.25</c:v>
                </c:pt>
                <c:pt idx="3277">
                  <c:v>66.25</c:v>
                </c:pt>
                <c:pt idx="3278">
                  <c:v>66.25</c:v>
                </c:pt>
                <c:pt idx="3279">
                  <c:v>66.25</c:v>
                </c:pt>
                <c:pt idx="3280">
                  <c:v>66.25</c:v>
                </c:pt>
                <c:pt idx="3281">
                  <c:v>66.25</c:v>
                </c:pt>
                <c:pt idx="3282">
                  <c:v>66.25</c:v>
                </c:pt>
                <c:pt idx="3283">
                  <c:v>66.25</c:v>
                </c:pt>
                <c:pt idx="3284">
                  <c:v>66.25</c:v>
                </c:pt>
                <c:pt idx="3285">
                  <c:v>66.25</c:v>
                </c:pt>
                <c:pt idx="3286">
                  <c:v>66.25</c:v>
                </c:pt>
                <c:pt idx="3287">
                  <c:v>66.25</c:v>
                </c:pt>
                <c:pt idx="3288">
                  <c:v>66.25</c:v>
                </c:pt>
                <c:pt idx="3289">
                  <c:v>66.25</c:v>
                </c:pt>
                <c:pt idx="3290">
                  <c:v>66.25</c:v>
                </c:pt>
                <c:pt idx="3291">
                  <c:v>66.25</c:v>
                </c:pt>
                <c:pt idx="3292">
                  <c:v>66.25</c:v>
                </c:pt>
                <c:pt idx="3293">
                  <c:v>66.25</c:v>
                </c:pt>
                <c:pt idx="3294">
                  <c:v>66.25</c:v>
                </c:pt>
                <c:pt idx="3295">
                  <c:v>66.25</c:v>
                </c:pt>
                <c:pt idx="3296">
                  <c:v>66.25</c:v>
                </c:pt>
                <c:pt idx="3297">
                  <c:v>66.25</c:v>
                </c:pt>
                <c:pt idx="3298">
                  <c:v>66.25</c:v>
                </c:pt>
                <c:pt idx="3299">
                  <c:v>66.25</c:v>
                </c:pt>
                <c:pt idx="3300">
                  <c:v>66.25</c:v>
                </c:pt>
                <c:pt idx="3301">
                  <c:v>66.25</c:v>
                </c:pt>
                <c:pt idx="3302">
                  <c:v>66.25</c:v>
                </c:pt>
                <c:pt idx="3303">
                  <c:v>66.25</c:v>
                </c:pt>
                <c:pt idx="3304">
                  <c:v>66.25</c:v>
                </c:pt>
                <c:pt idx="3305">
                  <c:v>66.25</c:v>
                </c:pt>
                <c:pt idx="3306">
                  <c:v>66.25</c:v>
                </c:pt>
                <c:pt idx="3307">
                  <c:v>66.25</c:v>
                </c:pt>
                <c:pt idx="3308">
                  <c:v>66.25</c:v>
                </c:pt>
                <c:pt idx="3309">
                  <c:v>66.25</c:v>
                </c:pt>
                <c:pt idx="3310">
                  <c:v>66.25</c:v>
                </c:pt>
                <c:pt idx="3311">
                  <c:v>66.25</c:v>
                </c:pt>
                <c:pt idx="3312">
                  <c:v>66.25</c:v>
                </c:pt>
                <c:pt idx="3313">
                  <c:v>66.25</c:v>
                </c:pt>
                <c:pt idx="3314">
                  <c:v>66.25</c:v>
                </c:pt>
                <c:pt idx="3315">
                  <c:v>66.25</c:v>
                </c:pt>
                <c:pt idx="3316">
                  <c:v>66.25</c:v>
                </c:pt>
                <c:pt idx="3317">
                  <c:v>66.25</c:v>
                </c:pt>
                <c:pt idx="3318">
                  <c:v>66.25</c:v>
                </c:pt>
                <c:pt idx="3319">
                  <c:v>66.25</c:v>
                </c:pt>
                <c:pt idx="3320">
                  <c:v>66.25</c:v>
                </c:pt>
                <c:pt idx="3321">
                  <c:v>66.25</c:v>
                </c:pt>
                <c:pt idx="3322">
                  <c:v>66.25</c:v>
                </c:pt>
                <c:pt idx="3323">
                  <c:v>66.25</c:v>
                </c:pt>
                <c:pt idx="3324">
                  <c:v>66.25</c:v>
                </c:pt>
                <c:pt idx="3325">
                  <c:v>66.25</c:v>
                </c:pt>
                <c:pt idx="3326">
                  <c:v>66.25</c:v>
                </c:pt>
                <c:pt idx="3327">
                  <c:v>66.25</c:v>
                </c:pt>
                <c:pt idx="3328">
                  <c:v>66.25</c:v>
                </c:pt>
                <c:pt idx="3329">
                  <c:v>66.25</c:v>
                </c:pt>
                <c:pt idx="3330">
                  <c:v>66.25</c:v>
                </c:pt>
                <c:pt idx="3331">
                  <c:v>66.25</c:v>
                </c:pt>
                <c:pt idx="3332">
                  <c:v>66.25</c:v>
                </c:pt>
                <c:pt idx="3333">
                  <c:v>66.25</c:v>
                </c:pt>
                <c:pt idx="3334">
                  <c:v>66.25</c:v>
                </c:pt>
                <c:pt idx="3335">
                  <c:v>66.25</c:v>
                </c:pt>
                <c:pt idx="3336">
                  <c:v>66.25</c:v>
                </c:pt>
                <c:pt idx="3337">
                  <c:v>66.25</c:v>
                </c:pt>
                <c:pt idx="3338">
                  <c:v>66.25</c:v>
                </c:pt>
                <c:pt idx="3339">
                  <c:v>66.25</c:v>
                </c:pt>
                <c:pt idx="3340">
                  <c:v>66.25</c:v>
                </c:pt>
                <c:pt idx="3341">
                  <c:v>66.25</c:v>
                </c:pt>
                <c:pt idx="3342">
                  <c:v>66.25</c:v>
                </c:pt>
                <c:pt idx="3343">
                  <c:v>66.25</c:v>
                </c:pt>
                <c:pt idx="3344">
                  <c:v>66.25</c:v>
                </c:pt>
                <c:pt idx="3345">
                  <c:v>66.25</c:v>
                </c:pt>
                <c:pt idx="3346">
                  <c:v>66.25</c:v>
                </c:pt>
                <c:pt idx="3347">
                  <c:v>66.25</c:v>
                </c:pt>
                <c:pt idx="3348">
                  <c:v>66.25</c:v>
                </c:pt>
                <c:pt idx="3349">
                  <c:v>66.25</c:v>
                </c:pt>
                <c:pt idx="3350">
                  <c:v>66.25</c:v>
                </c:pt>
                <c:pt idx="3351">
                  <c:v>66.25</c:v>
                </c:pt>
                <c:pt idx="3352">
                  <c:v>66.25</c:v>
                </c:pt>
                <c:pt idx="3353">
                  <c:v>66.25</c:v>
                </c:pt>
                <c:pt idx="3354">
                  <c:v>66.25</c:v>
                </c:pt>
                <c:pt idx="3355">
                  <c:v>66.25</c:v>
                </c:pt>
                <c:pt idx="3356">
                  <c:v>66.25</c:v>
                </c:pt>
                <c:pt idx="3357">
                  <c:v>66.25</c:v>
                </c:pt>
                <c:pt idx="3358">
                  <c:v>66.25</c:v>
                </c:pt>
                <c:pt idx="3359">
                  <c:v>66.25</c:v>
                </c:pt>
                <c:pt idx="3360">
                  <c:v>66.25</c:v>
                </c:pt>
                <c:pt idx="3361">
                  <c:v>66.25</c:v>
                </c:pt>
                <c:pt idx="3362">
                  <c:v>66.25</c:v>
                </c:pt>
                <c:pt idx="3363">
                  <c:v>66.25</c:v>
                </c:pt>
                <c:pt idx="3364">
                  <c:v>66.25</c:v>
                </c:pt>
                <c:pt idx="3365">
                  <c:v>66.25</c:v>
                </c:pt>
                <c:pt idx="3366">
                  <c:v>66.25</c:v>
                </c:pt>
                <c:pt idx="3367">
                  <c:v>66.25</c:v>
                </c:pt>
                <c:pt idx="3368">
                  <c:v>66.25</c:v>
                </c:pt>
                <c:pt idx="3369">
                  <c:v>66.25</c:v>
                </c:pt>
                <c:pt idx="3370">
                  <c:v>66.25</c:v>
                </c:pt>
                <c:pt idx="3371">
                  <c:v>66.25</c:v>
                </c:pt>
                <c:pt idx="3372">
                  <c:v>66.25</c:v>
                </c:pt>
                <c:pt idx="3373">
                  <c:v>66.25</c:v>
                </c:pt>
                <c:pt idx="3374">
                  <c:v>66.25</c:v>
                </c:pt>
                <c:pt idx="3375">
                  <c:v>66.25</c:v>
                </c:pt>
                <c:pt idx="3376">
                  <c:v>66.25</c:v>
                </c:pt>
                <c:pt idx="3377">
                  <c:v>66.25</c:v>
                </c:pt>
                <c:pt idx="3378">
                  <c:v>66.25</c:v>
                </c:pt>
                <c:pt idx="3379">
                  <c:v>66.25</c:v>
                </c:pt>
                <c:pt idx="3380">
                  <c:v>66.25</c:v>
                </c:pt>
                <c:pt idx="3381">
                  <c:v>66.25</c:v>
                </c:pt>
                <c:pt idx="3382">
                  <c:v>66.25</c:v>
                </c:pt>
                <c:pt idx="3383">
                  <c:v>66.25</c:v>
                </c:pt>
                <c:pt idx="3384">
                  <c:v>66.25</c:v>
                </c:pt>
                <c:pt idx="3385">
                  <c:v>66.25</c:v>
                </c:pt>
                <c:pt idx="3386">
                  <c:v>66.25</c:v>
                </c:pt>
                <c:pt idx="3387">
                  <c:v>66.25</c:v>
                </c:pt>
                <c:pt idx="3388">
                  <c:v>66.25</c:v>
                </c:pt>
                <c:pt idx="3389">
                  <c:v>66.25</c:v>
                </c:pt>
                <c:pt idx="3390">
                  <c:v>66.25</c:v>
                </c:pt>
                <c:pt idx="3391">
                  <c:v>66.25</c:v>
                </c:pt>
                <c:pt idx="3392">
                  <c:v>66.25</c:v>
                </c:pt>
                <c:pt idx="3393">
                  <c:v>66.25</c:v>
                </c:pt>
                <c:pt idx="3394">
                  <c:v>66.25</c:v>
                </c:pt>
                <c:pt idx="3395">
                  <c:v>66.25</c:v>
                </c:pt>
                <c:pt idx="3396">
                  <c:v>66.25</c:v>
                </c:pt>
                <c:pt idx="3397">
                  <c:v>66.25</c:v>
                </c:pt>
                <c:pt idx="3398">
                  <c:v>66.25</c:v>
                </c:pt>
                <c:pt idx="3399">
                  <c:v>66.25</c:v>
                </c:pt>
                <c:pt idx="3400">
                  <c:v>66.25</c:v>
                </c:pt>
                <c:pt idx="3401">
                  <c:v>66.25</c:v>
                </c:pt>
                <c:pt idx="3402">
                  <c:v>66.25</c:v>
                </c:pt>
                <c:pt idx="3403">
                  <c:v>66.25</c:v>
                </c:pt>
                <c:pt idx="3404">
                  <c:v>66.25</c:v>
                </c:pt>
                <c:pt idx="3405">
                  <c:v>66.25</c:v>
                </c:pt>
                <c:pt idx="3406">
                  <c:v>66.25</c:v>
                </c:pt>
                <c:pt idx="3407">
                  <c:v>66.25</c:v>
                </c:pt>
                <c:pt idx="3408">
                  <c:v>66.25</c:v>
                </c:pt>
                <c:pt idx="3409">
                  <c:v>66.25</c:v>
                </c:pt>
                <c:pt idx="3410">
                  <c:v>66.25</c:v>
                </c:pt>
                <c:pt idx="3411">
                  <c:v>66.25</c:v>
                </c:pt>
                <c:pt idx="3412">
                  <c:v>66.25</c:v>
                </c:pt>
                <c:pt idx="3413">
                  <c:v>66.25</c:v>
                </c:pt>
                <c:pt idx="3414">
                  <c:v>66.25</c:v>
                </c:pt>
                <c:pt idx="3415">
                  <c:v>66.25</c:v>
                </c:pt>
                <c:pt idx="3416">
                  <c:v>66.25</c:v>
                </c:pt>
                <c:pt idx="3417">
                  <c:v>66.25</c:v>
                </c:pt>
                <c:pt idx="3418">
                  <c:v>66.25</c:v>
                </c:pt>
                <c:pt idx="3419">
                  <c:v>66.25</c:v>
                </c:pt>
                <c:pt idx="3420">
                  <c:v>66.25</c:v>
                </c:pt>
                <c:pt idx="3421">
                  <c:v>66.25</c:v>
                </c:pt>
                <c:pt idx="3422">
                  <c:v>66.25</c:v>
                </c:pt>
                <c:pt idx="3423">
                  <c:v>66.25</c:v>
                </c:pt>
                <c:pt idx="3424">
                  <c:v>66.25</c:v>
                </c:pt>
                <c:pt idx="3425">
                  <c:v>66.25</c:v>
                </c:pt>
                <c:pt idx="3426">
                  <c:v>66.25</c:v>
                </c:pt>
                <c:pt idx="3427">
                  <c:v>66.25</c:v>
                </c:pt>
                <c:pt idx="3428">
                  <c:v>66.25</c:v>
                </c:pt>
                <c:pt idx="3429">
                  <c:v>66.25</c:v>
                </c:pt>
                <c:pt idx="3430">
                  <c:v>66.25</c:v>
                </c:pt>
                <c:pt idx="3431">
                  <c:v>66.25</c:v>
                </c:pt>
                <c:pt idx="3432">
                  <c:v>66.25</c:v>
                </c:pt>
                <c:pt idx="3433">
                  <c:v>66.25</c:v>
                </c:pt>
                <c:pt idx="3434">
                  <c:v>66.25</c:v>
                </c:pt>
                <c:pt idx="3435">
                  <c:v>66.25</c:v>
                </c:pt>
                <c:pt idx="3436">
                  <c:v>66.25</c:v>
                </c:pt>
                <c:pt idx="3437">
                  <c:v>66.25</c:v>
                </c:pt>
                <c:pt idx="3438">
                  <c:v>66.25</c:v>
                </c:pt>
                <c:pt idx="3439">
                  <c:v>66.25</c:v>
                </c:pt>
                <c:pt idx="3440">
                  <c:v>66.25</c:v>
                </c:pt>
                <c:pt idx="3441">
                  <c:v>66.25</c:v>
                </c:pt>
                <c:pt idx="3442">
                  <c:v>66.25</c:v>
                </c:pt>
                <c:pt idx="3443">
                  <c:v>66.25</c:v>
                </c:pt>
                <c:pt idx="3444">
                  <c:v>66.25</c:v>
                </c:pt>
                <c:pt idx="3445">
                  <c:v>66.25</c:v>
                </c:pt>
                <c:pt idx="3446">
                  <c:v>66.25</c:v>
                </c:pt>
                <c:pt idx="3447">
                  <c:v>66.25</c:v>
                </c:pt>
                <c:pt idx="3448">
                  <c:v>66.25</c:v>
                </c:pt>
                <c:pt idx="3449">
                  <c:v>66.25</c:v>
                </c:pt>
                <c:pt idx="3450">
                  <c:v>66.25</c:v>
                </c:pt>
                <c:pt idx="3451">
                  <c:v>66.25</c:v>
                </c:pt>
                <c:pt idx="3452">
                  <c:v>66.25</c:v>
                </c:pt>
                <c:pt idx="3453">
                  <c:v>66.25</c:v>
                </c:pt>
                <c:pt idx="3454">
                  <c:v>66.25</c:v>
                </c:pt>
                <c:pt idx="3455">
                  <c:v>66.25</c:v>
                </c:pt>
                <c:pt idx="3456">
                  <c:v>66.25</c:v>
                </c:pt>
                <c:pt idx="3457">
                  <c:v>66.25</c:v>
                </c:pt>
                <c:pt idx="3458">
                  <c:v>66.25</c:v>
                </c:pt>
                <c:pt idx="3459">
                  <c:v>66.25</c:v>
                </c:pt>
                <c:pt idx="3460">
                  <c:v>66.25</c:v>
                </c:pt>
                <c:pt idx="3461">
                  <c:v>66.25</c:v>
                </c:pt>
                <c:pt idx="3462">
                  <c:v>66.25</c:v>
                </c:pt>
                <c:pt idx="3463">
                  <c:v>66.25</c:v>
                </c:pt>
                <c:pt idx="3464">
                  <c:v>66.25</c:v>
                </c:pt>
                <c:pt idx="3465">
                  <c:v>66.25</c:v>
                </c:pt>
                <c:pt idx="3466">
                  <c:v>66.25</c:v>
                </c:pt>
                <c:pt idx="3467">
                  <c:v>66.25</c:v>
                </c:pt>
                <c:pt idx="3468">
                  <c:v>66.25</c:v>
                </c:pt>
                <c:pt idx="3469">
                  <c:v>66.25</c:v>
                </c:pt>
                <c:pt idx="3470">
                  <c:v>66.25</c:v>
                </c:pt>
                <c:pt idx="3471">
                  <c:v>66.25</c:v>
                </c:pt>
                <c:pt idx="3472">
                  <c:v>66.25</c:v>
                </c:pt>
                <c:pt idx="3473">
                  <c:v>66.25</c:v>
                </c:pt>
                <c:pt idx="3474">
                  <c:v>66.25</c:v>
                </c:pt>
                <c:pt idx="3475">
                  <c:v>66.25</c:v>
                </c:pt>
                <c:pt idx="3476">
                  <c:v>66.25</c:v>
                </c:pt>
                <c:pt idx="3477">
                  <c:v>66.25</c:v>
                </c:pt>
                <c:pt idx="3478">
                  <c:v>66.25</c:v>
                </c:pt>
                <c:pt idx="3479">
                  <c:v>66.25</c:v>
                </c:pt>
                <c:pt idx="3480">
                  <c:v>66.25</c:v>
                </c:pt>
                <c:pt idx="3481">
                  <c:v>66.25</c:v>
                </c:pt>
                <c:pt idx="3482">
                  <c:v>66.25</c:v>
                </c:pt>
                <c:pt idx="3483">
                  <c:v>66.25</c:v>
                </c:pt>
                <c:pt idx="3484">
                  <c:v>66.25</c:v>
                </c:pt>
                <c:pt idx="3485">
                  <c:v>66.25</c:v>
                </c:pt>
                <c:pt idx="3486">
                  <c:v>66.25</c:v>
                </c:pt>
                <c:pt idx="3487">
                  <c:v>66.25</c:v>
                </c:pt>
                <c:pt idx="3488">
                  <c:v>66.25</c:v>
                </c:pt>
                <c:pt idx="3489">
                  <c:v>66.25</c:v>
                </c:pt>
                <c:pt idx="3490">
                  <c:v>66.25</c:v>
                </c:pt>
                <c:pt idx="3491">
                  <c:v>66.25</c:v>
                </c:pt>
                <c:pt idx="3492">
                  <c:v>66.25</c:v>
                </c:pt>
                <c:pt idx="3493">
                  <c:v>66.25</c:v>
                </c:pt>
                <c:pt idx="3494">
                  <c:v>66.25</c:v>
                </c:pt>
                <c:pt idx="3495">
                  <c:v>66.25</c:v>
                </c:pt>
                <c:pt idx="3496">
                  <c:v>66.25</c:v>
                </c:pt>
                <c:pt idx="3497">
                  <c:v>66.25</c:v>
                </c:pt>
                <c:pt idx="3498">
                  <c:v>66.25</c:v>
                </c:pt>
                <c:pt idx="3499">
                  <c:v>66.25</c:v>
                </c:pt>
                <c:pt idx="3500">
                  <c:v>66.25</c:v>
                </c:pt>
                <c:pt idx="3501">
                  <c:v>66.25</c:v>
                </c:pt>
                <c:pt idx="3502">
                  <c:v>66.25</c:v>
                </c:pt>
                <c:pt idx="3503">
                  <c:v>66.25</c:v>
                </c:pt>
                <c:pt idx="3504">
                  <c:v>66.25</c:v>
                </c:pt>
                <c:pt idx="3505">
                  <c:v>66.25</c:v>
                </c:pt>
                <c:pt idx="3506">
                  <c:v>66.25</c:v>
                </c:pt>
                <c:pt idx="3507">
                  <c:v>66.25</c:v>
                </c:pt>
                <c:pt idx="3508">
                  <c:v>66.25</c:v>
                </c:pt>
                <c:pt idx="3509">
                  <c:v>66.25</c:v>
                </c:pt>
                <c:pt idx="3510">
                  <c:v>66.25</c:v>
                </c:pt>
                <c:pt idx="3511">
                  <c:v>66.25</c:v>
                </c:pt>
                <c:pt idx="3512">
                  <c:v>66.25</c:v>
                </c:pt>
                <c:pt idx="3513">
                  <c:v>66.25</c:v>
                </c:pt>
                <c:pt idx="3514">
                  <c:v>66.25</c:v>
                </c:pt>
                <c:pt idx="3515">
                  <c:v>66.25</c:v>
                </c:pt>
                <c:pt idx="3516">
                  <c:v>66.25</c:v>
                </c:pt>
                <c:pt idx="3517">
                  <c:v>66.25</c:v>
                </c:pt>
                <c:pt idx="3518">
                  <c:v>66.25</c:v>
                </c:pt>
                <c:pt idx="3519">
                  <c:v>66.25</c:v>
                </c:pt>
                <c:pt idx="3520">
                  <c:v>66.25</c:v>
                </c:pt>
                <c:pt idx="3521">
                  <c:v>66.25</c:v>
                </c:pt>
                <c:pt idx="3522">
                  <c:v>66.25</c:v>
                </c:pt>
                <c:pt idx="3523">
                  <c:v>66.25</c:v>
                </c:pt>
                <c:pt idx="3524">
                  <c:v>66.25</c:v>
                </c:pt>
                <c:pt idx="3525">
                  <c:v>66.25</c:v>
                </c:pt>
                <c:pt idx="3526">
                  <c:v>66.25</c:v>
                </c:pt>
                <c:pt idx="3527">
                  <c:v>66.25</c:v>
                </c:pt>
                <c:pt idx="3528">
                  <c:v>66.25</c:v>
                </c:pt>
                <c:pt idx="3529">
                  <c:v>66.25</c:v>
                </c:pt>
                <c:pt idx="3530">
                  <c:v>66.25</c:v>
                </c:pt>
                <c:pt idx="3531">
                  <c:v>66.25</c:v>
                </c:pt>
                <c:pt idx="3532">
                  <c:v>66.25</c:v>
                </c:pt>
                <c:pt idx="3533">
                  <c:v>66.25</c:v>
                </c:pt>
                <c:pt idx="3534">
                  <c:v>66.25</c:v>
                </c:pt>
                <c:pt idx="3535">
                  <c:v>66.25</c:v>
                </c:pt>
                <c:pt idx="3536">
                  <c:v>66.25</c:v>
                </c:pt>
                <c:pt idx="3537">
                  <c:v>66.25</c:v>
                </c:pt>
                <c:pt idx="3538">
                  <c:v>66.25</c:v>
                </c:pt>
                <c:pt idx="3539">
                  <c:v>66.25</c:v>
                </c:pt>
                <c:pt idx="3540">
                  <c:v>66.25</c:v>
                </c:pt>
                <c:pt idx="3541">
                  <c:v>66.25</c:v>
                </c:pt>
                <c:pt idx="3542">
                  <c:v>66.25</c:v>
                </c:pt>
                <c:pt idx="3543">
                  <c:v>66.25</c:v>
                </c:pt>
                <c:pt idx="3544">
                  <c:v>66.25</c:v>
                </c:pt>
                <c:pt idx="3545">
                  <c:v>66.25</c:v>
                </c:pt>
                <c:pt idx="3546">
                  <c:v>66.25</c:v>
                </c:pt>
                <c:pt idx="3547">
                  <c:v>66.25</c:v>
                </c:pt>
                <c:pt idx="3548">
                  <c:v>66.25</c:v>
                </c:pt>
                <c:pt idx="3549">
                  <c:v>66.25</c:v>
                </c:pt>
                <c:pt idx="3550">
                  <c:v>66.25</c:v>
                </c:pt>
                <c:pt idx="3551">
                  <c:v>66.25</c:v>
                </c:pt>
                <c:pt idx="3552">
                  <c:v>66.25</c:v>
                </c:pt>
                <c:pt idx="3553">
                  <c:v>66.25</c:v>
                </c:pt>
                <c:pt idx="3554">
                  <c:v>66.25</c:v>
                </c:pt>
                <c:pt idx="3555">
                  <c:v>66.25</c:v>
                </c:pt>
                <c:pt idx="3556">
                  <c:v>66.25</c:v>
                </c:pt>
                <c:pt idx="3557">
                  <c:v>66.5</c:v>
                </c:pt>
                <c:pt idx="3558">
                  <c:v>66.5</c:v>
                </c:pt>
                <c:pt idx="3559">
                  <c:v>66.5</c:v>
                </c:pt>
                <c:pt idx="3560">
                  <c:v>66.5</c:v>
                </c:pt>
                <c:pt idx="3561">
                  <c:v>66.5</c:v>
                </c:pt>
                <c:pt idx="3562">
                  <c:v>66.5</c:v>
                </c:pt>
                <c:pt idx="3563">
                  <c:v>66.5</c:v>
                </c:pt>
                <c:pt idx="3564">
                  <c:v>66.5</c:v>
                </c:pt>
                <c:pt idx="3565">
                  <c:v>66.5</c:v>
                </c:pt>
                <c:pt idx="3566">
                  <c:v>66.5</c:v>
                </c:pt>
                <c:pt idx="3567">
                  <c:v>66.5</c:v>
                </c:pt>
                <c:pt idx="3568">
                  <c:v>66.5</c:v>
                </c:pt>
                <c:pt idx="3569">
                  <c:v>66.5</c:v>
                </c:pt>
                <c:pt idx="3570">
                  <c:v>66.5</c:v>
                </c:pt>
                <c:pt idx="3571">
                  <c:v>66.5</c:v>
                </c:pt>
                <c:pt idx="3572">
                  <c:v>66.5</c:v>
                </c:pt>
                <c:pt idx="3573">
                  <c:v>66.5</c:v>
                </c:pt>
                <c:pt idx="3574">
                  <c:v>66.5</c:v>
                </c:pt>
                <c:pt idx="3575">
                  <c:v>66.5</c:v>
                </c:pt>
                <c:pt idx="3576">
                  <c:v>66.5</c:v>
                </c:pt>
                <c:pt idx="3577">
                  <c:v>66.5</c:v>
                </c:pt>
                <c:pt idx="3578">
                  <c:v>66.5</c:v>
                </c:pt>
                <c:pt idx="3579">
                  <c:v>66.5</c:v>
                </c:pt>
                <c:pt idx="3580">
                  <c:v>66.5</c:v>
                </c:pt>
                <c:pt idx="3581">
                  <c:v>66.5</c:v>
                </c:pt>
                <c:pt idx="3582">
                  <c:v>66.5</c:v>
                </c:pt>
                <c:pt idx="3583">
                  <c:v>66.5</c:v>
                </c:pt>
                <c:pt idx="3584">
                  <c:v>66.5</c:v>
                </c:pt>
                <c:pt idx="3585">
                  <c:v>66.5</c:v>
                </c:pt>
                <c:pt idx="3586">
                  <c:v>66.5</c:v>
                </c:pt>
                <c:pt idx="3587">
                  <c:v>66.5</c:v>
                </c:pt>
                <c:pt idx="3588">
                  <c:v>66.5</c:v>
                </c:pt>
                <c:pt idx="3589">
                  <c:v>66.5</c:v>
                </c:pt>
                <c:pt idx="3590">
                  <c:v>66.5</c:v>
                </c:pt>
                <c:pt idx="3591">
                  <c:v>66.5</c:v>
                </c:pt>
                <c:pt idx="3592">
                  <c:v>66.5</c:v>
                </c:pt>
                <c:pt idx="3593">
                  <c:v>66.5</c:v>
                </c:pt>
                <c:pt idx="3594">
                  <c:v>66.5</c:v>
                </c:pt>
                <c:pt idx="3595">
                  <c:v>66.5</c:v>
                </c:pt>
                <c:pt idx="3596">
                  <c:v>66.5</c:v>
                </c:pt>
                <c:pt idx="3597">
                  <c:v>66.5</c:v>
                </c:pt>
                <c:pt idx="3598">
                  <c:v>66.5</c:v>
                </c:pt>
                <c:pt idx="3599">
                  <c:v>66.5</c:v>
                </c:pt>
                <c:pt idx="3600">
                  <c:v>66.5</c:v>
                </c:pt>
                <c:pt idx="3601">
                  <c:v>66.5</c:v>
                </c:pt>
                <c:pt idx="3602">
                  <c:v>66.5</c:v>
                </c:pt>
                <c:pt idx="3603">
                  <c:v>66.5</c:v>
                </c:pt>
                <c:pt idx="3604">
                  <c:v>66.5</c:v>
                </c:pt>
                <c:pt idx="3605">
                  <c:v>66.5</c:v>
                </c:pt>
                <c:pt idx="3606">
                  <c:v>66.5</c:v>
                </c:pt>
                <c:pt idx="3607">
                  <c:v>66.5</c:v>
                </c:pt>
                <c:pt idx="3608">
                  <c:v>66.5</c:v>
                </c:pt>
                <c:pt idx="3609">
                  <c:v>66.5</c:v>
                </c:pt>
                <c:pt idx="3610">
                  <c:v>66.5</c:v>
                </c:pt>
                <c:pt idx="3611">
                  <c:v>66.5</c:v>
                </c:pt>
                <c:pt idx="3612">
                  <c:v>66.5</c:v>
                </c:pt>
                <c:pt idx="3613">
                  <c:v>66.5</c:v>
                </c:pt>
                <c:pt idx="3614">
                  <c:v>66.5</c:v>
                </c:pt>
                <c:pt idx="3615">
                  <c:v>66.5</c:v>
                </c:pt>
                <c:pt idx="3616">
                  <c:v>66.5</c:v>
                </c:pt>
                <c:pt idx="3617">
                  <c:v>66.5</c:v>
                </c:pt>
                <c:pt idx="3618">
                  <c:v>66.5</c:v>
                </c:pt>
                <c:pt idx="3619">
                  <c:v>66.5</c:v>
                </c:pt>
                <c:pt idx="3620">
                  <c:v>66.5</c:v>
                </c:pt>
                <c:pt idx="3621">
                  <c:v>66.5</c:v>
                </c:pt>
                <c:pt idx="3622">
                  <c:v>66.5</c:v>
                </c:pt>
                <c:pt idx="3623">
                  <c:v>66.5</c:v>
                </c:pt>
                <c:pt idx="3624">
                  <c:v>66.5</c:v>
                </c:pt>
                <c:pt idx="3625">
                  <c:v>66.5</c:v>
                </c:pt>
                <c:pt idx="3626">
                  <c:v>66.5</c:v>
                </c:pt>
                <c:pt idx="3627">
                  <c:v>66.5</c:v>
                </c:pt>
                <c:pt idx="3628">
                  <c:v>66.5</c:v>
                </c:pt>
                <c:pt idx="3629">
                  <c:v>66.5</c:v>
                </c:pt>
                <c:pt idx="3630">
                  <c:v>66.5</c:v>
                </c:pt>
                <c:pt idx="3631">
                  <c:v>66.5</c:v>
                </c:pt>
                <c:pt idx="3632">
                  <c:v>66.5</c:v>
                </c:pt>
                <c:pt idx="3633">
                  <c:v>66.5</c:v>
                </c:pt>
                <c:pt idx="3634">
                  <c:v>66.5</c:v>
                </c:pt>
                <c:pt idx="3635">
                  <c:v>66.5</c:v>
                </c:pt>
                <c:pt idx="3636">
                  <c:v>66.5</c:v>
                </c:pt>
                <c:pt idx="3637">
                  <c:v>66.5</c:v>
                </c:pt>
                <c:pt idx="3638">
                  <c:v>66.5</c:v>
                </c:pt>
                <c:pt idx="3639">
                  <c:v>66.5</c:v>
                </c:pt>
                <c:pt idx="3640">
                  <c:v>66.5</c:v>
                </c:pt>
                <c:pt idx="3641">
                  <c:v>66.5</c:v>
                </c:pt>
                <c:pt idx="3642">
                  <c:v>66.5</c:v>
                </c:pt>
                <c:pt idx="3643">
                  <c:v>66.5</c:v>
                </c:pt>
                <c:pt idx="3644">
                  <c:v>66.5</c:v>
                </c:pt>
                <c:pt idx="3645">
                  <c:v>66.5</c:v>
                </c:pt>
                <c:pt idx="3646">
                  <c:v>66.5</c:v>
                </c:pt>
                <c:pt idx="3647">
                  <c:v>66.5</c:v>
                </c:pt>
                <c:pt idx="3648">
                  <c:v>66.5</c:v>
                </c:pt>
                <c:pt idx="3649">
                  <c:v>66.5</c:v>
                </c:pt>
                <c:pt idx="3650">
                  <c:v>66.5</c:v>
                </c:pt>
                <c:pt idx="3651">
                  <c:v>66.5</c:v>
                </c:pt>
                <c:pt idx="3652">
                  <c:v>66.5</c:v>
                </c:pt>
                <c:pt idx="3653">
                  <c:v>66.5</c:v>
                </c:pt>
                <c:pt idx="3654">
                  <c:v>66.5</c:v>
                </c:pt>
                <c:pt idx="3655">
                  <c:v>66.5</c:v>
                </c:pt>
                <c:pt idx="3656">
                  <c:v>66.5</c:v>
                </c:pt>
                <c:pt idx="3657">
                  <c:v>66.5</c:v>
                </c:pt>
                <c:pt idx="3658">
                  <c:v>66.5</c:v>
                </c:pt>
                <c:pt idx="3659">
                  <c:v>66.5</c:v>
                </c:pt>
                <c:pt idx="3660">
                  <c:v>66.5</c:v>
                </c:pt>
                <c:pt idx="3661">
                  <c:v>66.5</c:v>
                </c:pt>
                <c:pt idx="3662">
                  <c:v>66.5</c:v>
                </c:pt>
                <c:pt idx="3663">
                  <c:v>66.5</c:v>
                </c:pt>
                <c:pt idx="3664">
                  <c:v>66.5</c:v>
                </c:pt>
                <c:pt idx="3665">
                  <c:v>66.5</c:v>
                </c:pt>
                <c:pt idx="3666">
                  <c:v>66.5</c:v>
                </c:pt>
                <c:pt idx="3667">
                  <c:v>66.5</c:v>
                </c:pt>
                <c:pt idx="3668">
                  <c:v>66.5</c:v>
                </c:pt>
                <c:pt idx="3669">
                  <c:v>66.5</c:v>
                </c:pt>
                <c:pt idx="3670">
                  <c:v>66.5</c:v>
                </c:pt>
                <c:pt idx="3671">
                  <c:v>66.5</c:v>
                </c:pt>
                <c:pt idx="3672">
                  <c:v>66.5</c:v>
                </c:pt>
                <c:pt idx="3673">
                  <c:v>66.5</c:v>
                </c:pt>
                <c:pt idx="3674">
                  <c:v>66.5</c:v>
                </c:pt>
                <c:pt idx="3675">
                  <c:v>66.5</c:v>
                </c:pt>
                <c:pt idx="3676">
                  <c:v>66.5</c:v>
                </c:pt>
                <c:pt idx="3677">
                  <c:v>66.5</c:v>
                </c:pt>
                <c:pt idx="3678">
                  <c:v>66.5</c:v>
                </c:pt>
                <c:pt idx="3679">
                  <c:v>66.5</c:v>
                </c:pt>
                <c:pt idx="3680">
                  <c:v>66.5</c:v>
                </c:pt>
                <c:pt idx="3681">
                  <c:v>66.5</c:v>
                </c:pt>
                <c:pt idx="3682">
                  <c:v>66.5</c:v>
                </c:pt>
                <c:pt idx="3683">
                  <c:v>66.5</c:v>
                </c:pt>
                <c:pt idx="3684">
                  <c:v>66.5</c:v>
                </c:pt>
                <c:pt idx="3685">
                  <c:v>66.5</c:v>
                </c:pt>
                <c:pt idx="3686">
                  <c:v>66.5</c:v>
                </c:pt>
                <c:pt idx="3687">
                  <c:v>66.5</c:v>
                </c:pt>
                <c:pt idx="3688">
                  <c:v>66.5</c:v>
                </c:pt>
                <c:pt idx="3689">
                  <c:v>66.5</c:v>
                </c:pt>
                <c:pt idx="3690">
                  <c:v>66.5</c:v>
                </c:pt>
                <c:pt idx="3691">
                  <c:v>66.5</c:v>
                </c:pt>
                <c:pt idx="3692">
                  <c:v>66.5</c:v>
                </c:pt>
                <c:pt idx="3693">
                  <c:v>66.5</c:v>
                </c:pt>
                <c:pt idx="3694">
                  <c:v>66.5</c:v>
                </c:pt>
                <c:pt idx="3695">
                  <c:v>66.5</c:v>
                </c:pt>
                <c:pt idx="3696">
                  <c:v>66.5</c:v>
                </c:pt>
                <c:pt idx="3697">
                  <c:v>66.5</c:v>
                </c:pt>
                <c:pt idx="3698">
                  <c:v>66.5</c:v>
                </c:pt>
                <c:pt idx="3699">
                  <c:v>66.5</c:v>
                </c:pt>
                <c:pt idx="3700">
                  <c:v>66.5</c:v>
                </c:pt>
                <c:pt idx="3701">
                  <c:v>66.5</c:v>
                </c:pt>
                <c:pt idx="3702">
                  <c:v>66.5</c:v>
                </c:pt>
                <c:pt idx="3703">
                  <c:v>66.5</c:v>
                </c:pt>
                <c:pt idx="3704">
                  <c:v>66.5</c:v>
                </c:pt>
                <c:pt idx="3705">
                  <c:v>66.5</c:v>
                </c:pt>
                <c:pt idx="3706">
                  <c:v>66.5</c:v>
                </c:pt>
                <c:pt idx="3707">
                  <c:v>66.5</c:v>
                </c:pt>
                <c:pt idx="3708">
                  <c:v>66.5</c:v>
                </c:pt>
                <c:pt idx="3709">
                  <c:v>66.5</c:v>
                </c:pt>
                <c:pt idx="3710">
                  <c:v>66.5</c:v>
                </c:pt>
                <c:pt idx="3711">
                  <c:v>66.5</c:v>
                </c:pt>
                <c:pt idx="3712">
                  <c:v>66.5</c:v>
                </c:pt>
                <c:pt idx="3713">
                  <c:v>66.5</c:v>
                </c:pt>
                <c:pt idx="3714">
                  <c:v>66.5</c:v>
                </c:pt>
                <c:pt idx="3715">
                  <c:v>66.5</c:v>
                </c:pt>
                <c:pt idx="3716">
                  <c:v>66.5</c:v>
                </c:pt>
                <c:pt idx="3717">
                  <c:v>66.5</c:v>
                </c:pt>
                <c:pt idx="3718">
                  <c:v>66.5</c:v>
                </c:pt>
                <c:pt idx="3719">
                  <c:v>66.5</c:v>
                </c:pt>
                <c:pt idx="3720">
                  <c:v>66.5</c:v>
                </c:pt>
                <c:pt idx="3721">
                  <c:v>66.5</c:v>
                </c:pt>
                <c:pt idx="3722">
                  <c:v>66.5</c:v>
                </c:pt>
                <c:pt idx="3723">
                  <c:v>66.5</c:v>
                </c:pt>
                <c:pt idx="3724">
                  <c:v>66.5</c:v>
                </c:pt>
                <c:pt idx="3725">
                  <c:v>66.5</c:v>
                </c:pt>
                <c:pt idx="3726">
                  <c:v>66.5</c:v>
                </c:pt>
                <c:pt idx="3727">
                  <c:v>66.5</c:v>
                </c:pt>
                <c:pt idx="3728">
                  <c:v>66.5</c:v>
                </c:pt>
                <c:pt idx="3729">
                  <c:v>66.5</c:v>
                </c:pt>
                <c:pt idx="3730">
                  <c:v>66.5</c:v>
                </c:pt>
                <c:pt idx="3731">
                  <c:v>66.5</c:v>
                </c:pt>
                <c:pt idx="3732">
                  <c:v>66.5</c:v>
                </c:pt>
                <c:pt idx="3733">
                  <c:v>66.5</c:v>
                </c:pt>
                <c:pt idx="3734">
                  <c:v>66.5</c:v>
                </c:pt>
                <c:pt idx="3735">
                  <c:v>66.5</c:v>
                </c:pt>
                <c:pt idx="3736">
                  <c:v>66.5</c:v>
                </c:pt>
                <c:pt idx="3737">
                  <c:v>66.5</c:v>
                </c:pt>
                <c:pt idx="3738">
                  <c:v>66.5</c:v>
                </c:pt>
                <c:pt idx="3739">
                  <c:v>66.5</c:v>
                </c:pt>
                <c:pt idx="3740">
                  <c:v>66.5</c:v>
                </c:pt>
                <c:pt idx="3741">
                  <c:v>66.5</c:v>
                </c:pt>
                <c:pt idx="3742">
                  <c:v>66.5</c:v>
                </c:pt>
                <c:pt idx="3743">
                  <c:v>66.5</c:v>
                </c:pt>
                <c:pt idx="3744">
                  <c:v>66.5</c:v>
                </c:pt>
                <c:pt idx="3745">
                  <c:v>66.5</c:v>
                </c:pt>
                <c:pt idx="3746">
                  <c:v>66.5</c:v>
                </c:pt>
                <c:pt idx="3747">
                  <c:v>66.5</c:v>
                </c:pt>
                <c:pt idx="3748">
                  <c:v>66.5</c:v>
                </c:pt>
                <c:pt idx="3749">
                  <c:v>66.5</c:v>
                </c:pt>
                <c:pt idx="3750">
                  <c:v>66.5</c:v>
                </c:pt>
                <c:pt idx="3751">
                  <c:v>66.5</c:v>
                </c:pt>
                <c:pt idx="3752">
                  <c:v>66.5</c:v>
                </c:pt>
                <c:pt idx="3753">
                  <c:v>66.5</c:v>
                </c:pt>
                <c:pt idx="3754">
                  <c:v>66.5</c:v>
                </c:pt>
                <c:pt idx="3755">
                  <c:v>66.5</c:v>
                </c:pt>
                <c:pt idx="3756">
                  <c:v>66.5</c:v>
                </c:pt>
                <c:pt idx="3757">
                  <c:v>66.5</c:v>
                </c:pt>
                <c:pt idx="3758">
                  <c:v>66.5</c:v>
                </c:pt>
                <c:pt idx="3759">
                  <c:v>66.5</c:v>
                </c:pt>
                <c:pt idx="3760">
                  <c:v>66.5</c:v>
                </c:pt>
                <c:pt idx="3761">
                  <c:v>66.5</c:v>
                </c:pt>
                <c:pt idx="3762">
                  <c:v>66.5</c:v>
                </c:pt>
                <c:pt idx="3763">
                  <c:v>66.5</c:v>
                </c:pt>
                <c:pt idx="3764">
                  <c:v>66.5</c:v>
                </c:pt>
                <c:pt idx="3765">
                  <c:v>66.5</c:v>
                </c:pt>
                <c:pt idx="3766">
                  <c:v>66.5</c:v>
                </c:pt>
                <c:pt idx="3767">
                  <c:v>66.5</c:v>
                </c:pt>
                <c:pt idx="3768">
                  <c:v>66.5</c:v>
                </c:pt>
                <c:pt idx="3769">
                  <c:v>66.5</c:v>
                </c:pt>
                <c:pt idx="3770">
                  <c:v>66.5</c:v>
                </c:pt>
                <c:pt idx="3771">
                  <c:v>66.5</c:v>
                </c:pt>
                <c:pt idx="3772">
                  <c:v>66.5</c:v>
                </c:pt>
                <c:pt idx="3773">
                  <c:v>66.5</c:v>
                </c:pt>
                <c:pt idx="3774">
                  <c:v>66.5</c:v>
                </c:pt>
                <c:pt idx="3775">
                  <c:v>66.5</c:v>
                </c:pt>
                <c:pt idx="3776">
                  <c:v>66.5</c:v>
                </c:pt>
                <c:pt idx="3777">
                  <c:v>66.5</c:v>
                </c:pt>
                <c:pt idx="3778">
                  <c:v>66.5</c:v>
                </c:pt>
                <c:pt idx="3779">
                  <c:v>66.5</c:v>
                </c:pt>
                <c:pt idx="3780">
                  <c:v>66.5</c:v>
                </c:pt>
                <c:pt idx="3781">
                  <c:v>66.5</c:v>
                </c:pt>
                <c:pt idx="3782">
                  <c:v>66.5</c:v>
                </c:pt>
                <c:pt idx="3783">
                  <c:v>66.5</c:v>
                </c:pt>
                <c:pt idx="3784">
                  <c:v>66.5</c:v>
                </c:pt>
                <c:pt idx="3785">
                  <c:v>66.5</c:v>
                </c:pt>
                <c:pt idx="3786">
                  <c:v>66.5</c:v>
                </c:pt>
                <c:pt idx="3787">
                  <c:v>66.5</c:v>
                </c:pt>
                <c:pt idx="3788">
                  <c:v>66.5</c:v>
                </c:pt>
                <c:pt idx="3789">
                  <c:v>66.5</c:v>
                </c:pt>
                <c:pt idx="3790">
                  <c:v>66.5</c:v>
                </c:pt>
                <c:pt idx="3791">
                  <c:v>66.5</c:v>
                </c:pt>
                <c:pt idx="3792">
                  <c:v>66.5</c:v>
                </c:pt>
                <c:pt idx="3793">
                  <c:v>66.5</c:v>
                </c:pt>
                <c:pt idx="3794">
                  <c:v>66.5</c:v>
                </c:pt>
                <c:pt idx="3795">
                  <c:v>66.5</c:v>
                </c:pt>
                <c:pt idx="3796">
                  <c:v>66.5</c:v>
                </c:pt>
                <c:pt idx="3797">
                  <c:v>66.5</c:v>
                </c:pt>
                <c:pt idx="3798">
                  <c:v>66.5</c:v>
                </c:pt>
                <c:pt idx="3799">
                  <c:v>66.5</c:v>
                </c:pt>
                <c:pt idx="3800">
                  <c:v>66.5</c:v>
                </c:pt>
                <c:pt idx="3801">
                  <c:v>66.5</c:v>
                </c:pt>
                <c:pt idx="3802">
                  <c:v>66.5</c:v>
                </c:pt>
                <c:pt idx="3803">
                  <c:v>66.5</c:v>
                </c:pt>
                <c:pt idx="3804">
                  <c:v>66.5</c:v>
                </c:pt>
                <c:pt idx="3805">
                  <c:v>66.5</c:v>
                </c:pt>
                <c:pt idx="3806">
                  <c:v>66.5</c:v>
                </c:pt>
                <c:pt idx="3807">
                  <c:v>66.5</c:v>
                </c:pt>
                <c:pt idx="3808">
                  <c:v>66.5</c:v>
                </c:pt>
                <c:pt idx="3809">
                  <c:v>66.5</c:v>
                </c:pt>
                <c:pt idx="3810">
                  <c:v>66.5</c:v>
                </c:pt>
                <c:pt idx="3811">
                  <c:v>66.5</c:v>
                </c:pt>
                <c:pt idx="3812">
                  <c:v>66.5</c:v>
                </c:pt>
                <c:pt idx="3813">
                  <c:v>66.5</c:v>
                </c:pt>
                <c:pt idx="3814">
                  <c:v>66.5</c:v>
                </c:pt>
                <c:pt idx="3815">
                  <c:v>66.5</c:v>
                </c:pt>
                <c:pt idx="3816">
                  <c:v>66.5</c:v>
                </c:pt>
                <c:pt idx="3817">
                  <c:v>66.5</c:v>
                </c:pt>
                <c:pt idx="3818">
                  <c:v>66.5</c:v>
                </c:pt>
                <c:pt idx="3819">
                  <c:v>66.5</c:v>
                </c:pt>
                <c:pt idx="3820">
                  <c:v>66.5</c:v>
                </c:pt>
                <c:pt idx="3821">
                  <c:v>66.5</c:v>
                </c:pt>
                <c:pt idx="3822">
                  <c:v>66.5</c:v>
                </c:pt>
                <c:pt idx="3823">
                  <c:v>66.5</c:v>
                </c:pt>
                <c:pt idx="3824">
                  <c:v>66.5</c:v>
                </c:pt>
                <c:pt idx="3825">
                  <c:v>66.5</c:v>
                </c:pt>
                <c:pt idx="3826">
                  <c:v>66.5</c:v>
                </c:pt>
                <c:pt idx="3827">
                  <c:v>66.5</c:v>
                </c:pt>
                <c:pt idx="3828">
                  <c:v>66.5</c:v>
                </c:pt>
                <c:pt idx="3829">
                  <c:v>66.5</c:v>
                </c:pt>
                <c:pt idx="3830">
                  <c:v>66.5</c:v>
                </c:pt>
                <c:pt idx="3831">
                  <c:v>66.5</c:v>
                </c:pt>
                <c:pt idx="3832">
                  <c:v>66.5</c:v>
                </c:pt>
                <c:pt idx="3833">
                  <c:v>66.5</c:v>
                </c:pt>
                <c:pt idx="3834">
                  <c:v>66.5</c:v>
                </c:pt>
                <c:pt idx="3835">
                  <c:v>66.5</c:v>
                </c:pt>
                <c:pt idx="3836">
                  <c:v>66.5</c:v>
                </c:pt>
                <c:pt idx="3837">
                  <c:v>66.5</c:v>
                </c:pt>
                <c:pt idx="3838">
                  <c:v>66.5</c:v>
                </c:pt>
                <c:pt idx="3839">
                  <c:v>66.5</c:v>
                </c:pt>
                <c:pt idx="3840">
                  <c:v>66.5</c:v>
                </c:pt>
                <c:pt idx="3841">
                  <c:v>66.5</c:v>
                </c:pt>
                <c:pt idx="3842">
                  <c:v>66.5</c:v>
                </c:pt>
                <c:pt idx="3843">
                  <c:v>66.5</c:v>
                </c:pt>
                <c:pt idx="3844">
                  <c:v>66.5</c:v>
                </c:pt>
                <c:pt idx="3845">
                  <c:v>66.5</c:v>
                </c:pt>
                <c:pt idx="3846">
                  <c:v>66.5</c:v>
                </c:pt>
                <c:pt idx="3847">
                  <c:v>66.5</c:v>
                </c:pt>
                <c:pt idx="3848">
                  <c:v>66.5</c:v>
                </c:pt>
                <c:pt idx="3849">
                  <c:v>66.5</c:v>
                </c:pt>
                <c:pt idx="3850">
                  <c:v>66.5</c:v>
                </c:pt>
                <c:pt idx="3851">
                  <c:v>66.5</c:v>
                </c:pt>
                <c:pt idx="3852">
                  <c:v>66.5</c:v>
                </c:pt>
                <c:pt idx="3853">
                  <c:v>66.5</c:v>
                </c:pt>
                <c:pt idx="3854">
                  <c:v>66.5</c:v>
                </c:pt>
                <c:pt idx="3855">
                  <c:v>66.5</c:v>
                </c:pt>
                <c:pt idx="3856">
                  <c:v>66.5</c:v>
                </c:pt>
                <c:pt idx="3857">
                  <c:v>66.5</c:v>
                </c:pt>
                <c:pt idx="3858">
                  <c:v>66.5</c:v>
                </c:pt>
                <c:pt idx="3859">
                  <c:v>66.5</c:v>
                </c:pt>
                <c:pt idx="3860">
                  <c:v>66.5</c:v>
                </c:pt>
                <c:pt idx="3861">
                  <c:v>66.5</c:v>
                </c:pt>
                <c:pt idx="3862">
                  <c:v>66.5</c:v>
                </c:pt>
                <c:pt idx="3863">
                  <c:v>66.5</c:v>
                </c:pt>
                <c:pt idx="3864">
                  <c:v>66.5</c:v>
                </c:pt>
                <c:pt idx="3865">
                  <c:v>66.5</c:v>
                </c:pt>
                <c:pt idx="3866">
                  <c:v>66.5</c:v>
                </c:pt>
                <c:pt idx="3867">
                  <c:v>66.5</c:v>
                </c:pt>
                <c:pt idx="3868">
                  <c:v>66.5</c:v>
                </c:pt>
                <c:pt idx="3869">
                  <c:v>66.5</c:v>
                </c:pt>
                <c:pt idx="3870">
                  <c:v>66.5</c:v>
                </c:pt>
                <c:pt idx="3871">
                  <c:v>66.5</c:v>
                </c:pt>
                <c:pt idx="3872">
                  <c:v>66.5</c:v>
                </c:pt>
                <c:pt idx="3873">
                  <c:v>66.5</c:v>
                </c:pt>
                <c:pt idx="3874">
                  <c:v>66.5</c:v>
                </c:pt>
                <c:pt idx="3875">
                  <c:v>66.5</c:v>
                </c:pt>
                <c:pt idx="3876">
                  <c:v>66.5</c:v>
                </c:pt>
                <c:pt idx="3877">
                  <c:v>66.5</c:v>
                </c:pt>
                <c:pt idx="3878">
                  <c:v>66.5</c:v>
                </c:pt>
                <c:pt idx="3879">
                  <c:v>66.5</c:v>
                </c:pt>
                <c:pt idx="3880">
                  <c:v>66.5</c:v>
                </c:pt>
                <c:pt idx="3881">
                  <c:v>66.5</c:v>
                </c:pt>
                <c:pt idx="3882">
                  <c:v>66.5</c:v>
                </c:pt>
                <c:pt idx="3883">
                  <c:v>66.5</c:v>
                </c:pt>
                <c:pt idx="3884">
                  <c:v>66.5</c:v>
                </c:pt>
                <c:pt idx="3885">
                  <c:v>66.5</c:v>
                </c:pt>
                <c:pt idx="3886">
                  <c:v>66.5</c:v>
                </c:pt>
                <c:pt idx="3887">
                  <c:v>66.5</c:v>
                </c:pt>
                <c:pt idx="3888">
                  <c:v>66.5</c:v>
                </c:pt>
                <c:pt idx="3889">
                  <c:v>66.5</c:v>
                </c:pt>
                <c:pt idx="3890">
                  <c:v>66.5</c:v>
                </c:pt>
                <c:pt idx="3891">
                  <c:v>66.5</c:v>
                </c:pt>
                <c:pt idx="3892">
                  <c:v>66.5</c:v>
                </c:pt>
                <c:pt idx="3893">
                  <c:v>66.5</c:v>
                </c:pt>
                <c:pt idx="3894">
                  <c:v>66.5</c:v>
                </c:pt>
                <c:pt idx="3895">
                  <c:v>66.5</c:v>
                </c:pt>
                <c:pt idx="3896">
                  <c:v>66.5</c:v>
                </c:pt>
                <c:pt idx="3897">
                  <c:v>66.5</c:v>
                </c:pt>
                <c:pt idx="3898">
                  <c:v>66.5</c:v>
                </c:pt>
                <c:pt idx="3899">
                  <c:v>66.5</c:v>
                </c:pt>
                <c:pt idx="3900">
                  <c:v>66.5</c:v>
                </c:pt>
                <c:pt idx="3901">
                  <c:v>66.5</c:v>
                </c:pt>
                <c:pt idx="3902">
                  <c:v>66.5</c:v>
                </c:pt>
                <c:pt idx="3903">
                  <c:v>66.5</c:v>
                </c:pt>
                <c:pt idx="3904">
                  <c:v>66.5</c:v>
                </c:pt>
                <c:pt idx="3905">
                  <c:v>66.5</c:v>
                </c:pt>
                <c:pt idx="3906">
                  <c:v>66.5</c:v>
                </c:pt>
                <c:pt idx="3907">
                  <c:v>66.5</c:v>
                </c:pt>
                <c:pt idx="3908">
                  <c:v>66.5</c:v>
                </c:pt>
                <c:pt idx="3909">
                  <c:v>66.5</c:v>
                </c:pt>
                <c:pt idx="3910">
                  <c:v>66.5</c:v>
                </c:pt>
                <c:pt idx="3911">
                  <c:v>66.5</c:v>
                </c:pt>
                <c:pt idx="3912">
                  <c:v>66.5</c:v>
                </c:pt>
                <c:pt idx="3913">
                  <c:v>66.5</c:v>
                </c:pt>
                <c:pt idx="3914">
                  <c:v>66.5</c:v>
                </c:pt>
                <c:pt idx="3915">
                  <c:v>66.5</c:v>
                </c:pt>
                <c:pt idx="3916">
                  <c:v>66.5</c:v>
                </c:pt>
                <c:pt idx="3917">
                  <c:v>66.5</c:v>
                </c:pt>
                <c:pt idx="3918">
                  <c:v>66.5</c:v>
                </c:pt>
                <c:pt idx="3919">
                  <c:v>66.5</c:v>
                </c:pt>
                <c:pt idx="3920">
                  <c:v>66.5</c:v>
                </c:pt>
                <c:pt idx="3921">
                  <c:v>66.5</c:v>
                </c:pt>
                <c:pt idx="3922">
                  <c:v>66.5</c:v>
                </c:pt>
                <c:pt idx="3923">
                  <c:v>66.75</c:v>
                </c:pt>
                <c:pt idx="3924">
                  <c:v>66.75</c:v>
                </c:pt>
                <c:pt idx="3925">
                  <c:v>66.75</c:v>
                </c:pt>
                <c:pt idx="3926">
                  <c:v>66.75</c:v>
                </c:pt>
                <c:pt idx="3927">
                  <c:v>66.75</c:v>
                </c:pt>
                <c:pt idx="3928">
                  <c:v>66.75</c:v>
                </c:pt>
                <c:pt idx="3929">
                  <c:v>66.75</c:v>
                </c:pt>
                <c:pt idx="3930">
                  <c:v>66.75</c:v>
                </c:pt>
                <c:pt idx="3931">
                  <c:v>66.75</c:v>
                </c:pt>
                <c:pt idx="3932">
                  <c:v>66.75</c:v>
                </c:pt>
                <c:pt idx="3933">
                  <c:v>66.75</c:v>
                </c:pt>
                <c:pt idx="3934">
                  <c:v>66.75</c:v>
                </c:pt>
                <c:pt idx="3935">
                  <c:v>66.75</c:v>
                </c:pt>
                <c:pt idx="3936">
                  <c:v>66.75</c:v>
                </c:pt>
                <c:pt idx="3937">
                  <c:v>66.75</c:v>
                </c:pt>
                <c:pt idx="3938">
                  <c:v>66.75</c:v>
                </c:pt>
                <c:pt idx="3939">
                  <c:v>66.75</c:v>
                </c:pt>
                <c:pt idx="3940">
                  <c:v>66.75</c:v>
                </c:pt>
                <c:pt idx="3941">
                  <c:v>66.75</c:v>
                </c:pt>
                <c:pt idx="3942">
                  <c:v>66.75</c:v>
                </c:pt>
                <c:pt idx="3943">
                  <c:v>66.75</c:v>
                </c:pt>
                <c:pt idx="3944">
                  <c:v>66.75</c:v>
                </c:pt>
                <c:pt idx="3945">
                  <c:v>66.75</c:v>
                </c:pt>
                <c:pt idx="3946">
                  <c:v>66.75</c:v>
                </c:pt>
                <c:pt idx="3947">
                  <c:v>66.75</c:v>
                </c:pt>
                <c:pt idx="3948">
                  <c:v>66.75</c:v>
                </c:pt>
                <c:pt idx="3949">
                  <c:v>66.75</c:v>
                </c:pt>
                <c:pt idx="3950">
                  <c:v>66.75</c:v>
                </c:pt>
                <c:pt idx="3951">
                  <c:v>66.75</c:v>
                </c:pt>
                <c:pt idx="3952">
                  <c:v>66.75</c:v>
                </c:pt>
                <c:pt idx="3953">
                  <c:v>66.75</c:v>
                </c:pt>
                <c:pt idx="3954">
                  <c:v>66.75</c:v>
                </c:pt>
                <c:pt idx="3955">
                  <c:v>66.75</c:v>
                </c:pt>
                <c:pt idx="3956">
                  <c:v>66.75</c:v>
                </c:pt>
                <c:pt idx="3957">
                  <c:v>66.75</c:v>
                </c:pt>
                <c:pt idx="3958">
                  <c:v>66.75</c:v>
                </c:pt>
                <c:pt idx="3959">
                  <c:v>66.75</c:v>
                </c:pt>
                <c:pt idx="3960">
                  <c:v>66.75</c:v>
                </c:pt>
                <c:pt idx="3961">
                  <c:v>66.75</c:v>
                </c:pt>
                <c:pt idx="3962">
                  <c:v>66.75</c:v>
                </c:pt>
                <c:pt idx="3963">
                  <c:v>66.75</c:v>
                </c:pt>
                <c:pt idx="3964">
                  <c:v>66.75</c:v>
                </c:pt>
                <c:pt idx="3965">
                  <c:v>66.75</c:v>
                </c:pt>
                <c:pt idx="3966">
                  <c:v>66.75</c:v>
                </c:pt>
                <c:pt idx="3967">
                  <c:v>66.75</c:v>
                </c:pt>
                <c:pt idx="3968">
                  <c:v>66.75</c:v>
                </c:pt>
                <c:pt idx="3969">
                  <c:v>66.75</c:v>
                </c:pt>
                <c:pt idx="3970">
                  <c:v>66.75</c:v>
                </c:pt>
                <c:pt idx="3971">
                  <c:v>66.75</c:v>
                </c:pt>
                <c:pt idx="3972">
                  <c:v>66.75</c:v>
                </c:pt>
                <c:pt idx="3973">
                  <c:v>66.75</c:v>
                </c:pt>
                <c:pt idx="3974">
                  <c:v>66.75</c:v>
                </c:pt>
                <c:pt idx="3975">
                  <c:v>66.75</c:v>
                </c:pt>
                <c:pt idx="3976">
                  <c:v>66.75</c:v>
                </c:pt>
                <c:pt idx="3977">
                  <c:v>66.75</c:v>
                </c:pt>
                <c:pt idx="3978">
                  <c:v>66.75</c:v>
                </c:pt>
                <c:pt idx="3979">
                  <c:v>66.75</c:v>
                </c:pt>
                <c:pt idx="3980">
                  <c:v>66.75</c:v>
                </c:pt>
                <c:pt idx="3981">
                  <c:v>66.75</c:v>
                </c:pt>
                <c:pt idx="3982">
                  <c:v>66.75</c:v>
                </c:pt>
                <c:pt idx="3983">
                  <c:v>66.75</c:v>
                </c:pt>
                <c:pt idx="3984">
                  <c:v>66.75</c:v>
                </c:pt>
                <c:pt idx="3985">
                  <c:v>66.75</c:v>
                </c:pt>
                <c:pt idx="3986">
                  <c:v>66.75</c:v>
                </c:pt>
                <c:pt idx="3987">
                  <c:v>66.75</c:v>
                </c:pt>
                <c:pt idx="3988">
                  <c:v>66.75</c:v>
                </c:pt>
                <c:pt idx="3989">
                  <c:v>66.75</c:v>
                </c:pt>
                <c:pt idx="3990">
                  <c:v>66.75</c:v>
                </c:pt>
                <c:pt idx="3991">
                  <c:v>66.75</c:v>
                </c:pt>
                <c:pt idx="3992">
                  <c:v>66.75</c:v>
                </c:pt>
                <c:pt idx="3993">
                  <c:v>66.75</c:v>
                </c:pt>
                <c:pt idx="3994">
                  <c:v>66.75</c:v>
                </c:pt>
                <c:pt idx="3995">
                  <c:v>66.75</c:v>
                </c:pt>
                <c:pt idx="3996">
                  <c:v>66.75</c:v>
                </c:pt>
                <c:pt idx="3997">
                  <c:v>66.75</c:v>
                </c:pt>
                <c:pt idx="3998">
                  <c:v>66.75</c:v>
                </c:pt>
                <c:pt idx="3999">
                  <c:v>66.75</c:v>
                </c:pt>
                <c:pt idx="4000">
                  <c:v>66.75</c:v>
                </c:pt>
                <c:pt idx="4001">
                  <c:v>66.75</c:v>
                </c:pt>
                <c:pt idx="4002">
                  <c:v>66.75</c:v>
                </c:pt>
                <c:pt idx="4003">
                  <c:v>66.75</c:v>
                </c:pt>
                <c:pt idx="4004">
                  <c:v>66.75</c:v>
                </c:pt>
                <c:pt idx="4005">
                  <c:v>66.75</c:v>
                </c:pt>
                <c:pt idx="4006">
                  <c:v>66.75</c:v>
                </c:pt>
                <c:pt idx="4007">
                  <c:v>66.75</c:v>
                </c:pt>
                <c:pt idx="4008">
                  <c:v>66.75</c:v>
                </c:pt>
                <c:pt idx="4009">
                  <c:v>66.75</c:v>
                </c:pt>
                <c:pt idx="4010">
                  <c:v>66.75</c:v>
                </c:pt>
                <c:pt idx="4011">
                  <c:v>66.75</c:v>
                </c:pt>
                <c:pt idx="4012">
                  <c:v>66.75</c:v>
                </c:pt>
                <c:pt idx="4013">
                  <c:v>66.75</c:v>
                </c:pt>
                <c:pt idx="4014">
                  <c:v>66.75</c:v>
                </c:pt>
                <c:pt idx="4015">
                  <c:v>66.75</c:v>
                </c:pt>
                <c:pt idx="4016">
                  <c:v>66.75</c:v>
                </c:pt>
                <c:pt idx="4017">
                  <c:v>66.75</c:v>
                </c:pt>
                <c:pt idx="4018">
                  <c:v>66.75</c:v>
                </c:pt>
                <c:pt idx="4019">
                  <c:v>66.75</c:v>
                </c:pt>
                <c:pt idx="4020">
                  <c:v>66.75</c:v>
                </c:pt>
                <c:pt idx="4021">
                  <c:v>66.75</c:v>
                </c:pt>
                <c:pt idx="4022">
                  <c:v>66.75</c:v>
                </c:pt>
                <c:pt idx="4023">
                  <c:v>66.75</c:v>
                </c:pt>
                <c:pt idx="4024">
                  <c:v>66.75</c:v>
                </c:pt>
                <c:pt idx="4025">
                  <c:v>66.75</c:v>
                </c:pt>
                <c:pt idx="4026">
                  <c:v>66.75</c:v>
                </c:pt>
                <c:pt idx="4027">
                  <c:v>66.75</c:v>
                </c:pt>
                <c:pt idx="4028">
                  <c:v>66.75</c:v>
                </c:pt>
                <c:pt idx="4029">
                  <c:v>66.75</c:v>
                </c:pt>
                <c:pt idx="4030">
                  <c:v>66.75</c:v>
                </c:pt>
                <c:pt idx="4031">
                  <c:v>66.75</c:v>
                </c:pt>
                <c:pt idx="4032">
                  <c:v>66.75</c:v>
                </c:pt>
                <c:pt idx="4033">
                  <c:v>66.75</c:v>
                </c:pt>
                <c:pt idx="4034">
                  <c:v>66.75</c:v>
                </c:pt>
                <c:pt idx="4035">
                  <c:v>66.75</c:v>
                </c:pt>
                <c:pt idx="4036">
                  <c:v>66.75</c:v>
                </c:pt>
                <c:pt idx="4037">
                  <c:v>66.75</c:v>
                </c:pt>
                <c:pt idx="4038">
                  <c:v>66.75</c:v>
                </c:pt>
                <c:pt idx="4039">
                  <c:v>66.75</c:v>
                </c:pt>
                <c:pt idx="4040">
                  <c:v>66.75</c:v>
                </c:pt>
                <c:pt idx="4041">
                  <c:v>66.75</c:v>
                </c:pt>
                <c:pt idx="4042">
                  <c:v>66.75</c:v>
                </c:pt>
                <c:pt idx="4043">
                  <c:v>66.75</c:v>
                </c:pt>
                <c:pt idx="4044">
                  <c:v>66.75</c:v>
                </c:pt>
                <c:pt idx="4045">
                  <c:v>66.75</c:v>
                </c:pt>
                <c:pt idx="4046">
                  <c:v>66.75</c:v>
                </c:pt>
                <c:pt idx="4047">
                  <c:v>66.75</c:v>
                </c:pt>
                <c:pt idx="4048">
                  <c:v>66.75</c:v>
                </c:pt>
                <c:pt idx="4049">
                  <c:v>66.75</c:v>
                </c:pt>
                <c:pt idx="4050">
                  <c:v>66.75</c:v>
                </c:pt>
                <c:pt idx="4051">
                  <c:v>66.75</c:v>
                </c:pt>
                <c:pt idx="4052">
                  <c:v>66.75</c:v>
                </c:pt>
                <c:pt idx="4053">
                  <c:v>66.75</c:v>
                </c:pt>
                <c:pt idx="4054">
                  <c:v>66.75</c:v>
                </c:pt>
                <c:pt idx="4055">
                  <c:v>66.75</c:v>
                </c:pt>
                <c:pt idx="4056">
                  <c:v>66.75</c:v>
                </c:pt>
                <c:pt idx="4057">
                  <c:v>66.75</c:v>
                </c:pt>
                <c:pt idx="4058">
                  <c:v>66.75</c:v>
                </c:pt>
                <c:pt idx="4059">
                  <c:v>66.75</c:v>
                </c:pt>
                <c:pt idx="4060">
                  <c:v>66.75</c:v>
                </c:pt>
                <c:pt idx="4061">
                  <c:v>66.75</c:v>
                </c:pt>
                <c:pt idx="4062">
                  <c:v>66.75</c:v>
                </c:pt>
                <c:pt idx="4063">
                  <c:v>66.75</c:v>
                </c:pt>
                <c:pt idx="4064">
                  <c:v>66.75</c:v>
                </c:pt>
                <c:pt idx="4065">
                  <c:v>66.75</c:v>
                </c:pt>
                <c:pt idx="4066">
                  <c:v>66.75</c:v>
                </c:pt>
                <c:pt idx="4067">
                  <c:v>66.75</c:v>
                </c:pt>
                <c:pt idx="4068">
                  <c:v>66.75</c:v>
                </c:pt>
                <c:pt idx="4069">
                  <c:v>66.75</c:v>
                </c:pt>
                <c:pt idx="4070">
                  <c:v>66.75</c:v>
                </c:pt>
                <c:pt idx="4071">
                  <c:v>66.75</c:v>
                </c:pt>
                <c:pt idx="4072">
                  <c:v>66.75</c:v>
                </c:pt>
                <c:pt idx="4073">
                  <c:v>66.75</c:v>
                </c:pt>
                <c:pt idx="4074">
                  <c:v>66.75</c:v>
                </c:pt>
                <c:pt idx="4075">
                  <c:v>66.75</c:v>
                </c:pt>
                <c:pt idx="4076">
                  <c:v>66.75</c:v>
                </c:pt>
                <c:pt idx="4077">
                  <c:v>66.75</c:v>
                </c:pt>
                <c:pt idx="4078">
                  <c:v>66.75</c:v>
                </c:pt>
                <c:pt idx="4079">
                  <c:v>66.75</c:v>
                </c:pt>
                <c:pt idx="4080">
                  <c:v>66.75</c:v>
                </c:pt>
                <c:pt idx="4081">
                  <c:v>66.75</c:v>
                </c:pt>
                <c:pt idx="4082">
                  <c:v>66.75</c:v>
                </c:pt>
                <c:pt idx="4083">
                  <c:v>66.75</c:v>
                </c:pt>
                <c:pt idx="4084">
                  <c:v>66.75</c:v>
                </c:pt>
                <c:pt idx="4085">
                  <c:v>66.75</c:v>
                </c:pt>
                <c:pt idx="4086">
                  <c:v>66.75</c:v>
                </c:pt>
                <c:pt idx="4087">
                  <c:v>66.75</c:v>
                </c:pt>
                <c:pt idx="4088">
                  <c:v>66.75</c:v>
                </c:pt>
                <c:pt idx="4089">
                  <c:v>66.75</c:v>
                </c:pt>
                <c:pt idx="4090">
                  <c:v>66.75</c:v>
                </c:pt>
                <c:pt idx="4091">
                  <c:v>66.75</c:v>
                </c:pt>
                <c:pt idx="4092">
                  <c:v>66.75</c:v>
                </c:pt>
                <c:pt idx="4093">
                  <c:v>66.75</c:v>
                </c:pt>
                <c:pt idx="4094">
                  <c:v>66.75</c:v>
                </c:pt>
                <c:pt idx="4095">
                  <c:v>66.75</c:v>
                </c:pt>
                <c:pt idx="4096">
                  <c:v>66.75</c:v>
                </c:pt>
                <c:pt idx="4097">
                  <c:v>66.75</c:v>
                </c:pt>
                <c:pt idx="4098">
                  <c:v>66.75</c:v>
                </c:pt>
                <c:pt idx="4099">
                  <c:v>66.75</c:v>
                </c:pt>
                <c:pt idx="4100">
                  <c:v>66.75</c:v>
                </c:pt>
                <c:pt idx="4101">
                  <c:v>66.75</c:v>
                </c:pt>
                <c:pt idx="4102">
                  <c:v>66.75</c:v>
                </c:pt>
                <c:pt idx="4103">
                  <c:v>66.75</c:v>
                </c:pt>
                <c:pt idx="4104">
                  <c:v>66.75</c:v>
                </c:pt>
                <c:pt idx="4105">
                  <c:v>66.75</c:v>
                </c:pt>
                <c:pt idx="4106">
                  <c:v>66.75</c:v>
                </c:pt>
                <c:pt idx="4107">
                  <c:v>66.75</c:v>
                </c:pt>
                <c:pt idx="4108">
                  <c:v>66.75</c:v>
                </c:pt>
                <c:pt idx="4109">
                  <c:v>66.75</c:v>
                </c:pt>
                <c:pt idx="4110">
                  <c:v>66.75</c:v>
                </c:pt>
                <c:pt idx="4111">
                  <c:v>66.75</c:v>
                </c:pt>
                <c:pt idx="4112">
                  <c:v>66.75</c:v>
                </c:pt>
                <c:pt idx="4113">
                  <c:v>66.75</c:v>
                </c:pt>
                <c:pt idx="4114">
                  <c:v>66.75</c:v>
                </c:pt>
                <c:pt idx="4115">
                  <c:v>66.75</c:v>
                </c:pt>
                <c:pt idx="4116">
                  <c:v>66.75</c:v>
                </c:pt>
                <c:pt idx="4117">
                  <c:v>66.75</c:v>
                </c:pt>
                <c:pt idx="4118">
                  <c:v>66.75</c:v>
                </c:pt>
                <c:pt idx="4119">
                  <c:v>66.75</c:v>
                </c:pt>
                <c:pt idx="4120">
                  <c:v>66.75</c:v>
                </c:pt>
                <c:pt idx="4121">
                  <c:v>66.75</c:v>
                </c:pt>
                <c:pt idx="4122">
                  <c:v>66.75</c:v>
                </c:pt>
                <c:pt idx="4123">
                  <c:v>66.75</c:v>
                </c:pt>
                <c:pt idx="4124">
                  <c:v>66.75</c:v>
                </c:pt>
                <c:pt idx="4125">
                  <c:v>66.75</c:v>
                </c:pt>
                <c:pt idx="4126">
                  <c:v>66.75</c:v>
                </c:pt>
                <c:pt idx="4127">
                  <c:v>66.75</c:v>
                </c:pt>
                <c:pt idx="4128">
                  <c:v>66.75</c:v>
                </c:pt>
                <c:pt idx="4129">
                  <c:v>66.75</c:v>
                </c:pt>
                <c:pt idx="4130">
                  <c:v>66.75</c:v>
                </c:pt>
                <c:pt idx="4131">
                  <c:v>66.75</c:v>
                </c:pt>
                <c:pt idx="4132">
                  <c:v>66.75</c:v>
                </c:pt>
                <c:pt idx="4133">
                  <c:v>66.75</c:v>
                </c:pt>
                <c:pt idx="4134">
                  <c:v>66.75</c:v>
                </c:pt>
                <c:pt idx="4135">
                  <c:v>66.75</c:v>
                </c:pt>
                <c:pt idx="4136">
                  <c:v>66.75</c:v>
                </c:pt>
                <c:pt idx="4137">
                  <c:v>66.75</c:v>
                </c:pt>
                <c:pt idx="4138">
                  <c:v>66.75</c:v>
                </c:pt>
                <c:pt idx="4139">
                  <c:v>66.75</c:v>
                </c:pt>
                <c:pt idx="4140">
                  <c:v>66.75</c:v>
                </c:pt>
                <c:pt idx="4141">
                  <c:v>66.75</c:v>
                </c:pt>
                <c:pt idx="4142">
                  <c:v>66.75</c:v>
                </c:pt>
                <c:pt idx="4143">
                  <c:v>66.75</c:v>
                </c:pt>
                <c:pt idx="4144">
                  <c:v>66.75</c:v>
                </c:pt>
                <c:pt idx="4145">
                  <c:v>66.75</c:v>
                </c:pt>
                <c:pt idx="4146">
                  <c:v>66.75</c:v>
                </c:pt>
                <c:pt idx="4147">
                  <c:v>66.75</c:v>
                </c:pt>
                <c:pt idx="4148">
                  <c:v>66.75</c:v>
                </c:pt>
                <c:pt idx="4149">
                  <c:v>66.75</c:v>
                </c:pt>
                <c:pt idx="4150">
                  <c:v>66.75</c:v>
                </c:pt>
                <c:pt idx="4151">
                  <c:v>66.75</c:v>
                </c:pt>
                <c:pt idx="4152">
                  <c:v>66.75</c:v>
                </c:pt>
                <c:pt idx="4153">
                  <c:v>66.75</c:v>
                </c:pt>
                <c:pt idx="4154">
                  <c:v>66.75</c:v>
                </c:pt>
                <c:pt idx="4155">
                  <c:v>66.75</c:v>
                </c:pt>
                <c:pt idx="4156">
                  <c:v>66.75</c:v>
                </c:pt>
                <c:pt idx="4157">
                  <c:v>66.75</c:v>
                </c:pt>
                <c:pt idx="4158">
                  <c:v>66.75</c:v>
                </c:pt>
                <c:pt idx="4159">
                  <c:v>66.75</c:v>
                </c:pt>
                <c:pt idx="4160">
                  <c:v>66.75</c:v>
                </c:pt>
                <c:pt idx="4161">
                  <c:v>66.75</c:v>
                </c:pt>
                <c:pt idx="4162">
                  <c:v>66.75</c:v>
                </c:pt>
                <c:pt idx="4163">
                  <c:v>66.75</c:v>
                </c:pt>
                <c:pt idx="4164">
                  <c:v>66.75</c:v>
                </c:pt>
                <c:pt idx="4165">
                  <c:v>66.75</c:v>
                </c:pt>
                <c:pt idx="4166">
                  <c:v>66.75</c:v>
                </c:pt>
                <c:pt idx="4167">
                  <c:v>66.75</c:v>
                </c:pt>
                <c:pt idx="4168">
                  <c:v>66.75</c:v>
                </c:pt>
                <c:pt idx="4169">
                  <c:v>66.75</c:v>
                </c:pt>
                <c:pt idx="4170">
                  <c:v>66.75</c:v>
                </c:pt>
                <c:pt idx="4171">
                  <c:v>66.75</c:v>
                </c:pt>
                <c:pt idx="4172">
                  <c:v>66.75</c:v>
                </c:pt>
                <c:pt idx="4173">
                  <c:v>66.75</c:v>
                </c:pt>
                <c:pt idx="4174">
                  <c:v>66.75</c:v>
                </c:pt>
                <c:pt idx="4175">
                  <c:v>66.75</c:v>
                </c:pt>
                <c:pt idx="4176">
                  <c:v>66.75</c:v>
                </c:pt>
                <c:pt idx="4177">
                  <c:v>66.75</c:v>
                </c:pt>
                <c:pt idx="4178">
                  <c:v>66.75</c:v>
                </c:pt>
                <c:pt idx="4179">
                  <c:v>66.75</c:v>
                </c:pt>
                <c:pt idx="4180">
                  <c:v>66.75</c:v>
                </c:pt>
                <c:pt idx="4181">
                  <c:v>66.75</c:v>
                </c:pt>
                <c:pt idx="4182">
                  <c:v>66.75</c:v>
                </c:pt>
                <c:pt idx="4183">
                  <c:v>66.75</c:v>
                </c:pt>
                <c:pt idx="4184">
                  <c:v>66.75</c:v>
                </c:pt>
                <c:pt idx="4185">
                  <c:v>66.75</c:v>
                </c:pt>
                <c:pt idx="4186">
                  <c:v>66.75</c:v>
                </c:pt>
                <c:pt idx="4187">
                  <c:v>66.75</c:v>
                </c:pt>
                <c:pt idx="4188">
                  <c:v>66.75</c:v>
                </c:pt>
                <c:pt idx="4189">
                  <c:v>66.75</c:v>
                </c:pt>
                <c:pt idx="4190">
                  <c:v>66.75</c:v>
                </c:pt>
                <c:pt idx="4191">
                  <c:v>66.75</c:v>
                </c:pt>
                <c:pt idx="4192">
                  <c:v>66.75</c:v>
                </c:pt>
                <c:pt idx="4193">
                  <c:v>66.75</c:v>
                </c:pt>
                <c:pt idx="4194">
                  <c:v>66.75</c:v>
                </c:pt>
                <c:pt idx="4195">
                  <c:v>66.75</c:v>
                </c:pt>
                <c:pt idx="4196">
                  <c:v>66.75</c:v>
                </c:pt>
                <c:pt idx="4197">
                  <c:v>66.75</c:v>
                </c:pt>
                <c:pt idx="4198">
                  <c:v>66.75</c:v>
                </c:pt>
                <c:pt idx="4199">
                  <c:v>66.75</c:v>
                </c:pt>
                <c:pt idx="4200">
                  <c:v>66.75</c:v>
                </c:pt>
                <c:pt idx="4201">
                  <c:v>66.75</c:v>
                </c:pt>
                <c:pt idx="4202">
                  <c:v>66.75</c:v>
                </c:pt>
                <c:pt idx="4203">
                  <c:v>66.75</c:v>
                </c:pt>
                <c:pt idx="4204">
                  <c:v>66.75</c:v>
                </c:pt>
                <c:pt idx="4205">
                  <c:v>66.75</c:v>
                </c:pt>
                <c:pt idx="4206">
                  <c:v>66.75</c:v>
                </c:pt>
                <c:pt idx="4207">
                  <c:v>66.75</c:v>
                </c:pt>
                <c:pt idx="4208">
                  <c:v>66.75</c:v>
                </c:pt>
                <c:pt idx="4209">
                  <c:v>66.75</c:v>
                </c:pt>
                <c:pt idx="4210">
                  <c:v>66.75</c:v>
                </c:pt>
                <c:pt idx="4211">
                  <c:v>66.75</c:v>
                </c:pt>
                <c:pt idx="4212">
                  <c:v>66.75</c:v>
                </c:pt>
                <c:pt idx="4213">
                  <c:v>66.75</c:v>
                </c:pt>
                <c:pt idx="4214">
                  <c:v>66.75</c:v>
                </c:pt>
                <c:pt idx="4215">
                  <c:v>66.75</c:v>
                </c:pt>
                <c:pt idx="4216">
                  <c:v>66.75</c:v>
                </c:pt>
                <c:pt idx="4217">
                  <c:v>66.75</c:v>
                </c:pt>
                <c:pt idx="4218">
                  <c:v>66.75</c:v>
                </c:pt>
                <c:pt idx="4219">
                  <c:v>66.75</c:v>
                </c:pt>
                <c:pt idx="4220">
                  <c:v>66.75</c:v>
                </c:pt>
                <c:pt idx="4221">
                  <c:v>66.75</c:v>
                </c:pt>
                <c:pt idx="4222">
                  <c:v>66.75</c:v>
                </c:pt>
                <c:pt idx="4223">
                  <c:v>66.75</c:v>
                </c:pt>
                <c:pt idx="4224">
                  <c:v>66.75</c:v>
                </c:pt>
                <c:pt idx="4225">
                  <c:v>66.75</c:v>
                </c:pt>
                <c:pt idx="4226">
                  <c:v>66.75</c:v>
                </c:pt>
                <c:pt idx="4227">
                  <c:v>66.75</c:v>
                </c:pt>
                <c:pt idx="4228">
                  <c:v>66.75</c:v>
                </c:pt>
                <c:pt idx="4229">
                  <c:v>66.75</c:v>
                </c:pt>
                <c:pt idx="4230">
                  <c:v>66.75</c:v>
                </c:pt>
                <c:pt idx="4231">
                  <c:v>66.75</c:v>
                </c:pt>
                <c:pt idx="4232">
                  <c:v>66.75</c:v>
                </c:pt>
                <c:pt idx="4233">
                  <c:v>66.75</c:v>
                </c:pt>
                <c:pt idx="4234">
                  <c:v>66.75</c:v>
                </c:pt>
                <c:pt idx="4235">
                  <c:v>66.75</c:v>
                </c:pt>
                <c:pt idx="4236">
                  <c:v>66.75</c:v>
                </c:pt>
                <c:pt idx="4237">
                  <c:v>66.75</c:v>
                </c:pt>
                <c:pt idx="4238">
                  <c:v>66.75</c:v>
                </c:pt>
                <c:pt idx="4239">
                  <c:v>66.75</c:v>
                </c:pt>
                <c:pt idx="4240">
                  <c:v>66.75</c:v>
                </c:pt>
                <c:pt idx="4241">
                  <c:v>66.75</c:v>
                </c:pt>
                <c:pt idx="4242">
                  <c:v>66.75</c:v>
                </c:pt>
                <c:pt idx="4243">
                  <c:v>66.75</c:v>
                </c:pt>
                <c:pt idx="4244">
                  <c:v>66.75</c:v>
                </c:pt>
                <c:pt idx="4245">
                  <c:v>66.75</c:v>
                </c:pt>
                <c:pt idx="4246">
                  <c:v>66.75</c:v>
                </c:pt>
                <c:pt idx="4247">
                  <c:v>66.75</c:v>
                </c:pt>
                <c:pt idx="4248">
                  <c:v>66.75</c:v>
                </c:pt>
                <c:pt idx="4249">
                  <c:v>66.75</c:v>
                </c:pt>
                <c:pt idx="4250">
                  <c:v>66.75</c:v>
                </c:pt>
                <c:pt idx="4251">
                  <c:v>66.75</c:v>
                </c:pt>
                <c:pt idx="4252">
                  <c:v>66.75</c:v>
                </c:pt>
                <c:pt idx="4253">
                  <c:v>66.75</c:v>
                </c:pt>
                <c:pt idx="4254">
                  <c:v>66.75</c:v>
                </c:pt>
                <c:pt idx="4255">
                  <c:v>66.75</c:v>
                </c:pt>
                <c:pt idx="4256">
                  <c:v>66.75</c:v>
                </c:pt>
                <c:pt idx="4257">
                  <c:v>66.75</c:v>
                </c:pt>
                <c:pt idx="4258">
                  <c:v>66.75</c:v>
                </c:pt>
                <c:pt idx="4259">
                  <c:v>66.75</c:v>
                </c:pt>
                <c:pt idx="4260">
                  <c:v>66.75</c:v>
                </c:pt>
                <c:pt idx="4261">
                  <c:v>66.75</c:v>
                </c:pt>
                <c:pt idx="4262">
                  <c:v>66.75</c:v>
                </c:pt>
                <c:pt idx="4263">
                  <c:v>66.75</c:v>
                </c:pt>
                <c:pt idx="4264">
                  <c:v>66.75</c:v>
                </c:pt>
                <c:pt idx="4265">
                  <c:v>66.75</c:v>
                </c:pt>
                <c:pt idx="4266">
                  <c:v>66.75</c:v>
                </c:pt>
                <c:pt idx="4267">
                  <c:v>66.75</c:v>
                </c:pt>
                <c:pt idx="4268">
                  <c:v>66.75</c:v>
                </c:pt>
                <c:pt idx="4269">
                  <c:v>66.75</c:v>
                </c:pt>
                <c:pt idx="4270">
                  <c:v>66.75</c:v>
                </c:pt>
                <c:pt idx="4271">
                  <c:v>66.75</c:v>
                </c:pt>
                <c:pt idx="4272">
                  <c:v>66.75</c:v>
                </c:pt>
                <c:pt idx="4273">
                  <c:v>66.75</c:v>
                </c:pt>
                <c:pt idx="4274">
                  <c:v>66.75</c:v>
                </c:pt>
                <c:pt idx="4275">
                  <c:v>66.75</c:v>
                </c:pt>
                <c:pt idx="4276">
                  <c:v>66.75</c:v>
                </c:pt>
                <c:pt idx="4277">
                  <c:v>66.75</c:v>
                </c:pt>
                <c:pt idx="4278">
                  <c:v>66.75</c:v>
                </c:pt>
                <c:pt idx="4279">
                  <c:v>66.75</c:v>
                </c:pt>
                <c:pt idx="4280">
                  <c:v>66.75</c:v>
                </c:pt>
                <c:pt idx="4281">
                  <c:v>66.75</c:v>
                </c:pt>
                <c:pt idx="4282">
                  <c:v>66.75</c:v>
                </c:pt>
                <c:pt idx="4283">
                  <c:v>66.75</c:v>
                </c:pt>
                <c:pt idx="4284">
                  <c:v>66.75</c:v>
                </c:pt>
                <c:pt idx="4285">
                  <c:v>66.75</c:v>
                </c:pt>
                <c:pt idx="4286">
                  <c:v>66.75</c:v>
                </c:pt>
                <c:pt idx="4287">
                  <c:v>66.75</c:v>
                </c:pt>
                <c:pt idx="4288">
                  <c:v>67</c:v>
                </c:pt>
                <c:pt idx="4289">
                  <c:v>67</c:v>
                </c:pt>
                <c:pt idx="4290">
                  <c:v>67</c:v>
                </c:pt>
                <c:pt idx="4291">
                  <c:v>67</c:v>
                </c:pt>
                <c:pt idx="4292">
                  <c:v>67</c:v>
                </c:pt>
                <c:pt idx="4293">
                  <c:v>67</c:v>
                </c:pt>
                <c:pt idx="4294">
                  <c:v>67</c:v>
                </c:pt>
                <c:pt idx="4295">
                  <c:v>67</c:v>
                </c:pt>
                <c:pt idx="4296">
                  <c:v>67</c:v>
                </c:pt>
                <c:pt idx="4297">
                  <c:v>67</c:v>
                </c:pt>
                <c:pt idx="4298">
                  <c:v>67</c:v>
                </c:pt>
                <c:pt idx="4299">
                  <c:v>67</c:v>
                </c:pt>
                <c:pt idx="4300">
                  <c:v>67</c:v>
                </c:pt>
                <c:pt idx="4301">
                  <c:v>67</c:v>
                </c:pt>
                <c:pt idx="4302">
                  <c:v>67</c:v>
                </c:pt>
                <c:pt idx="4303">
                  <c:v>67</c:v>
                </c:pt>
                <c:pt idx="4304">
                  <c:v>67</c:v>
                </c:pt>
                <c:pt idx="4305">
                  <c:v>67</c:v>
                </c:pt>
                <c:pt idx="4306">
                  <c:v>67</c:v>
                </c:pt>
                <c:pt idx="4307">
                  <c:v>67</c:v>
                </c:pt>
                <c:pt idx="4308">
                  <c:v>67</c:v>
                </c:pt>
                <c:pt idx="4309">
                  <c:v>67</c:v>
                </c:pt>
                <c:pt idx="4310">
                  <c:v>67</c:v>
                </c:pt>
                <c:pt idx="4311">
                  <c:v>67</c:v>
                </c:pt>
                <c:pt idx="4312">
                  <c:v>67</c:v>
                </c:pt>
                <c:pt idx="4313">
                  <c:v>67</c:v>
                </c:pt>
                <c:pt idx="4314">
                  <c:v>67</c:v>
                </c:pt>
                <c:pt idx="4315">
                  <c:v>67</c:v>
                </c:pt>
                <c:pt idx="4316">
                  <c:v>67</c:v>
                </c:pt>
                <c:pt idx="4317">
                  <c:v>67</c:v>
                </c:pt>
                <c:pt idx="4318">
                  <c:v>67</c:v>
                </c:pt>
                <c:pt idx="4319">
                  <c:v>67</c:v>
                </c:pt>
                <c:pt idx="4320">
                  <c:v>67</c:v>
                </c:pt>
                <c:pt idx="4321">
                  <c:v>67</c:v>
                </c:pt>
                <c:pt idx="4322">
                  <c:v>67</c:v>
                </c:pt>
                <c:pt idx="4323">
                  <c:v>67</c:v>
                </c:pt>
                <c:pt idx="4324">
                  <c:v>67</c:v>
                </c:pt>
                <c:pt idx="4325">
                  <c:v>67</c:v>
                </c:pt>
                <c:pt idx="4326">
                  <c:v>67</c:v>
                </c:pt>
                <c:pt idx="4327">
                  <c:v>67</c:v>
                </c:pt>
                <c:pt idx="4328">
                  <c:v>67</c:v>
                </c:pt>
                <c:pt idx="4329">
                  <c:v>67</c:v>
                </c:pt>
                <c:pt idx="4330">
                  <c:v>67</c:v>
                </c:pt>
                <c:pt idx="4331">
                  <c:v>67</c:v>
                </c:pt>
                <c:pt idx="4332">
                  <c:v>67</c:v>
                </c:pt>
                <c:pt idx="4333">
                  <c:v>67</c:v>
                </c:pt>
                <c:pt idx="4334">
                  <c:v>67</c:v>
                </c:pt>
                <c:pt idx="4335">
                  <c:v>67</c:v>
                </c:pt>
                <c:pt idx="4336">
                  <c:v>67</c:v>
                </c:pt>
                <c:pt idx="4337">
                  <c:v>67</c:v>
                </c:pt>
                <c:pt idx="4338">
                  <c:v>67</c:v>
                </c:pt>
                <c:pt idx="4339">
                  <c:v>67</c:v>
                </c:pt>
                <c:pt idx="4340">
                  <c:v>67</c:v>
                </c:pt>
                <c:pt idx="4341">
                  <c:v>67</c:v>
                </c:pt>
                <c:pt idx="4342">
                  <c:v>67</c:v>
                </c:pt>
                <c:pt idx="4343">
                  <c:v>67</c:v>
                </c:pt>
                <c:pt idx="4344">
                  <c:v>67</c:v>
                </c:pt>
                <c:pt idx="4345">
                  <c:v>67</c:v>
                </c:pt>
                <c:pt idx="4346">
                  <c:v>67</c:v>
                </c:pt>
                <c:pt idx="4347">
                  <c:v>67</c:v>
                </c:pt>
                <c:pt idx="4348">
                  <c:v>67</c:v>
                </c:pt>
                <c:pt idx="4349">
                  <c:v>67</c:v>
                </c:pt>
                <c:pt idx="4350">
                  <c:v>67</c:v>
                </c:pt>
                <c:pt idx="4351">
                  <c:v>67</c:v>
                </c:pt>
                <c:pt idx="4352">
                  <c:v>67</c:v>
                </c:pt>
                <c:pt idx="4353">
                  <c:v>67</c:v>
                </c:pt>
                <c:pt idx="4354">
                  <c:v>67</c:v>
                </c:pt>
                <c:pt idx="4355">
                  <c:v>67</c:v>
                </c:pt>
                <c:pt idx="4356">
                  <c:v>67</c:v>
                </c:pt>
                <c:pt idx="4357">
                  <c:v>67</c:v>
                </c:pt>
                <c:pt idx="4358">
                  <c:v>67</c:v>
                </c:pt>
                <c:pt idx="4359">
                  <c:v>67</c:v>
                </c:pt>
                <c:pt idx="4360">
                  <c:v>67</c:v>
                </c:pt>
                <c:pt idx="4361">
                  <c:v>67</c:v>
                </c:pt>
                <c:pt idx="4362">
                  <c:v>67</c:v>
                </c:pt>
                <c:pt idx="4363">
                  <c:v>67</c:v>
                </c:pt>
                <c:pt idx="4364">
                  <c:v>67</c:v>
                </c:pt>
                <c:pt idx="4365">
                  <c:v>67</c:v>
                </c:pt>
                <c:pt idx="4366">
                  <c:v>67</c:v>
                </c:pt>
                <c:pt idx="4367">
                  <c:v>67</c:v>
                </c:pt>
                <c:pt idx="4368">
                  <c:v>67</c:v>
                </c:pt>
                <c:pt idx="4369">
                  <c:v>67</c:v>
                </c:pt>
                <c:pt idx="4370">
                  <c:v>67</c:v>
                </c:pt>
                <c:pt idx="4371">
                  <c:v>67</c:v>
                </c:pt>
                <c:pt idx="4372">
                  <c:v>67</c:v>
                </c:pt>
                <c:pt idx="4373">
                  <c:v>67</c:v>
                </c:pt>
                <c:pt idx="4374">
                  <c:v>67</c:v>
                </c:pt>
                <c:pt idx="4375">
                  <c:v>67</c:v>
                </c:pt>
                <c:pt idx="4376">
                  <c:v>67</c:v>
                </c:pt>
                <c:pt idx="4377">
                  <c:v>67</c:v>
                </c:pt>
                <c:pt idx="4378">
                  <c:v>67</c:v>
                </c:pt>
                <c:pt idx="4379">
                  <c:v>67</c:v>
                </c:pt>
                <c:pt idx="4380">
                  <c:v>67</c:v>
                </c:pt>
                <c:pt idx="4381">
                  <c:v>67</c:v>
                </c:pt>
                <c:pt idx="4382">
                  <c:v>67</c:v>
                </c:pt>
                <c:pt idx="4383">
                  <c:v>67</c:v>
                </c:pt>
                <c:pt idx="4384">
                  <c:v>67</c:v>
                </c:pt>
                <c:pt idx="4385">
                  <c:v>67</c:v>
                </c:pt>
                <c:pt idx="4386">
                  <c:v>67</c:v>
                </c:pt>
                <c:pt idx="4387">
                  <c:v>67</c:v>
                </c:pt>
                <c:pt idx="4388">
                  <c:v>67</c:v>
                </c:pt>
                <c:pt idx="4389">
                  <c:v>67</c:v>
                </c:pt>
                <c:pt idx="4390">
                  <c:v>67</c:v>
                </c:pt>
                <c:pt idx="4391">
                  <c:v>67</c:v>
                </c:pt>
                <c:pt idx="4392">
                  <c:v>67</c:v>
                </c:pt>
                <c:pt idx="4393">
                  <c:v>67</c:v>
                </c:pt>
                <c:pt idx="4394">
                  <c:v>67</c:v>
                </c:pt>
                <c:pt idx="4395">
                  <c:v>67</c:v>
                </c:pt>
                <c:pt idx="4396">
                  <c:v>67</c:v>
                </c:pt>
                <c:pt idx="4397">
                  <c:v>67</c:v>
                </c:pt>
                <c:pt idx="4398">
                  <c:v>67</c:v>
                </c:pt>
                <c:pt idx="4399">
                  <c:v>67</c:v>
                </c:pt>
                <c:pt idx="4400">
                  <c:v>67</c:v>
                </c:pt>
                <c:pt idx="4401">
                  <c:v>67</c:v>
                </c:pt>
                <c:pt idx="4402">
                  <c:v>67</c:v>
                </c:pt>
                <c:pt idx="4403">
                  <c:v>67</c:v>
                </c:pt>
                <c:pt idx="4404">
                  <c:v>67</c:v>
                </c:pt>
                <c:pt idx="4405">
                  <c:v>67</c:v>
                </c:pt>
                <c:pt idx="4406">
                  <c:v>67</c:v>
                </c:pt>
                <c:pt idx="4407">
                  <c:v>67</c:v>
                </c:pt>
                <c:pt idx="4408">
                  <c:v>67</c:v>
                </c:pt>
                <c:pt idx="4409">
                  <c:v>67</c:v>
                </c:pt>
                <c:pt idx="4410">
                  <c:v>67</c:v>
                </c:pt>
                <c:pt idx="4411">
                  <c:v>67</c:v>
                </c:pt>
                <c:pt idx="4412">
                  <c:v>67</c:v>
                </c:pt>
                <c:pt idx="4413">
                  <c:v>67</c:v>
                </c:pt>
                <c:pt idx="4414">
                  <c:v>67</c:v>
                </c:pt>
                <c:pt idx="4415">
                  <c:v>67</c:v>
                </c:pt>
                <c:pt idx="4416">
                  <c:v>67</c:v>
                </c:pt>
                <c:pt idx="4417">
                  <c:v>67</c:v>
                </c:pt>
                <c:pt idx="4418">
                  <c:v>67</c:v>
                </c:pt>
                <c:pt idx="4419">
                  <c:v>67</c:v>
                </c:pt>
                <c:pt idx="4420">
                  <c:v>67</c:v>
                </c:pt>
                <c:pt idx="4421">
                  <c:v>67</c:v>
                </c:pt>
                <c:pt idx="4422">
                  <c:v>67</c:v>
                </c:pt>
                <c:pt idx="4423">
                  <c:v>67</c:v>
                </c:pt>
                <c:pt idx="4424">
                  <c:v>67</c:v>
                </c:pt>
                <c:pt idx="4425">
                  <c:v>67</c:v>
                </c:pt>
                <c:pt idx="4426">
                  <c:v>67</c:v>
                </c:pt>
                <c:pt idx="4427">
                  <c:v>67</c:v>
                </c:pt>
                <c:pt idx="4428">
                  <c:v>67</c:v>
                </c:pt>
                <c:pt idx="4429">
                  <c:v>67</c:v>
                </c:pt>
                <c:pt idx="4430">
                  <c:v>67</c:v>
                </c:pt>
                <c:pt idx="4431">
                  <c:v>67</c:v>
                </c:pt>
                <c:pt idx="4432">
                  <c:v>67</c:v>
                </c:pt>
                <c:pt idx="4433">
                  <c:v>67</c:v>
                </c:pt>
                <c:pt idx="4434">
                  <c:v>67</c:v>
                </c:pt>
                <c:pt idx="4435">
                  <c:v>67</c:v>
                </c:pt>
                <c:pt idx="4436">
                  <c:v>67</c:v>
                </c:pt>
                <c:pt idx="4437">
                  <c:v>67</c:v>
                </c:pt>
                <c:pt idx="4438">
                  <c:v>67</c:v>
                </c:pt>
                <c:pt idx="4439">
                  <c:v>67</c:v>
                </c:pt>
                <c:pt idx="4440">
                  <c:v>67</c:v>
                </c:pt>
                <c:pt idx="4441">
                  <c:v>67</c:v>
                </c:pt>
                <c:pt idx="4442">
                  <c:v>67</c:v>
                </c:pt>
                <c:pt idx="4443">
                  <c:v>67</c:v>
                </c:pt>
                <c:pt idx="4444">
                  <c:v>67</c:v>
                </c:pt>
                <c:pt idx="4445">
                  <c:v>67</c:v>
                </c:pt>
                <c:pt idx="4446">
                  <c:v>67</c:v>
                </c:pt>
                <c:pt idx="4447">
                  <c:v>67</c:v>
                </c:pt>
                <c:pt idx="4448">
                  <c:v>67</c:v>
                </c:pt>
                <c:pt idx="4449">
                  <c:v>67</c:v>
                </c:pt>
                <c:pt idx="4450">
                  <c:v>67</c:v>
                </c:pt>
                <c:pt idx="4451">
                  <c:v>67</c:v>
                </c:pt>
                <c:pt idx="4452">
                  <c:v>67</c:v>
                </c:pt>
                <c:pt idx="4453">
                  <c:v>67</c:v>
                </c:pt>
                <c:pt idx="4454">
                  <c:v>67</c:v>
                </c:pt>
                <c:pt idx="4455">
                  <c:v>67</c:v>
                </c:pt>
                <c:pt idx="4456">
                  <c:v>67</c:v>
                </c:pt>
                <c:pt idx="4457">
                  <c:v>67</c:v>
                </c:pt>
                <c:pt idx="4458">
                  <c:v>67</c:v>
                </c:pt>
                <c:pt idx="4459">
                  <c:v>67</c:v>
                </c:pt>
                <c:pt idx="4460">
                  <c:v>67</c:v>
                </c:pt>
                <c:pt idx="4461">
                  <c:v>67</c:v>
                </c:pt>
                <c:pt idx="4462">
                  <c:v>67</c:v>
                </c:pt>
                <c:pt idx="4463">
                  <c:v>67</c:v>
                </c:pt>
                <c:pt idx="4464">
                  <c:v>67</c:v>
                </c:pt>
                <c:pt idx="4465">
                  <c:v>67</c:v>
                </c:pt>
                <c:pt idx="4466">
                  <c:v>67</c:v>
                </c:pt>
                <c:pt idx="4467">
                  <c:v>67</c:v>
                </c:pt>
                <c:pt idx="4468">
                  <c:v>67</c:v>
                </c:pt>
                <c:pt idx="4469">
                  <c:v>67</c:v>
                </c:pt>
                <c:pt idx="4470">
                  <c:v>67</c:v>
                </c:pt>
                <c:pt idx="4471">
                  <c:v>67</c:v>
                </c:pt>
                <c:pt idx="4472">
                  <c:v>67</c:v>
                </c:pt>
                <c:pt idx="4473">
                  <c:v>67</c:v>
                </c:pt>
                <c:pt idx="4474">
                  <c:v>67</c:v>
                </c:pt>
                <c:pt idx="4475">
                  <c:v>67</c:v>
                </c:pt>
                <c:pt idx="4476">
                  <c:v>67</c:v>
                </c:pt>
                <c:pt idx="4477">
                  <c:v>67</c:v>
                </c:pt>
                <c:pt idx="4478">
                  <c:v>67</c:v>
                </c:pt>
                <c:pt idx="4479">
                  <c:v>67</c:v>
                </c:pt>
                <c:pt idx="4480">
                  <c:v>67</c:v>
                </c:pt>
                <c:pt idx="4481">
                  <c:v>67</c:v>
                </c:pt>
                <c:pt idx="4482">
                  <c:v>67</c:v>
                </c:pt>
                <c:pt idx="4483">
                  <c:v>67</c:v>
                </c:pt>
                <c:pt idx="4484">
                  <c:v>67</c:v>
                </c:pt>
                <c:pt idx="4485">
                  <c:v>67</c:v>
                </c:pt>
                <c:pt idx="4486">
                  <c:v>67</c:v>
                </c:pt>
                <c:pt idx="4487">
                  <c:v>67</c:v>
                </c:pt>
                <c:pt idx="4488">
                  <c:v>67</c:v>
                </c:pt>
                <c:pt idx="4489">
                  <c:v>67</c:v>
                </c:pt>
                <c:pt idx="4490">
                  <c:v>67</c:v>
                </c:pt>
                <c:pt idx="4491">
                  <c:v>67</c:v>
                </c:pt>
                <c:pt idx="4492">
                  <c:v>67</c:v>
                </c:pt>
                <c:pt idx="4493">
                  <c:v>67</c:v>
                </c:pt>
                <c:pt idx="4494">
                  <c:v>67</c:v>
                </c:pt>
                <c:pt idx="4495">
                  <c:v>67</c:v>
                </c:pt>
                <c:pt idx="4496">
                  <c:v>67</c:v>
                </c:pt>
                <c:pt idx="4497">
                  <c:v>67</c:v>
                </c:pt>
                <c:pt idx="4498">
                  <c:v>67</c:v>
                </c:pt>
                <c:pt idx="4499">
                  <c:v>67</c:v>
                </c:pt>
                <c:pt idx="4500">
                  <c:v>67</c:v>
                </c:pt>
                <c:pt idx="4501">
                  <c:v>67</c:v>
                </c:pt>
                <c:pt idx="4502">
                  <c:v>67</c:v>
                </c:pt>
                <c:pt idx="4503">
                  <c:v>67</c:v>
                </c:pt>
                <c:pt idx="4504">
                  <c:v>67</c:v>
                </c:pt>
                <c:pt idx="4505">
                  <c:v>67</c:v>
                </c:pt>
                <c:pt idx="4506">
                  <c:v>67</c:v>
                </c:pt>
                <c:pt idx="4507">
                  <c:v>67</c:v>
                </c:pt>
                <c:pt idx="4508">
                  <c:v>67</c:v>
                </c:pt>
                <c:pt idx="4509">
                  <c:v>67</c:v>
                </c:pt>
                <c:pt idx="4510">
                  <c:v>67</c:v>
                </c:pt>
                <c:pt idx="4511">
                  <c:v>67</c:v>
                </c:pt>
                <c:pt idx="4512">
                  <c:v>67</c:v>
                </c:pt>
                <c:pt idx="4513">
                  <c:v>67</c:v>
                </c:pt>
                <c:pt idx="4514">
                  <c:v>67</c:v>
                </c:pt>
                <c:pt idx="4515">
                  <c:v>67</c:v>
                </c:pt>
                <c:pt idx="4516">
                  <c:v>67</c:v>
                </c:pt>
                <c:pt idx="4517">
                  <c:v>67</c:v>
                </c:pt>
                <c:pt idx="4518">
                  <c:v>67</c:v>
                </c:pt>
                <c:pt idx="4519">
                  <c:v>67</c:v>
                </c:pt>
                <c:pt idx="4520">
                  <c:v>67</c:v>
                </c:pt>
                <c:pt idx="4521">
                  <c:v>67</c:v>
                </c:pt>
                <c:pt idx="4522">
                  <c:v>67</c:v>
                </c:pt>
                <c:pt idx="4523">
                  <c:v>67</c:v>
                </c:pt>
                <c:pt idx="4524">
                  <c:v>67</c:v>
                </c:pt>
                <c:pt idx="4525">
                  <c:v>67</c:v>
                </c:pt>
                <c:pt idx="4526">
                  <c:v>67</c:v>
                </c:pt>
                <c:pt idx="4527">
                  <c:v>67</c:v>
                </c:pt>
                <c:pt idx="4528">
                  <c:v>67</c:v>
                </c:pt>
                <c:pt idx="4529">
                  <c:v>67</c:v>
                </c:pt>
                <c:pt idx="4530">
                  <c:v>67</c:v>
                </c:pt>
                <c:pt idx="4531">
                  <c:v>67</c:v>
                </c:pt>
                <c:pt idx="4532">
                  <c:v>67</c:v>
                </c:pt>
                <c:pt idx="4533">
                  <c:v>67</c:v>
                </c:pt>
                <c:pt idx="4534">
                  <c:v>67</c:v>
                </c:pt>
                <c:pt idx="4535">
                  <c:v>67</c:v>
                </c:pt>
                <c:pt idx="4536">
                  <c:v>67</c:v>
                </c:pt>
                <c:pt idx="4537">
                  <c:v>67</c:v>
                </c:pt>
                <c:pt idx="4538">
                  <c:v>67</c:v>
                </c:pt>
                <c:pt idx="4539">
                  <c:v>67</c:v>
                </c:pt>
                <c:pt idx="4540">
                  <c:v>67</c:v>
                </c:pt>
                <c:pt idx="4541">
                  <c:v>67</c:v>
                </c:pt>
                <c:pt idx="4542">
                  <c:v>67</c:v>
                </c:pt>
                <c:pt idx="4543">
                  <c:v>67</c:v>
                </c:pt>
                <c:pt idx="4544">
                  <c:v>67</c:v>
                </c:pt>
                <c:pt idx="4545">
                  <c:v>67</c:v>
                </c:pt>
                <c:pt idx="4546">
                  <c:v>67</c:v>
                </c:pt>
                <c:pt idx="4547">
                  <c:v>67</c:v>
                </c:pt>
                <c:pt idx="4548">
                  <c:v>67</c:v>
                </c:pt>
                <c:pt idx="4549">
                  <c:v>67</c:v>
                </c:pt>
                <c:pt idx="4550">
                  <c:v>67</c:v>
                </c:pt>
                <c:pt idx="4551">
                  <c:v>67</c:v>
                </c:pt>
                <c:pt idx="4552">
                  <c:v>67</c:v>
                </c:pt>
                <c:pt idx="4553">
                  <c:v>67</c:v>
                </c:pt>
                <c:pt idx="4554">
                  <c:v>67</c:v>
                </c:pt>
                <c:pt idx="4555">
                  <c:v>67</c:v>
                </c:pt>
                <c:pt idx="4556">
                  <c:v>67</c:v>
                </c:pt>
                <c:pt idx="4557">
                  <c:v>67</c:v>
                </c:pt>
                <c:pt idx="4558">
                  <c:v>67</c:v>
                </c:pt>
                <c:pt idx="4559">
                  <c:v>67</c:v>
                </c:pt>
                <c:pt idx="4560">
                  <c:v>67</c:v>
                </c:pt>
                <c:pt idx="4561">
                  <c:v>67</c:v>
                </c:pt>
                <c:pt idx="4562">
                  <c:v>67</c:v>
                </c:pt>
                <c:pt idx="4563">
                  <c:v>67</c:v>
                </c:pt>
                <c:pt idx="4564">
                  <c:v>67</c:v>
                </c:pt>
                <c:pt idx="4565">
                  <c:v>67</c:v>
                </c:pt>
                <c:pt idx="4566">
                  <c:v>67</c:v>
                </c:pt>
                <c:pt idx="4567">
                  <c:v>67</c:v>
                </c:pt>
                <c:pt idx="4568">
                  <c:v>67</c:v>
                </c:pt>
                <c:pt idx="4569">
                  <c:v>67</c:v>
                </c:pt>
                <c:pt idx="4570">
                  <c:v>67</c:v>
                </c:pt>
                <c:pt idx="4571">
                  <c:v>67</c:v>
                </c:pt>
                <c:pt idx="4572">
                  <c:v>67</c:v>
                </c:pt>
                <c:pt idx="4573">
                  <c:v>67</c:v>
                </c:pt>
                <c:pt idx="4574">
                  <c:v>67</c:v>
                </c:pt>
                <c:pt idx="4575">
                  <c:v>67</c:v>
                </c:pt>
                <c:pt idx="4576">
                  <c:v>67</c:v>
                </c:pt>
                <c:pt idx="4577">
                  <c:v>67</c:v>
                </c:pt>
                <c:pt idx="4578">
                  <c:v>67</c:v>
                </c:pt>
                <c:pt idx="4579">
                  <c:v>67</c:v>
                </c:pt>
                <c:pt idx="4580">
                  <c:v>67</c:v>
                </c:pt>
                <c:pt idx="4581">
                  <c:v>67</c:v>
                </c:pt>
                <c:pt idx="4582">
                  <c:v>67</c:v>
                </c:pt>
                <c:pt idx="4583">
                  <c:v>67</c:v>
                </c:pt>
                <c:pt idx="4584">
                  <c:v>67</c:v>
                </c:pt>
                <c:pt idx="4585">
                  <c:v>67</c:v>
                </c:pt>
                <c:pt idx="4586">
                  <c:v>67</c:v>
                </c:pt>
                <c:pt idx="4587">
                  <c:v>67</c:v>
                </c:pt>
                <c:pt idx="4588">
                  <c:v>67</c:v>
                </c:pt>
                <c:pt idx="4589">
                  <c:v>67</c:v>
                </c:pt>
                <c:pt idx="4590">
                  <c:v>67</c:v>
                </c:pt>
                <c:pt idx="4591">
                  <c:v>67</c:v>
                </c:pt>
                <c:pt idx="4592">
                  <c:v>67</c:v>
                </c:pt>
                <c:pt idx="4593">
                  <c:v>67</c:v>
                </c:pt>
                <c:pt idx="4594">
                  <c:v>67</c:v>
                </c:pt>
                <c:pt idx="4595">
                  <c:v>67</c:v>
                </c:pt>
                <c:pt idx="4596">
                  <c:v>67</c:v>
                </c:pt>
                <c:pt idx="4597">
                  <c:v>67</c:v>
                </c:pt>
                <c:pt idx="4598">
                  <c:v>67</c:v>
                </c:pt>
                <c:pt idx="4599">
                  <c:v>67</c:v>
                </c:pt>
                <c:pt idx="4600">
                  <c:v>67</c:v>
                </c:pt>
                <c:pt idx="4601">
                  <c:v>67</c:v>
                </c:pt>
                <c:pt idx="4602">
                  <c:v>67</c:v>
                </c:pt>
                <c:pt idx="4603">
                  <c:v>67</c:v>
                </c:pt>
                <c:pt idx="4604">
                  <c:v>67</c:v>
                </c:pt>
                <c:pt idx="4605">
                  <c:v>67</c:v>
                </c:pt>
                <c:pt idx="4606">
                  <c:v>67</c:v>
                </c:pt>
                <c:pt idx="4607">
                  <c:v>67</c:v>
                </c:pt>
                <c:pt idx="4608">
                  <c:v>67</c:v>
                </c:pt>
                <c:pt idx="4609">
                  <c:v>67</c:v>
                </c:pt>
                <c:pt idx="4610">
                  <c:v>67</c:v>
                </c:pt>
                <c:pt idx="4611">
                  <c:v>67</c:v>
                </c:pt>
                <c:pt idx="4612">
                  <c:v>67</c:v>
                </c:pt>
                <c:pt idx="4613">
                  <c:v>67</c:v>
                </c:pt>
                <c:pt idx="4614">
                  <c:v>67</c:v>
                </c:pt>
                <c:pt idx="4615">
                  <c:v>67</c:v>
                </c:pt>
                <c:pt idx="4616">
                  <c:v>67</c:v>
                </c:pt>
                <c:pt idx="4617">
                  <c:v>67</c:v>
                </c:pt>
                <c:pt idx="4618">
                  <c:v>67</c:v>
                </c:pt>
                <c:pt idx="4619">
                  <c:v>67</c:v>
                </c:pt>
                <c:pt idx="4620">
                  <c:v>67</c:v>
                </c:pt>
                <c:pt idx="4621">
                  <c:v>67</c:v>
                </c:pt>
                <c:pt idx="4622">
                  <c:v>67</c:v>
                </c:pt>
                <c:pt idx="4623">
                  <c:v>67</c:v>
                </c:pt>
                <c:pt idx="4624">
                  <c:v>67</c:v>
                </c:pt>
                <c:pt idx="4625">
                  <c:v>67</c:v>
                </c:pt>
                <c:pt idx="4626">
                  <c:v>67</c:v>
                </c:pt>
                <c:pt idx="4627">
                  <c:v>67</c:v>
                </c:pt>
                <c:pt idx="4628">
                  <c:v>67</c:v>
                </c:pt>
                <c:pt idx="4629">
                  <c:v>67</c:v>
                </c:pt>
                <c:pt idx="4630">
                  <c:v>67</c:v>
                </c:pt>
                <c:pt idx="4631">
                  <c:v>67</c:v>
                </c:pt>
                <c:pt idx="4632">
                  <c:v>67</c:v>
                </c:pt>
                <c:pt idx="4633">
                  <c:v>67</c:v>
                </c:pt>
                <c:pt idx="4634">
                  <c:v>67</c:v>
                </c:pt>
                <c:pt idx="4635">
                  <c:v>67</c:v>
                </c:pt>
                <c:pt idx="4636">
                  <c:v>67</c:v>
                </c:pt>
                <c:pt idx="4637">
                  <c:v>67</c:v>
                </c:pt>
                <c:pt idx="4638">
                  <c:v>67</c:v>
                </c:pt>
                <c:pt idx="4639">
                  <c:v>67</c:v>
                </c:pt>
                <c:pt idx="4640">
                  <c:v>67</c:v>
                </c:pt>
                <c:pt idx="4641">
                  <c:v>67</c:v>
                </c:pt>
                <c:pt idx="4642">
                  <c:v>67</c:v>
                </c:pt>
                <c:pt idx="4643">
                  <c:v>67</c:v>
                </c:pt>
                <c:pt idx="4644">
                  <c:v>67</c:v>
                </c:pt>
                <c:pt idx="4645">
                  <c:v>67</c:v>
                </c:pt>
                <c:pt idx="4646">
                  <c:v>67</c:v>
                </c:pt>
                <c:pt idx="4647">
                  <c:v>67</c:v>
                </c:pt>
                <c:pt idx="4648">
                  <c:v>67</c:v>
                </c:pt>
                <c:pt idx="4649">
                  <c:v>67</c:v>
                </c:pt>
                <c:pt idx="4650">
                  <c:v>67</c:v>
                </c:pt>
                <c:pt idx="4651">
                  <c:v>67</c:v>
                </c:pt>
                <c:pt idx="4652">
                  <c:v>67</c:v>
                </c:pt>
                <c:pt idx="4653">
                  <c:v>67</c:v>
                </c:pt>
                <c:pt idx="4654">
                  <c:v>67</c:v>
                </c:pt>
                <c:pt idx="4655">
                  <c:v>67</c:v>
                </c:pt>
                <c:pt idx="4656">
                  <c:v>67</c:v>
                </c:pt>
                <c:pt idx="4657">
                  <c:v>67</c:v>
                </c:pt>
                <c:pt idx="4658">
                  <c:v>67</c:v>
                </c:pt>
                <c:pt idx="4659">
                  <c:v>67</c:v>
                </c:pt>
                <c:pt idx="4660">
                  <c:v>67</c:v>
                </c:pt>
                <c:pt idx="4661">
                  <c:v>67</c:v>
                </c:pt>
                <c:pt idx="4662">
                  <c:v>67</c:v>
                </c:pt>
                <c:pt idx="4663">
                  <c:v>67</c:v>
                </c:pt>
                <c:pt idx="4664">
                  <c:v>67</c:v>
                </c:pt>
                <c:pt idx="4665">
                  <c:v>67</c:v>
                </c:pt>
                <c:pt idx="4666">
                  <c:v>67</c:v>
                </c:pt>
                <c:pt idx="4667">
                  <c:v>67</c:v>
                </c:pt>
                <c:pt idx="4668">
                  <c:v>67</c:v>
                </c:pt>
                <c:pt idx="4669">
                  <c:v>67</c:v>
                </c:pt>
                <c:pt idx="4670">
                  <c:v>67</c:v>
                </c:pt>
                <c:pt idx="4671">
                  <c:v>67</c:v>
                </c:pt>
                <c:pt idx="4672">
                  <c:v>67</c:v>
                </c:pt>
                <c:pt idx="4673">
                  <c:v>67</c:v>
                </c:pt>
                <c:pt idx="4674">
                  <c:v>67</c:v>
                </c:pt>
                <c:pt idx="4675">
                  <c:v>67</c:v>
                </c:pt>
                <c:pt idx="4676">
                  <c:v>67</c:v>
                </c:pt>
                <c:pt idx="4677">
                  <c:v>67</c:v>
                </c:pt>
                <c:pt idx="4678">
                  <c:v>67</c:v>
                </c:pt>
                <c:pt idx="4679">
                  <c:v>67</c:v>
                </c:pt>
                <c:pt idx="4680">
                  <c:v>67</c:v>
                </c:pt>
                <c:pt idx="4681">
                  <c:v>67</c:v>
                </c:pt>
                <c:pt idx="4682">
                  <c:v>67</c:v>
                </c:pt>
                <c:pt idx="4683">
                  <c:v>67</c:v>
                </c:pt>
                <c:pt idx="4684">
                  <c:v>67</c:v>
                </c:pt>
                <c:pt idx="4685">
                  <c:v>67</c:v>
                </c:pt>
                <c:pt idx="4686">
                  <c:v>67</c:v>
                </c:pt>
                <c:pt idx="4687">
                  <c:v>67</c:v>
                </c:pt>
                <c:pt idx="4688">
                  <c:v>67</c:v>
                </c:pt>
                <c:pt idx="4689">
                  <c:v>67</c:v>
                </c:pt>
                <c:pt idx="4690">
                  <c:v>67</c:v>
                </c:pt>
                <c:pt idx="4691">
                  <c:v>67</c:v>
                </c:pt>
                <c:pt idx="4692">
                  <c:v>67</c:v>
                </c:pt>
                <c:pt idx="4693">
                  <c:v>67</c:v>
                </c:pt>
                <c:pt idx="4694">
                  <c:v>67</c:v>
                </c:pt>
                <c:pt idx="4695">
                  <c:v>67</c:v>
                </c:pt>
                <c:pt idx="4696">
                  <c:v>67</c:v>
                </c:pt>
                <c:pt idx="4697">
                  <c:v>67</c:v>
                </c:pt>
                <c:pt idx="4698">
                  <c:v>67</c:v>
                </c:pt>
                <c:pt idx="4699">
                  <c:v>67</c:v>
                </c:pt>
                <c:pt idx="4700">
                  <c:v>67</c:v>
                </c:pt>
                <c:pt idx="4701">
                  <c:v>67</c:v>
                </c:pt>
                <c:pt idx="4702">
                  <c:v>67</c:v>
                </c:pt>
                <c:pt idx="4703">
                  <c:v>67</c:v>
                </c:pt>
                <c:pt idx="4704">
                  <c:v>67</c:v>
                </c:pt>
                <c:pt idx="4705">
                  <c:v>67</c:v>
                </c:pt>
                <c:pt idx="4706">
                  <c:v>67</c:v>
                </c:pt>
                <c:pt idx="4707">
                  <c:v>67</c:v>
                </c:pt>
                <c:pt idx="4708">
                  <c:v>67</c:v>
                </c:pt>
                <c:pt idx="4709">
                  <c:v>67</c:v>
                </c:pt>
                <c:pt idx="4710">
                  <c:v>67</c:v>
                </c:pt>
                <c:pt idx="4711">
                  <c:v>67</c:v>
                </c:pt>
                <c:pt idx="4712">
                  <c:v>67</c:v>
                </c:pt>
                <c:pt idx="4713">
                  <c:v>67</c:v>
                </c:pt>
                <c:pt idx="4714">
                  <c:v>67</c:v>
                </c:pt>
                <c:pt idx="4715">
                  <c:v>67</c:v>
                </c:pt>
                <c:pt idx="4716">
                  <c:v>67</c:v>
                </c:pt>
                <c:pt idx="4717">
                  <c:v>67</c:v>
                </c:pt>
                <c:pt idx="4718">
                  <c:v>67</c:v>
                </c:pt>
                <c:pt idx="4719">
                  <c:v>67</c:v>
                </c:pt>
                <c:pt idx="4720">
                  <c:v>67</c:v>
                </c:pt>
                <c:pt idx="4721">
                  <c:v>67</c:v>
                </c:pt>
                <c:pt idx="4722">
                  <c:v>67</c:v>
                </c:pt>
                <c:pt idx="4723">
                  <c:v>67</c:v>
                </c:pt>
                <c:pt idx="4724">
                  <c:v>67</c:v>
                </c:pt>
                <c:pt idx="4725">
                  <c:v>67</c:v>
                </c:pt>
                <c:pt idx="4726">
                  <c:v>67</c:v>
                </c:pt>
                <c:pt idx="4727">
                  <c:v>67</c:v>
                </c:pt>
                <c:pt idx="4728">
                  <c:v>67</c:v>
                </c:pt>
                <c:pt idx="4729">
                  <c:v>67</c:v>
                </c:pt>
                <c:pt idx="4730">
                  <c:v>67</c:v>
                </c:pt>
                <c:pt idx="4731">
                  <c:v>67</c:v>
                </c:pt>
                <c:pt idx="4732">
                  <c:v>67</c:v>
                </c:pt>
                <c:pt idx="4733">
                  <c:v>67</c:v>
                </c:pt>
                <c:pt idx="4734">
                  <c:v>67</c:v>
                </c:pt>
                <c:pt idx="4735">
                  <c:v>67</c:v>
                </c:pt>
                <c:pt idx="4736">
                  <c:v>67</c:v>
                </c:pt>
                <c:pt idx="4737">
                  <c:v>67</c:v>
                </c:pt>
                <c:pt idx="4738">
                  <c:v>67</c:v>
                </c:pt>
                <c:pt idx="4739">
                  <c:v>67</c:v>
                </c:pt>
                <c:pt idx="4740">
                  <c:v>67</c:v>
                </c:pt>
                <c:pt idx="4741">
                  <c:v>67</c:v>
                </c:pt>
                <c:pt idx="4742">
                  <c:v>67</c:v>
                </c:pt>
                <c:pt idx="4743">
                  <c:v>67</c:v>
                </c:pt>
                <c:pt idx="4744">
                  <c:v>67</c:v>
                </c:pt>
                <c:pt idx="4745">
                  <c:v>67</c:v>
                </c:pt>
                <c:pt idx="4746">
                  <c:v>67</c:v>
                </c:pt>
                <c:pt idx="4747">
                  <c:v>67</c:v>
                </c:pt>
                <c:pt idx="4748">
                  <c:v>67</c:v>
                </c:pt>
                <c:pt idx="4749">
                  <c:v>67</c:v>
                </c:pt>
                <c:pt idx="4750">
                  <c:v>67</c:v>
                </c:pt>
                <c:pt idx="4751">
                  <c:v>67</c:v>
                </c:pt>
                <c:pt idx="4752">
                  <c:v>67</c:v>
                </c:pt>
                <c:pt idx="4753">
                  <c:v>67</c:v>
                </c:pt>
                <c:pt idx="4754">
                  <c:v>67</c:v>
                </c:pt>
                <c:pt idx="4755">
                  <c:v>67</c:v>
                </c:pt>
                <c:pt idx="4756">
                  <c:v>67</c:v>
                </c:pt>
                <c:pt idx="4757">
                  <c:v>67</c:v>
                </c:pt>
                <c:pt idx="4758">
                  <c:v>67</c:v>
                </c:pt>
                <c:pt idx="4759">
                  <c:v>67</c:v>
                </c:pt>
                <c:pt idx="4760">
                  <c:v>67</c:v>
                </c:pt>
                <c:pt idx="4761">
                  <c:v>67</c:v>
                </c:pt>
                <c:pt idx="4762">
                  <c:v>67</c:v>
                </c:pt>
                <c:pt idx="4763">
                  <c:v>67</c:v>
                </c:pt>
                <c:pt idx="4764">
                  <c:v>67</c:v>
                </c:pt>
                <c:pt idx="4765">
                  <c:v>67</c:v>
                </c:pt>
                <c:pt idx="4766">
                  <c:v>67</c:v>
                </c:pt>
                <c:pt idx="4767">
                  <c:v>67</c:v>
                </c:pt>
                <c:pt idx="4768">
                  <c:v>67</c:v>
                </c:pt>
                <c:pt idx="4769">
                  <c:v>67</c:v>
                </c:pt>
                <c:pt idx="4770">
                  <c:v>67</c:v>
                </c:pt>
                <c:pt idx="4771">
                  <c:v>67</c:v>
                </c:pt>
                <c:pt idx="4772">
                  <c:v>67</c:v>
                </c:pt>
                <c:pt idx="4773">
                  <c:v>67</c:v>
                </c:pt>
                <c:pt idx="4774">
                  <c:v>67</c:v>
                </c:pt>
                <c:pt idx="4775">
                  <c:v>67</c:v>
                </c:pt>
                <c:pt idx="4776">
                  <c:v>67</c:v>
                </c:pt>
                <c:pt idx="4777">
                  <c:v>67</c:v>
                </c:pt>
                <c:pt idx="4778">
                  <c:v>67</c:v>
                </c:pt>
                <c:pt idx="4779">
                  <c:v>67</c:v>
                </c:pt>
                <c:pt idx="4780">
                  <c:v>67</c:v>
                </c:pt>
                <c:pt idx="4781">
                  <c:v>67</c:v>
                </c:pt>
                <c:pt idx="4782">
                  <c:v>67</c:v>
                </c:pt>
                <c:pt idx="4783">
                  <c:v>67</c:v>
                </c:pt>
                <c:pt idx="4784">
                  <c:v>67</c:v>
                </c:pt>
                <c:pt idx="4785">
                  <c:v>67</c:v>
                </c:pt>
                <c:pt idx="4786">
                  <c:v>67</c:v>
                </c:pt>
                <c:pt idx="4787">
                  <c:v>67</c:v>
                </c:pt>
                <c:pt idx="4788">
                  <c:v>67</c:v>
                </c:pt>
                <c:pt idx="4789">
                  <c:v>67</c:v>
                </c:pt>
                <c:pt idx="4790">
                  <c:v>67</c:v>
                </c:pt>
                <c:pt idx="4791">
                  <c:v>67</c:v>
                </c:pt>
                <c:pt idx="4792">
                  <c:v>67</c:v>
                </c:pt>
                <c:pt idx="4793">
                  <c:v>67</c:v>
                </c:pt>
                <c:pt idx="4794">
                  <c:v>67</c:v>
                </c:pt>
                <c:pt idx="4795">
                  <c:v>67</c:v>
                </c:pt>
                <c:pt idx="4796">
                  <c:v>67</c:v>
                </c:pt>
                <c:pt idx="4797">
                  <c:v>67</c:v>
                </c:pt>
                <c:pt idx="4798">
                  <c:v>67</c:v>
                </c:pt>
                <c:pt idx="4799">
                  <c:v>67</c:v>
                </c:pt>
                <c:pt idx="4800">
                  <c:v>67</c:v>
                </c:pt>
                <c:pt idx="4801">
                  <c:v>67</c:v>
                </c:pt>
                <c:pt idx="4802">
                  <c:v>67</c:v>
                </c:pt>
                <c:pt idx="4803">
                  <c:v>67</c:v>
                </c:pt>
                <c:pt idx="4804">
                  <c:v>67</c:v>
                </c:pt>
                <c:pt idx="4805">
                  <c:v>67</c:v>
                </c:pt>
                <c:pt idx="4806">
                  <c:v>67</c:v>
                </c:pt>
                <c:pt idx="4807">
                  <c:v>67</c:v>
                </c:pt>
                <c:pt idx="4808">
                  <c:v>67</c:v>
                </c:pt>
                <c:pt idx="4809">
                  <c:v>67</c:v>
                </c:pt>
                <c:pt idx="4810">
                  <c:v>67</c:v>
                </c:pt>
                <c:pt idx="4811">
                  <c:v>67</c:v>
                </c:pt>
                <c:pt idx="4812">
                  <c:v>67</c:v>
                </c:pt>
                <c:pt idx="4813">
                  <c:v>67</c:v>
                </c:pt>
                <c:pt idx="4814">
                  <c:v>67</c:v>
                </c:pt>
                <c:pt idx="4815">
                  <c:v>67</c:v>
                </c:pt>
                <c:pt idx="4816">
                  <c:v>67</c:v>
                </c:pt>
                <c:pt idx="4817">
                  <c:v>67</c:v>
                </c:pt>
                <c:pt idx="4818">
                  <c:v>67</c:v>
                </c:pt>
                <c:pt idx="4819">
                  <c:v>67</c:v>
                </c:pt>
                <c:pt idx="4820">
                  <c:v>67</c:v>
                </c:pt>
                <c:pt idx="4821">
                  <c:v>67</c:v>
                </c:pt>
                <c:pt idx="4822">
                  <c:v>67</c:v>
                </c:pt>
                <c:pt idx="4823">
                  <c:v>67</c:v>
                </c:pt>
                <c:pt idx="4824">
                  <c:v>67</c:v>
                </c:pt>
                <c:pt idx="4825">
                  <c:v>67</c:v>
                </c:pt>
                <c:pt idx="4826">
                  <c:v>67</c:v>
                </c:pt>
                <c:pt idx="4827">
                  <c:v>67</c:v>
                </c:pt>
                <c:pt idx="4828">
                  <c:v>67</c:v>
                </c:pt>
                <c:pt idx="4829">
                  <c:v>67</c:v>
                </c:pt>
                <c:pt idx="4830">
                  <c:v>67</c:v>
                </c:pt>
                <c:pt idx="4831">
                  <c:v>67</c:v>
                </c:pt>
                <c:pt idx="4832">
                  <c:v>67</c:v>
                </c:pt>
                <c:pt idx="4833">
                  <c:v>67</c:v>
                </c:pt>
                <c:pt idx="4834">
                  <c:v>67</c:v>
                </c:pt>
                <c:pt idx="4835">
                  <c:v>67</c:v>
                </c:pt>
                <c:pt idx="4836">
                  <c:v>67</c:v>
                </c:pt>
                <c:pt idx="4837">
                  <c:v>67</c:v>
                </c:pt>
                <c:pt idx="4838">
                  <c:v>67</c:v>
                </c:pt>
                <c:pt idx="4839">
                  <c:v>67</c:v>
                </c:pt>
                <c:pt idx="4840">
                  <c:v>67</c:v>
                </c:pt>
                <c:pt idx="4841">
                  <c:v>67</c:v>
                </c:pt>
                <c:pt idx="4842">
                  <c:v>67</c:v>
                </c:pt>
                <c:pt idx="4843">
                  <c:v>67</c:v>
                </c:pt>
                <c:pt idx="4844">
                  <c:v>67</c:v>
                </c:pt>
                <c:pt idx="4845">
                  <c:v>67</c:v>
                </c:pt>
                <c:pt idx="4846">
                  <c:v>67</c:v>
                </c:pt>
                <c:pt idx="4847">
                  <c:v>67</c:v>
                </c:pt>
                <c:pt idx="4848">
                  <c:v>67</c:v>
                </c:pt>
                <c:pt idx="4849">
                  <c:v>67</c:v>
                </c:pt>
                <c:pt idx="4850">
                  <c:v>67</c:v>
                </c:pt>
                <c:pt idx="4851">
                  <c:v>67</c:v>
                </c:pt>
                <c:pt idx="4852">
                  <c:v>67</c:v>
                </c:pt>
                <c:pt idx="4853">
                  <c:v>67</c:v>
                </c:pt>
                <c:pt idx="4854">
                  <c:v>67</c:v>
                </c:pt>
                <c:pt idx="4855">
                  <c:v>67</c:v>
                </c:pt>
                <c:pt idx="4856">
                  <c:v>67</c:v>
                </c:pt>
                <c:pt idx="4857">
                  <c:v>67</c:v>
                </c:pt>
                <c:pt idx="4858">
                  <c:v>67</c:v>
                </c:pt>
                <c:pt idx="4859">
                  <c:v>67</c:v>
                </c:pt>
                <c:pt idx="4860">
                  <c:v>67</c:v>
                </c:pt>
                <c:pt idx="4861">
                  <c:v>67</c:v>
                </c:pt>
                <c:pt idx="4862">
                  <c:v>67</c:v>
                </c:pt>
                <c:pt idx="4863">
                  <c:v>67</c:v>
                </c:pt>
                <c:pt idx="4864">
                  <c:v>67</c:v>
                </c:pt>
                <c:pt idx="4865">
                  <c:v>67</c:v>
                </c:pt>
                <c:pt idx="4866">
                  <c:v>67</c:v>
                </c:pt>
                <c:pt idx="4867">
                  <c:v>67</c:v>
                </c:pt>
                <c:pt idx="4868">
                  <c:v>67</c:v>
                </c:pt>
                <c:pt idx="4869">
                  <c:v>67</c:v>
                </c:pt>
                <c:pt idx="4870">
                  <c:v>67</c:v>
                </c:pt>
                <c:pt idx="4871">
                  <c:v>67</c:v>
                </c:pt>
                <c:pt idx="4872">
                  <c:v>67</c:v>
                </c:pt>
                <c:pt idx="4873">
                  <c:v>67</c:v>
                </c:pt>
                <c:pt idx="4874">
                  <c:v>67</c:v>
                </c:pt>
                <c:pt idx="4875">
                  <c:v>67</c:v>
                </c:pt>
                <c:pt idx="4876">
                  <c:v>67</c:v>
                </c:pt>
                <c:pt idx="4877">
                  <c:v>67</c:v>
                </c:pt>
                <c:pt idx="4878">
                  <c:v>67</c:v>
                </c:pt>
                <c:pt idx="4879">
                  <c:v>67</c:v>
                </c:pt>
                <c:pt idx="4880">
                  <c:v>67</c:v>
                </c:pt>
                <c:pt idx="4881">
                  <c:v>67</c:v>
                </c:pt>
                <c:pt idx="4882">
                  <c:v>67</c:v>
                </c:pt>
                <c:pt idx="4883">
                  <c:v>67</c:v>
                </c:pt>
                <c:pt idx="4884">
                  <c:v>67</c:v>
                </c:pt>
                <c:pt idx="4885">
                  <c:v>67</c:v>
                </c:pt>
                <c:pt idx="4886">
                  <c:v>67</c:v>
                </c:pt>
                <c:pt idx="4887">
                  <c:v>67</c:v>
                </c:pt>
                <c:pt idx="4888">
                  <c:v>67</c:v>
                </c:pt>
                <c:pt idx="4889">
                  <c:v>67</c:v>
                </c:pt>
                <c:pt idx="4890">
                  <c:v>67</c:v>
                </c:pt>
                <c:pt idx="4891">
                  <c:v>67</c:v>
                </c:pt>
                <c:pt idx="4892">
                  <c:v>67</c:v>
                </c:pt>
                <c:pt idx="4893">
                  <c:v>67</c:v>
                </c:pt>
                <c:pt idx="4894">
                  <c:v>67</c:v>
                </c:pt>
                <c:pt idx="4895">
                  <c:v>67</c:v>
                </c:pt>
                <c:pt idx="4896">
                  <c:v>67</c:v>
                </c:pt>
                <c:pt idx="4897">
                  <c:v>67</c:v>
                </c:pt>
                <c:pt idx="4898">
                  <c:v>67</c:v>
                </c:pt>
                <c:pt idx="4899">
                  <c:v>67</c:v>
                </c:pt>
                <c:pt idx="4900">
                  <c:v>67</c:v>
                </c:pt>
                <c:pt idx="4901">
                  <c:v>67</c:v>
                </c:pt>
                <c:pt idx="4902">
                  <c:v>67</c:v>
                </c:pt>
                <c:pt idx="4903">
                  <c:v>67</c:v>
                </c:pt>
                <c:pt idx="4904">
                  <c:v>67</c:v>
                </c:pt>
                <c:pt idx="4905">
                  <c:v>67</c:v>
                </c:pt>
                <c:pt idx="4906">
                  <c:v>67</c:v>
                </c:pt>
                <c:pt idx="4907">
                  <c:v>67</c:v>
                </c:pt>
                <c:pt idx="4908">
                  <c:v>67</c:v>
                </c:pt>
                <c:pt idx="4909">
                  <c:v>67</c:v>
                </c:pt>
                <c:pt idx="4910">
                  <c:v>67</c:v>
                </c:pt>
                <c:pt idx="4911">
                  <c:v>67</c:v>
                </c:pt>
                <c:pt idx="4912">
                  <c:v>67</c:v>
                </c:pt>
                <c:pt idx="4913">
                  <c:v>67</c:v>
                </c:pt>
                <c:pt idx="4914">
                  <c:v>67</c:v>
                </c:pt>
                <c:pt idx="4915">
                  <c:v>67</c:v>
                </c:pt>
                <c:pt idx="4916">
                  <c:v>67</c:v>
                </c:pt>
                <c:pt idx="4917">
                  <c:v>67</c:v>
                </c:pt>
                <c:pt idx="4918">
                  <c:v>67</c:v>
                </c:pt>
                <c:pt idx="4919">
                  <c:v>67</c:v>
                </c:pt>
                <c:pt idx="4920">
                  <c:v>67</c:v>
                </c:pt>
                <c:pt idx="4921">
                  <c:v>67</c:v>
                </c:pt>
                <c:pt idx="4922">
                  <c:v>67</c:v>
                </c:pt>
                <c:pt idx="4923">
                  <c:v>67</c:v>
                </c:pt>
                <c:pt idx="4924">
                  <c:v>67</c:v>
                </c:pt>
                <c:pt idx="4925">
                  <c:v>67</c:v>
                </c:pt>
                <c:pt idx="4926">
                  <c:v>67</c:v>
                </c:pt>
                <c:pt idx="4927">
                  <c:v>67</c:v>
                </c:pt>
                <c:pt idx="4928">
                  <c:v>67</c:v>
                </c:pt>
                <c:pt idx="4929">
                  <c:v>67</c:v>
                </c:pt>
                <c:pt idx="4930">
                  <c:v>67</c:v>
                </c:pt>
                <c:pt idx="4931">
                  <c:v>67</c:v>
                </c:pt>
                <c:pt idx="4932">
                  <c:v>67</c:v>
                </c:pt>
                <c:pt idx="4933">
                  <c:v>67</c:v>
                </c:pt>
                <c:pt idx="4934">
                  <c:v>67</c:v>
                </c:pt>
                <c:pt idx="4935">
                  <c:v>67</c:v>
                </c:pt>
                <c:pt idx="4936">
                  <c:v>67</c:v>
                </c:pt>
                <c:pt idx="4937">
                  <c:v>67</c:v>
                </c:pt>
                <c:pt idx="4938">
                  <c:v>67</c:v>
                </c:pt>
                <c:pt idx="4939">
                  <c:v>67</c:v>
                </c:pt>
                <c:pt idx="4940">
                  <c:v>67</c:v>
                </c:pt>
                <c:pt idx="4941">
                  <c:v>67</c:v>
                </c:pt>
                <c:pt idx="4942">
                  <c:v>67</c:v>
                </c:pt>
                <c:pt idx="4943">
                  <c:v>67</c:v>
                </c:pt>
                <c:pt idx="4944">
                  <c:v>67</c:v>
                </c:pt>
                <c:pt idx="4945">
                  <c:v>67</c:v>
                </c:pt>
                <c:pt idx="4946">
                  <c:v>67</c:v>
                </c:pt>
                <c:pt idx="4947">
                  <c:v>67</c:v>
                </c:pt>
                <c:pt idx="4948">
                  <c:v>67</c:v>
                </c:pt>
                <c:pt idx="4949">
                  <c:v>67</c:v>
                </c:pt>
                <c:pt idx="4950">
                  <c:v>67</c:v>
                </c:pt>
                <c:pt idx="4951">
                  <c:v>67</c:v>
                </c:pt>
                <c:pt idx="4952">
                  <c:v>67</c:v>
                </c:pt>
                <c:pt idx="4953">
                  <c:v>67</c:v>
                </c:pt>
                <c:pt idx="4954">
                  <c:v>67</c:v>
                </c:pt>
                <c:pt idx="4955">
                  <c:v>67</c:v>
                </c:pt>
                <c:pt idx="4956">
                  <c:v>67</c:v>
                </c:pt>
                <c:pt idx="4957">
                  <c:v>67</c:v>
                </c:pt>
                <c:pt idx="4958">
                  <c:v>67</c:v>
                </c:pt>
                <c:pt idx="4959">
                  <c:v>67</c:v>
                </c:pt>
                <c:pt idx="4960">
                  <c:v>67</c:v>
                </c:pt>
                <c:pt idx="4961">
                  <c:v>67</c:v>
                </c:pt>
                <c:pt idx="4962">
                  <c:v>67</c:v>
                </c:pt>
                <c:pt idx="4963">
                  <c:v>67</c:v>
                </c:pt>
                <c:pt idx="4964">
                  <c:v>67</c:v>
                </c:pt>
                <c:pt idx="4965">
                  <c:v>67</c:v>
                </c:pt>
                <c:pt idx="4966">
                  <c:v>67</c:v>
                </c:pt>
                <c:pt idx="4967">
                  <c:v>67</c:v>
                </c:pt>
                <c:pt idx="4968">
                  <c:v>67</c:v>
                </c:pt>
                <c:pt idx="4969">
                  <c:v>67</c:v>
                </c:pt>
                <c:pt idx="4970">
                  <c:v>67</c:v>
                </c:pt>
                <c:pt idx="4971">
                  <c:v>67</c:v>
                </c:pt>
                <c:pt idx="4972">
                  <c:v>67</c:v>
                </c:pt>
                <c:pt idx="4973">
                  <c:v>67</c:v>
                </c:pt>
                <c:pt idx="4974">
                  <c:v>67</c:v>
                </c:pt>
                <c:pt idx="4975">
                  <c:v>67</c:v>
                </c:pt>
                <c:pt idx="4976">
                  <c:v>67</c:v>
                </c:pt>
                <c:pt idx="4977">
                  <c:v>67</c:v>
                </c:pt>
                <c:pt idx="4978">
                  <c:v>67</c:v>
                </c:pt>
                <c:pt idx="4979">
                  <c:v>67</c:v>
                </c:pt>
                <c:pt idx="4980">
                  <c:v>67</c:v>
                </c:pt>
                <c:pt idx="4981">
                  <c:v>67</c:v>
                </c:pt>
                <c:pt idx="4982">
                  <c:v>67</c:v>
                </c:pt>
                <c:pt idx="4983">
                  <c:v>67</c:v>
                </c:pt>
                <c:pt idx="4984">
                  <c:v>67</c:v>
                </c:pt>
                <c:pt idx="4985">
                  <c:v>67</c:v>
                </c:pt>
                <c:pt idx="4986">
                  <c:v>67</c:v>
                </c:pt>
                <c:pt idx="4987">
                  <c:v>67</c:v>
                </c:pt>
                <c:pt idx="4988">
                  <c:v>67</c:v>
                </c:pt>
                <c:pt idx="4989">
                  <c:v>67</c:v>
                </c:pt>
                <c:pt idx="4990">
                  <c:v>67</c:v>
                </c:pt>
                <c:pt idx="4991">
                  <c:v>67</c:v>
                </c:pt>
                <c:pt idx="4992">
                  <c:v>67</c:v>
                </c:pt>
                <c:pt idx="4993">
                  <c:v>67</c:v>
                </c:pt>
                <c:pt idx="4994">
                  <c:v>67</c:v>
                </c:pt>
                <c:pt idx="4995">
                  <c:v>67</c:v>
                </c:pt>
                <c:pt idx="4996">
                  <c:v>67</c:v>
                </c:pt>
                <c:pt idx="4997">
                  <c:v>67</c:v>
                </c:pt>
                <c:pt idx="4998">
                  <c:v>67</c:v>
                </c:pt>
                <c:pt idx="4999">
                  <c:v>67</c:v>
                </c:pt>
                <c:pt idx="5000">
                  <c:v>67</c:v>
                </c:pt>
                <c:pt idx="5001">
                  <c:v>67</c:v>
                </c:pt>
                <c:pt idx="5002">
                  <c:v>67</c:v>
                </c:pt>
                <c:pt idx="5003">
                  <c:v>67</c:v>
                </c:pt>
                <c:pt idx="5004">
                  <c:v>67</c:v>
                </c:pt>
                <c:pt idx="5005">
                  <c:v>67</c:v>
                </c:pt>
                <c:pt idx="5006">
                  <c:v>67</c:v>
                </c:pt>
                <c:pt idx="5007">
                  <c:v>67</c:v>
                </c:pt>
                <c:pt idx="5008">
                  <c:v>67</c:v>
                </c:pt>
                <c:pt idx="5009">
                  <c:v>67</c:v>
                </c:pt>
                <c:pt idx="5010">
                  <c:v>67</c:v>
                </c:pt>
                <c:pt idx="5011">
                  <c:v>67</c:v>
                </c:pt>
                <c:pt idx="5012">
                  <c:v>67</c:v>
                </c:pt>
                <c:pt idx="5013">
                  <c:v>67</c:v>
                </c:pt>
                <c:pt idx="5014">
                  <c:v>67</c:v>
                </c:pt>
                <c:pt idx="5015">
                  <c:v>67</c:v>
                </c:pt>
                <c:pt idx="5016">
                  <c:v>67</c:v>
                </c:pt>
                <c:pt idx="5017">
                  <c:v>67</c:v>
                </c:pt>
                <c:pt idx="5018">
                  <c:v>67</c:v>
                </c:pt>
                <c:pt idx="5019">
                  <c:v>67</c:v>
                </c:pt>
                <c:pt idx="5020">
                  <c:v>67</c:v>
                </c:pt>
                <c:pt idx="5021">
                  <c:v>67</c:v>
                </c:pt>
                <c:pt idx="5022">
                  <c:v>67</c:v>
                </c:pt>
                <c:pt idx="5023">
                  <c:v>67</c:v>
                </c:pt>
                <c:pt idx="5024">
                  <c:v>67</c:v>
                </c:pt>
                <c:pt idx="5025">
                  <c:v>67</c:v>
                </c:pt>
                <c:pt idx="5026">
                  <c:v>67</c:v>
                </c:pt>
                <c:pt idx="5027">
                  <c:v>67</c:v>
                </c:pt>
                <c:pt idx="5028">
                  <c:v>67</c:v>
                </c:pt>
                <c:pt idx="5029">
                  <c:v>67</c:v>
                </c:pt>
                <c:pt idx="5030">
                  <c:v>67</c:v>
                </c:pt>
                <c:pt idx="5031">
                  <c:v>67</c:v>
                </c:pt>
                <c:pt idx="5032">
                  <c:v>67</c:v>
                </c:pt>
                <c:pt idx="5033">
                  <c:v>67</c:v>
                </c:pt>
                <c:pt idx="5034">
                  <c:v>67</c:v>
                </c:pt>
                <c:pt idx="5035">
                  <c:v>67</c:v>
                </c:pt>
                <c:pt idx="5036">
                  <c:v>67</c:v>
                </c:pt>
                <c:pt idx="5037">
                  <c:v>67</c:v>
                </c:pt>
                <c:pt idx="5038">
                  <c:v>67</c:v>
                </c:pt>
                <c:pt idx="5039">
                  <c:v>67</c:v>
                </c:pt>
                <c:pt idx="5040">
                  <c:v>67</c:v>
                </c:pt>
                <c:pt idx="5041">
                  <c:v>67</c:v>
                </c:pt>
                <c:pt idx="5042">
                  <c:v>67</c:v>
                </c:pt>
                <c:pt idx="5043">
                  <c:v>67</c:v>
                </c:pt>
                <c:pt idx="5044">
                  <c:v>67</c:v>
                </c:pt>
                <c:pt idx="5045">
                  <c:v>67</c:v>
                </c:pt>
                <c:pt idx="5046">
                  <c:v>67</c:v>
                </c:pt>
                <c:pt idx="5047">
                  <c:v>67</c:v>
                </c:pt>
                <c:pt idx="5048">
                  <c:v>67</c:v>
                </c:pt>
                <c:pt idx="5049">
                  <c:v>67</c:v>
                </c:pt>
                <c:pt idx="5050">
                  <c:v>67</c:v>
                </c:pt>
                <c:pt idx="5051">
                  <c:v>67</c:v>
                </c:pt>
                <c:pt idx="5052">
                  <c:v>67</c:v>
                </c:pt>
                <c:pt idx="5053">
                  <c:v>67</c:v>
                </c:pt>
                <c:pt idx="5054">
                  <c:v>67</c:v>
                </c:pt>
                <c:pt idx="5055">
                  <c:v>67</c:v>
                </c:pt>
                <c:pt idx="5056">
                  <c:v>67</c:v>
                </c:pt>
                <c:pt idx="5057">
                  <c:v>67</c:v>
                </c:pt>
                <c:pt idx="5058">
                  <c:v>67</c:v>
                </c:pt>
                <c:pt idx="5059">
                  <c:v>67</c:v>
                </c:pt>
                <c:pt idx="5060">
                  <c:v>67</c:v>
                </c:pt>
                <c:pt idx="5061">
                  <c:v>67</c:v>
                </c:pt>
                <c:pt idx="5062">
                  <c:v>67</c:v>
                </c:pt>
                <c:pt idx="5063">
                  <c:v>67</c:v>
                </c:pt>
                <c:pt idx="5064">
                  <c:v>67</c:v>
                </c:pt>
                <c:pt idx="5065">
                  <c:v>67</c:v>
                </c:pt>
                <c:pt idx="5066">
                  <c:v>67</c:v>
                </c:pt>
                <c:pt idx="5067">
                  <c:v>67</c:v>
                </c:pt>
                <c:pt idx="5068">
                  <c:v>67</c:v>
                </c:pt>
                <c:pt idx="5069">
                  <c:v>67</c:v>
                </c:pt>
                <c:pt idx="5070">
                  <c:v>67</c:v>
                </c:pt>
                <c:pt idx="5071">
                  <c:v>67</c:v>
                </c:pt>
                <c:pt idx="5072">
                  <c:v>67</c:v>
                </c:pt>
                <c:pt idx="5073">
                  <c:v>67</c:v>
                </c:pt>
                <c:pt idx="5074">
                  <c:v>67</c:v>
                </c:pt>
                <c:pt idx="5075">
                  <c:v>67</c:v>
                </c:pt>
                <c:pt idx="5076">
                  <c:v>67</c:v>
                </c:pt>
                <c:pt idx="5077">
                  <c:v>67</c:v>
                </c:pt>
                <c:pt idx="5078">
                  <c:v>67</c:v>
                </c:pt>
                <c:pt idx="5079">
                  <c:v>67</c:v>
                </c:pt>
                <c:pt idx="5080">
                  <c:v>67</c:v>
                </c:pt>
                <c:pt idx="5081">
                  <c:v>67</c:v>
                </c:pt>
                <c:pt idx="5082">
                  <c:v>67</c:v>
                </c:pt>
                <c:pt idx="5083">
                  <c:v>67</c:v>
                </c:pt>
                <c:pt idx="5084">
                  <c:v>67</c:v>
                </c:pt>
                <c:pt idx="5085">
                  <c:v>67</c:v>
                </c:pt>
                <c:pt idx="5086">
                  <c:v>67</c:v>
                </c:pt>
                <c:pt idx="5087">
                  <c:v>67</c:v>
                </c:pt>
                <c:pt idx="5088">
                  <c:v>67</c:v>
                </c:pt>
                <c:pt idx="5089">
                  <c:v>67</c:v>
                </c:pt>
                <c:pt idx="5090">
                  <c:v>67</c:v>
                </c:pt>
                <c:pt idx="5091">
                  <c:v>67</c:v>
                </c:pt>
                <c:pt idx="5092">
                  <c:v>67</c:v>
                </c:pt>
                <c:pt idx="5093">
                  <c:v>67</c:v>
                </c:pt>
                <c:pt idx="5094">
                  <c:v>67</c:v>
                </c:pt>
                <c:pt idx="5095">
                  <c:v>67</c:v>
                </c:pt>
                <c:pt idx="5096">
                  <c:v>67</c:v>
                </c:pt>
                <c:pt idx="5097">
                  <c:v>67</c:v>
                </c:pt>
                <c:pt idx="5098">
                  <c:v>67</c:v>
                </c:pt>
                <c:pt idx="5099">
                  <c:v>67</c:v>
                </c:pt>
                <c:pt idx="5100">
                  <c:v>67</c:v>
                </c:pt>
                <c:pt idx="5101">
                  <c:v>67</c:v>
                </c:pt>
                <c:pt idx="5102">
                  <c:v>67</c:v>
                </c:pt>
                <c:pt idx="5103">
                  <c:v>67</c:v>
                </c:pt>
                <c:pt idx="5104">
                  <c:v>67</c:v>
                </c:pt>
                <c:pt idx="5105">
                  <c:v>67</c:v>
                </c:pt>
                <c:pt idx="5106">
                  <c:v>67</c:v>
                </c:pt>
                <c:pt idx="5107">
                  <c:v>67</c:v>
                </c:pt>
                <c:pt idx="5108">
                  <c:v>67</c:v>
                </c:pt>
                <c:pt idx="5109">
                  <c:v>67</c:v>
                </c:pt>
                <c:pt idx="5110">
                  <c:v>67</c:v>
                </c:pt>
                <c:pt idx="5111">
                  <c:v>67</c:v>
                </c:pt>
                <c:pt idx="5112">
                  <c:v>67</c:v>
                </c:pt>
                <c:pt idx="5113">
                  <c:v>67</c:v>
                </c:pt>
                <c:pt idx="5114">
                  <c:v>67</c:v>
                </c:pt>
                <c:pt idx="5115">
                  <c:v>67</c:v>
                </c:pt>
                <c:pt idx="5116">
                  <c:v>67</c:v>
                </c:pt>
                <c:pt idx="5117">
                  <c:v>67</c:v>
                </c:pt>
                <c:pt idx="5118">
                  <c:v>67</c:v>
                </c:pt>
                <c:pt idx="5119">
                  <c:v>67</c:v>
                </c:pt>
                <c:pt idx="5120">
                  <c:v>67</c:v>
                </c:pt>
                <c:pt idx="5121">
                  <c:v>67</c:v>
                </c:pt>
                <c:pt idx="5122">
                  <c:v>67</c:v>
                </c:pt>
                <c:pt idx="5123">
                  <c:v>67</c:v>
                </c:pt>
                <c:pt idx="5124">
                  <c:v>67</c:v>
                </c:pt>
                <c:pt idx="5125">
                  <c:v>67</c:v>
                </c:pt>
                <c:pt idx="5126">
                  <c:v>67</c:v>
                </c:pt>
                <c:pt idx="5127">
                  <c:v>67</c:v>
                </c:pt>
                <c:pt idx="5128">
                  <c:v>67</c:v>
                </c:pt>
                <c:pt idx="5129">
                  <c:v>67</c:v>
                </c:pt>
                <c:pt idx="5130">
                  <c:v>67</c:v>
                </c:pt>
                <c:pt idx="5131">
                  <c:v>67</c:v>
                </c:pt>
                <c:pt idx="5132">
                  <c:v>67</c:v>
                </c:pt>
                <c:pt idx="5133">
                  <c:v>67</c:v>
                </c:pt>
                <c:pt idx="5134">
                  <c:v>67</c:v>
                </c:pt>
                <c:pt idx="5135">
                  <c:v>67</c:v>
                </c:pt>
                <c:pt idx="5136">
                  <c:v>67</c:v>
                </c:pt>
                <c:pt idx="5137">
                  <c:v>67</c:v>
                </c:pt>
                <c:pt idx="5138">
                  <c:v>67</c:v>
                </c:pt>
                <c:pt idx="5139">
                  <c:v>67</c:v>
                </c:pt>
                <c:pt idx="5140">
                  <c:v>67</c:v>
                </c:pt>
                <c:pt idx="5141">
                  <c:v>67</c:v>
                </c:pt>
                <c:pt idx="5142">
                  <c:v>67</c:v>
                </c:pt>
                <c:pt idx="5143">
                  <c:v>67</c:v>
                </c:pt>
                <c:pt idx="5144">
                  <c:v>67</c:v>
                </c:pt>
                <c:pt idx="5145">
                  <c:v>67</c:v>
                </c:pt>
                <c:pt idx="5146">
                  <c:v>67</c:v>
                </c:pt>
                <c:pt idx="5147">
                  <c:v>67</c:v>
                </c:pt>
                <c:pt idx="5148">
                  <c:v>67</c:v>
                </c:pt>
                <c:pt idx="5149">
                  <c:v>67</c:v>
                </c:pt>
                <c:pt idx="5150">
                  <c:v>67</c:v>
                </c:pt>
                <c:pt idx="5151">
                  <c:v>67</c:v>
                </c:pt>
                <c:pt idx="5152">
                  <c:v>67</c:v>
                </c:pt>
                <c:pt idx="5153">
                  <c:v>67</c:v>
                </c:pt>
                <c:pt idx="5154">
                  <c:v>67</c:v>
                </c:pt>
                <c:pt idx="5155">
                  <c:v>67</c:v>
                </c:pt>
                <c:pt idx="5156">
                  <c:v>67</c:v>
                </c:pt>
                <c:pt idx="5157">
                  <c:v>67</c:v>
                </c:pt>
                <c:pt idx="5158">
                  <c:v>67</c:v>
                </c:pt>
                <c:pt idx="5159">
                  <c:v>67</c:v>
                </c:pt>
                <c:pt idx="5160">
                  <c:v>67</c:v>
                </c:pt>
                <c:pt idx="5161">
                  <c:v>67</c:v>
                </c:pt>
                <c:pt idx="5162">
                  <c:v>67</c:v>
                </c:pt>
                <c:pt idx="5163">
                  <c:v>67</c:v>
                </c:pt>
                <c:pt idx="5164">
                  <c:v>67</c:v>
                </c:pt>
                <c:pt idx="5165">
                  <c:v>67</c:v>
                </c:pt>
                <c:pt idx="5166">
                  <c:v>67</c:v>
                </c:pt>
                <c:pt idx="5167">
                  <c:v>67</c:v>
                </c:pt>
                <c:pt idx="5168">
                  <c:v>67</c:v>
                </c:pt>
                <c:pt idx="5169">
                  <c:v>67</c:v>
                </c:pt>
                <c:pt idx="5170">
                  <c:v>67</c:v>
                </c:pt>
                <c:pt idx="5171">
                  <c:v>67</c:v>
                </c:pt>
                <c:pt idx="5172">
                  <c:v>67</c:v>
                </c:pt>
                <c:pt idx="5173">
                  <c:v>67</c:v>
                </c:pt>
                <c:pt idx="5174">
                  <c:v>67</c:v>
                </c:pt>
                <c:pt idx="5175">
                  <c:v>67</c:v>
                </c:pt>
                <c:pt idx="5176">
                  <c:v>67</c:v>
                </c:pt>
                <c:pt idx="5177">
                  <c:v>67</c:v>
                </c:pt>
                <c:pt idx="5178">
                  <c:v>67</c:v>
                </c:pt>
                <c:pt idx="5179">
                  <c:v>67</c:v>
                </c:pt>
                <c:pt idx="5180">
                  <c:v>67</c:v>
                </c:pt>
                <c:pt idx="5181">
                  <c:v>67</c:v>
                </c:pt>
                <c:pt idx="5182">
                  <c:v>67</c:v>
                </c:pt>
                <c:pt idx="5183">
                  <c:v>67</c:v>
                </c:pt>
                <c:pt idx="5184">
                  <c:v>67</c:v>
                </c:pt>
                <c:pt idx="5185">
                  <c:v>67</c:v>
                </c:pt>
                <c:pt idx="5186">
                  <c:v>67</c:v>
                </c:pt>
                <c:pt idx="5187">
                  <c:v>67</c:v>
                </c:pt>
                <c:pt idx="5188">
                  <c:v>67</c:v>
                </c:pt>
                <c:pt idx="5189">
                  <c:v>67</c:v>
                </c:pt>
                <c:pt idx="5190">
                  <c:v>67</c:v>
                </c:pt>
                <c:pt idx="5191">
                  <c:v>67</c:v>
                </c:pt>
                <c:pt idx="5192">
                  <c:v>67</c:v>
                </c:pt>
                <c:pt idx="5193">
                  <c:v>67</c:v>
                </c:pt>
                <c:pt idx="5194">
                  <c:v>67</c:v>
                </c:pt>
                <c:pt idx="5195">
                  <c:v>67</c:v>
                </c:pt>
                <c:pt idx="5196">
                  <c:v>67</c:v>
                </c:pt>
                <c:pt idx="5197">
                  <c:v>67</c:v>
                </c:pt>
                <c:pt idx="5198">
                  <c:v>67</c:v>
                </c:pt>
                <c:pt idx="5199">
                  <c:v>67</c:v>
                </c:pt>
                <c:pt idx="5200">
                  <c:v>67</c:v>
                </c:pt>
                <c:pt idx="5201">
                  <c:v>67</c:v>
                </c:pt>
                <c:pt idx="5202">
                  <c:v>67</c:v>
                </c:pt>
                <c:pt idx="5203">
                  <c:v>67</c:v>
                </c:pt>
                <c:pt idx="5204">
                  <c:v>67</c:v>
                </c:pt>
                <c:pt idx="5205">
                  <c:v>67</c:v>
                </c:pt>
                <c:pt idx="5206">
                  <c:v>67</c:v>
                </c:pt>
                <c:pt idx="5207">
                  <c:v>67</c:v>
                </c:pt>
                <c:pt idx="5208">
                  <c:v>67</c:v>
                </c:pt>
                <c:pt idx="5209">
                  <c:v>67</c:v>
                </c:pt>
                <c:pt idx="5210">
                  <c:v>67</c:v>
                </c:pt>
                <c:pt idx="5211">
                  <c:v>67</c:v>
                </c:pt>
                <c:pt idx="5212">
                  <c:v>67</c:v>
                </c:pt>
                <c:pt idx="5213">
                  <c:v>67</c:v>
                </c:pt>
                <c:pt idx="5214">
                  <c:v>67</c:v>
                </c:pt>
                <c:pt idx="5215">
                  <c:v>67</c:v>
                </c:pt>
                <c:pt idx="5216">
                  <c:v>67</c:v>
                </c:pt>
                <c:pt idx="5217">
                  <c:v>67</c:v>
                </c:pt>
                <c:pt idx="5218">
                  <c:v>67</c:v>
                </c:pt>
                <c:pt idx="5219">
                  <c:v>67</c:v>
                </c:pt>
                <c:pt idx="5220">
                  <c:v>67</c:v>
                </c:pt>
                <c:pt idx="5221">
                  <c:v>67</c:v>
                </c:pt>
                <c:pt idx="5222">
                  <c:v>67</c:v>
                </c:pt>
                <c:pt idx="5223">
                  <c:v>67</c:v>
                </c:pt>
                <c:pt idx="5224">
                  <c:v>67</c:v>
                </c:pt>
                <c:pt idx="5225">
                  <c:v>67</c:v>
                </c:pt>
                <c:pt idx="5226">
                  <c:v>67</c:v>
                </c:pt>
                <c:pt idx="5227">
                  <c:v>67</c:v>
                </c:pt>
                <c:pt idx="5228">
                  <c:v>67</c:v>
                </c:pt>
                <c:pt idx="5229">
                  <c:v>67</c:v>
                </c:pt>
                <c:pt idx="5230">
                  <c:v>67</c:v>
                </c:pt>
                <c:pt idx="5231">
                  <c:v>67</c:v>
                </c:pt>
                <c:pt idx="5232">
                  <c:v>67</c:v>
                </c:pt>
                <c:pt idx="5233">
                  <c:v>67</c:v>
                </c:pt>
                <c:pt idx="5234">
                  <c:v>67</c:v>
                </c:pt>
                <c:pt idx="5235">
                  <c:v>67</c:v>
                </c:pt>
                <c:pt idx="5236">
                  <c:v>67</c:v>
                </c:pt>
                <c:pt idx="5237">
                  <c:v>67</c:v>
                </c:pt>
                <c:pt idx="5238">
                  <c:v>67</c:v>
                </c:pt>
                <c:pt idx="5239">
                  <c:v>67</c:v>
                </c:pt>
                <c:pt idx="5240">
                  <c:v>67</c:v>
                </c:pt>
                <c:pt idx="5241">
                  <c:v>67</c:v>
                </c:pt>
                <c:pt idx="5242">
                  <c:v>67</c:v>
                </c:pt>
                <c:pt idx="5243">
                  <c:v>67</c:v>
                </c:pt>
                <c:pt idx="5244">
                  <c:v>67</c:v>
                </c:pt>
                <c:pt idx="5245">
                  <c:v>67</c:v>
                </c:pt>
                <c:pt idx="5246">
                  <c:v>67</c:v>
                </c:pt>
                <c:pt idx="5247">
                  <c:v>67</c:v>
                </c:pt>
                <c:pt idx="5248">
                  <c:v>67</c:v>
                </c:pt>
                <c:pt idx="5249">
                  <c:v>67</c:v>
                </c:pt>
                <c:pt idx="5250">
                  <c:v>67</c:v>
                </c:pt>
                <c:pt idx="5251">
                  <c:v>67</c:v>
                </c:pt>
                <c:pt idx="5252">
                  <c:v>67</c:v>
                </c:pt>
                <c:pt idx="5253">
                  <c:v>67</c:v>
                </c:pt>
                <c:pt idx="5254">
                  <c:v>67</c:v>
                </c:pt>
                <c:pt idx="5255">
                  <c:v>67</c:v>
                </c:pt>
                <c:pt idx="5256">
                  <c:v>67</c:v>
                </c:pt>
                <c:pt idx="5257">
                  <c:v>67</c:v>
                </c:pt>
                <c:pt idx="5258">
                  <c:v>67</c:v>
                </c:pt>
                <c:pt idx="5259">
                  <c:v>67</c:v>
                </c:pt>
                <c:pt idx="5260">
                  <c:v>67</c:v>
                </c:pt>
                <c:pt idx="5261">
                  <c:v>67</c:v>
                </c:pt>
                <c:pt idx="5262">
                  <c:v>67</c:v>
                </c:pt>
                <c:pt idx="5263">
                  <c:v>67</c:v>
                </c:pt>
                <c:pt idx="5264">
                  <c:v>67</c:v>
                </c:pt>
                <c:pt idx="5265">
                  <c:v>67</c:v>
                </c:pt>
                <c:pt idx="5266">
                  <c:v>67</c:v>
                </c:pt>
                <c:pt idx="5267">
                  <c:v>67</c:v>
                </c:pt>
                <c:pt idx="5268">
                  <c:v>67</c:v>
                </c:pt>
                <c:pt idx="5269">
                  <c:v>67</c:v>
                </c:pt>
                <c:pt idx="5270">
                  <c:v>67</c:v>
                </c:pt>
                <c:pt idx="5271">
                  <c:v>67</c:v>
                </c:pt>
                <c:pt idx="5272">
                  <c:v>67</c:v>
                </c:pt>
                <c:pt idx="5273">
                  <c:v>67</c:v>
                </c:pt>
                <c:pt idx="5274">
                  <c:v>67</c:v>
                </c:pt>
                <c:pt idx="5275">
                  <c:v>67</c:v>
                </c:pt>
                <c:pt idx="5276">
                  <c:v>67</c:v>
                </c:pt>
                <c:pt idx="5277">
                  <c:v>67</c:v>
                </c:pt>
                <c:pt idx="5278">
                  <c:v>67</c:v>
                </c:pt>
                <c:pt idx="5279">
                  <c:v>67</c:v>
                </c:pt>
                <c:pt idx="5280">
                  <c:v>67</c:v>
                </c:pt>
                <c:pt idx="5281">
                  <c:v>67</c:v>
                </c:pt>
                <c:pt idx="5282">
                  <c:v>67</c:v>
                </c:pt>
                <c:pt idx="5283">
                  <c:v>67</c:v>
                </c:pt>
                <c:pt idx="5284">
                  <c:v>67</c:v>
                </c:pt>
                <c:pt idx="5285">
                  <c:v>67</c:v>
                </c:pt>
                <c:pt idx="5286">
                  <c:v>67</c:v>
                </c:pt>
                <c:pt idx="5287">
                  <c:v>67</c:v>
                </c:pt>
                <c:pt idx="5288">
                  <c:v>67</c:v>
                </c:pt>
                <c:pt idx="5289">
                  <c:v>67</c:v>
                </c:pt>
                <c:pt idx="5290">
                  <c:v>67</c:v>
                </c:pt>
                <c:pt idx="5291">
                  <c:v>67</c:v>
                </c:pt>
                <c:pt idx="5292">
                  <c:v>67</c:v>
                </c:pt>
                <c:pt idx="5293">
                  <c:v>67</c:v>
                </c:pt>
                <c:pt idx="5294">
                  <c:v>67</c:v>
                </c:pt>
                <c:pt idx="5295">
                  <c:v>67</c:v>
                </c:pt>
                <c:pt idx="5296">
                  <c:v>67</c:v>
                </c:pt>
                <c:pt idx="5297">
                  <c:v>67</c:v>
                </c:pt>
                <c:pt idx="5298">
                  <c:v>67</c:v>
                </c:pt>
                <c:pt idx="5299">
                  <c:v>67</c:v>
                </c:pt>
                <c:pt idx="5300">
                  <c:v>67</c:v>
                </c:pt>
                <c:pt idx="5301">
                  <c:v>67</c:v>
                </c:pt>
                <c:pt idx="5302">
                  <c:v>67</c:v>
                </c:pt>
                <c:pt idx="5303">
                  <c:v>67</c:v>
                </c:pt>
                <c:pt idx="5304">
                  <c:v>67</c:v>
                </c:pt>
                <c:pt idx="5305">
                  <c:v>67</c:v>
                </c:pt>
                <c:pt idx="5306">
                  <c:v>67</c:v>
                </c:pt>
                <c:pt idx="5307">
                  <c:v>67</c:v>
                </c:pt>
                <c:pt idx="5308">
                  <c:v>67</c:v>
                </c:pt>
                <c:pt idx="5309">
                  <c:v>67</c:v>
                </c:pt>
                <c:pt idx="5310">
                  <c:v>67</c:v>
                </c:pt>
                <c:pt idx="5311">
                  <c:v>67</c:v>
                </c:pt>
                <c:pt idx="5312">
                  <c:v>67</c:v>
                </c:pt>
                <c:pt idx="5313">
                  <c:v>67</c:v>
                </c:pt>
                <c:pt idx="5314">
                  <c:v>67</c:v>
                </c:pt>
                <c:pt idx="5315">
                  <c:v>67</c:v>
                </c:pt>
                <c:pt idx="5316">
                  <c:v>67</c:v>
                </c:pt>
                <c:pt idx="5317">
                  <c:v>67</c:v>
                </c:pt>
                <c:pt idx="5318">
                  <c:v>67</c:v>
                </c:pt>
                <c:pt idx="5319">
                  <c:v>67</c:v>
                </c:pt>
                <c:pt idx="5320">
                  <c:v>67</c:v>
                </c:pt>
                <c:pt idx="5321">
                  <c:v>67</c:v>
                </c:pt>
                <c:pt idx="5322">
                  <c:v>67</c:v>
                </c:pt>
                <c:pt idx="5323">
                  <c:v>67</c:v>
                </c:pt>
                <c:pt idx="5324">
                  <c:v>67</c:v>
                </c:pt>
                <c:pt idx="5325">
                  <c:v>67</c:v>
                </c:pt>
                <c:pt idx="5326">
                  <c:v>67</c:v>
                </c:pt>
                <c:pt idx="5327">
                  <c:v>67</c:v>
                </c:pt>
                <c:pt idx="5328">
                  <c:v>67</c:v>
                </c:pt>
                <c:pt idx="5329">
                  <c:v>67</c:v>
                </c:pt>
                <c:pt idx="5330">
                  <c:v>67</c:v>
                </c:pt>
                <c:pt idx="5331">
                  <c:v>67</c:v>
                </c:pt>
                <c:pt idx="5332">
                  <c:v>67</c:v>
                </c:pt>
                <c:pt idx="5333">
                  <c:v>67</c:v>
                </c:pt>
                <c:pt idx="5334">
                  <c:v>67</c:v>
                </c:pt>
                <c:pt idx="5335">
                  <c:v>67</c:v>
                </c:pt>
                <c:pt idx="5336">
                  <c:v>67</c:v>
                </c:pt>
                <c:pt idx="5337">
                  <c:v>67</c:v>
                </c:pt>
                <c:pt idx="5338">
                  <c:v>67</c:v>
                </c:pt>
                <c:pt idx="5339">
                  <c:v>67</c:v>
                </c:pt>
                <c:pt idx="5340">
                  <c:v>67</c:v>
                </c:pt>
                <c:pt idx="5341">
                  <c:v>67</c:v>
                </c:pt>
                <c:pt idx="5342">
                  <c:v>67</c:v>
                </c:pt>
                <c:pt idx="5343">
                  <c:v>67</c:v>
                </c:pt>
                <c:pt idx="5344">
                  <c:v>67</c:v>
                </c:pt>
                <c:pt idx="5345">
                  <c:v>67</c:v>
                </c:pt>
                <c:pt idx="5346">
                  <c:v>67</c:v>
                </c:pt>
                <c:pt idx="5347">
                  <c:v>67</c:v>
                </c:pt>
                <c:pt idx="5348">
                  <c:v>67</c:v>
                </c:pt>
                <c:pt idx="5349">
                  <c:v>67</c:v>
                </c:pt>
                <c:pt idx="5350">
                  <c:v>67</c:v>
                </c:pt>
                <c:pt idx="5351">
                  <c:v>67</c:v>
                </c:pt>
                <c:pt idx="5352">
                  <c:v>67</c:v>
                </c:pt>
                <c:pt idx="5353">
                  <c:v>67</c:v>
                </c:pt>
                <c:pt idx="5354">
                  <c:v>67</c:v>
                </c:pt>
                <c:pt idx="5355">
                  <c:v>67</c:v>
                </c:pt>
                <c:pt idx="5356">
                  <c:v>67</c:v>
                </c:pt>
                <c:pt idx="5357">
                  <c:v>67</c:v>
                </c:pt>
                <c:pt idx="5358">
                  <c:v>67</c:v>
                </c:pt>
                <c:pt idx="5359">
                  <c:v>67</c:v>
                </c:pt>
                <c:pt idx="5360">
                  <c:v>67</c:v>
                </c:pt>
                <c:pt idx="5361">
                  <c:v>67</c:v>
                </c:pt>
                <c:pt idx="5362">
                  <c:v>67</c:v>
                </c:pt>
                <c:pt idx="5363">
                  <c:v>67</c:v>
                </c:pt>
                <c:pt idx="5364">
                  <c:v>67</c:v>
                </c:pt>
                <c:pt idx="5365">
                  <c:v>67</c:v>
                </c:pt>
                <c:pt idx="5366">
                  <c:v>67</c:v>
                </c:pt>
                <c:pt idx="5367">
                  <c:v>67</c:v>
                </c:pt>
                <c:pt idx="5368">
                  <c:v>67</c:v>
                </c:pt>
                <c:pt idx="5369">
                  <c:v>67</c:v>
                </c:pt>
                <c:pt idx="5370">
                  <c:v>67</c:v>
                </c:pt>
                <c:pt idx="5371">
                  <c:v>67</c:v>
                </c:pt>
                <c:pt idx="5372">
                  <c:v>67</c:v>
                </c:pt>
                <c:pt idx="5373">
                  <c:v>67</c:v>
                </c:pt>
                <c:pt idx="5374">
                  <c:v>67</c:v>
                </c:pt>
                <c:pt idx="5375">
                  <c:v>67</c:v>
                </c:pt>
                <c:pt idx="5376">
                  <c:v>67</c:v>
                </c:pt>
                <c:pt idx="5377">
                  <c:v>67</c:v>
                </c:pt>
                <c:pt idx="5378">
                  <c:v>67</c:v>
                </c:pt>
                <c:pt idx="5379">
                  <c:v>67</c:v>
                </c:pt>
                <c:pt idx="5380">
                  <c:v>67</c:v>
                </c:pt>
                <c:pt idx="5381">
                  <c:v>67</c:v>
                </c:pt>
                <c:pt idx="5382">
                  <c:v>67</c:v>
                </c:pt>
                <c:pt idx="5383">
                  <c:v>67</c:v>
                </c:pt>
                <c:pt idx="5384">
                  <c:v>67</c:v>
                </c:pt>
                <c:pt idx="5385">
                  <c:v>67</c:v>
                </c:pt>
                <c:pt idx="5386">
                  <c:v>67</c:v>
                </c:pt>
                <c:pt idx="5387">
                  <c:v>67</c:v>
                </c:pt>
                <c:pt idx="5388">
                  <c:v>67</c:v>
                </c:pt>
                <c:pt idx="5389">
                  <c:v>67</c:v>
                </c:pt>
                <c:pt idx="5390">
                  <c:v>67</c:v>
                </c:pt>
                <c:pt idx="5391">
                  <c:v>67</c:v>
                </c:pt>
                <c:pt idx="5392">
                  <c:v>67</c:v>
                </c:pt>
                <c:pt idx="5393">
                  <c:v>67</c:v>
                </c:pt>
                <c:pt idx="5394">
                  <c:v>67</c:v>
                </c:pt>
                <c:pt idx="5395">
                  <c:v>67</c:v>
                </c:pt>
                <c:pt idx="5396">
                  <c:v>67</c:v>
                </c:pt>
                <c:pt idx="5397">
                  <c:v>67</c:v>
                </c:pt>
                <c:pt idx="5398">
                  <c:v>67</c:v>
                </c:pt>
                <c:pt idx="5399">
                  <c:v>67</c:v>
                </c:pt>
                <c:pt idx="5400">
                  <c:v>67</c:v>
                </c:pt>
                <c:pt idx="5401">
                  <c:v>67</c:v>
                </c:pt>
                <c:pt idx="5402">
                  <c:v>67</c:v>
                </c:pt>
                <c:pt idx="5403">
                  <c:v>67</c:v>
                </c:pt>
                <c:pt idx="5404">
                  <c:v>67</c:v>
                </c:pt>
                <c:pt idx="5405">
                  <c:v>67</c:v>
                </c:pt>
                <c:pt idx="5406">
                  <c:v>67</c:v>
                </c:pt>
                <c:pt idx="5407">
                  <c:v>67</c:v>
                </c:pt>
                <c:pt idx="5408">
                  <c:v>67</c:v>
                </c:pt>
                <c:pt idx="5409">
                  <c:v>67</c:v>
                </c:pt>
                <c:pt idx="5410">
                  <c:v>67</c:v>
                </c:pt>
                <c:pt idx="5411">
                  <c:v>67</c:v>
                </c:pt>
                <c:pt idx="5412">
                  <c:v>67</c:v>
                </c:pt>
                <c:pt idx="5413">
                  <c:v>67</c:v>
                </c:pt>
                <c:pt idx="5414">
                  <c:v>67</c:v>
                </c:pt>
                <c:pt idx="5415">
                  <c:v>67</c:v>
                </c:pt>
                <c:pt idx="5416">
                  <c:v>67</c:v>
                </c:pt>
                <c:pt idx="5417">
                  <c:v>67</c:v>
                </c:pt>
                <c:pt idx="5418">
                  <c:v>67</c:v>
                </c:pt>
                <c:pt idx="5419">
                  <c:v>67</c:v>
                </c:pt>
                <c:pt idx="5420">
                  <c:v>67</c:v>
                </c:pt>
                <c:pt idx="5421">
                  <c:v>67</c:v>
                </c:pt>
                <c:pt idx="5422">
                  <c:v>67</c:v>
                </c:pt>
                <c:pt idx="5423">
                  <c:v>67</c:v>
                </c:pt>
                <c:pt idx="5424">
                  <c:v>67</c:v>
                </c:pt>
                <c:pt idx="5425">
                  <c:v>67</c:v>
                </c:pt>
                <c:pt idx="5426">
                  <c:v>67</c:v>
                </c:pt>
                <c:pt idx="5427">
                  <c:v>67</c:v>
                </c:pt>
                <c:pt idx="5428">
                  <c:v>67</c:v>
                </c:pt>
                <c:pt idx="5429">
                  <c:v>67</c:v>
                </c:pt>
                <c:pt idx="5430">
                  <c:v>67</c:v>
                </c:pt>
                <c:pt idx="5431">
                  <c:v>67</c:v>
                </c:pt>
                <c:pt idx="5432">
                  <c:v>67</c:v>
                </c:pt>
                <c:pt idx="5433">
                  <c:v>67</c:v>
                </c:pt>
                <c:pt idx="5434">
                  <c:v>67</c:v>
                </c:pt>
                <c:pt idx="5435">
                  <c:v>67</c:v>
                </c:pt>
                <c:pt idx="5436">
                  <c:v>67</c:v>
                </c:pt>
                <c:pt idx="5437">
                  <c:v>67</c:v>
                </c:pt>
                <c:pt idx="5438">
                  <c:v>67</c:v>
                </c:pt>
                <c:pt idx="5439">
                  <c:v>67</c:v>
                </c:pt>
                <c:pt idx="5440">
                  <c:v>67</c:v>
                </c:pt>
                <c:pt idx="5441">
                  <c:v>67</c:v>
                </c:pt>
                <c:pt idx="5442">
                  <c:v>67</c:v>
                </c:pt>
                <c:pt idx="5443">
                  <c:v>67</c:v>
                </c:pt>
                <c:pt idx="5444">
                  <c:v>67</c:v>
                </c:pt>
                <c:pt idx="5445">
                  <c:v>67</c:v>
                </c:pt>
                <c:pt idx="5446">
                  <c:v>67</c:v>
                </c:pt>
                <c:pt idx="5447">
                  <c:v>67</c:v>
                </c:pt>
                <c:pt idx="5448">
                  <c:v>67</c:v>
                </c:pt>
                <c:pt idx="5449">
                  <c:v>67</c:v>
                </c:pt>
                <c:pt idx="5450">
                  <c:v>67</c:v>
                </c:pt>
                <c:pt idx="5451">
                  <c:v>67</c:v>
                </c:pt>
                <c:pt idx="5452">
                  <c:v>67</c:v>
                </c:pt>
                <c:pt idx="5453">
                  <c:v>67</c:v>
                </c:pt>
                <c:pt idx="5454">
                  <c:v>67</c:v>
                </c:pt>
                <c:pt idx="5455">
                  <c:v>67</c:v>
                </c:pt>
                <c:pt idx="5456">
                  <c:v>67</c:v>
                </c:pt>
                <c:pt idx="5457">
                  <c:v>67</c:v>
                </c:pt>
                <c:pt idx="5458">
                  <c:v>67</c:v>
                </c:pt>
                <c:pt idx="5459">
                  <c:v>67</c:v>
                </c:pt>
                <c:pt idx="5460">
                  <c:v>67</c:v>
                </c:pt>
                <c:pt idx="5461">
                  <c:v>67</c:v>
                </c:pt>
                <c:pt idx="5462">
                  <c:v>67</c:v>
                </c:pt>
                <c:pt idx="5463">
                  <c:v>67</c:v>
                </c:pt>
                <c:pt idx="5464">
                  <c:v>67</c:v>
                </c:pt>
                <c:pt idx="5465">
                  <c:v>67</c:v>
                </c:pt>
                <c:pt idx="5466">
                  <c:v>67</c:v>
                </c:pt>
                <c:pt idx="5467">
                  <c:v>67</c:v>
                </c:pt>
                <c:pt idx="5468">
                  <c:v>67</c:v>
                </c:pt>
                <c:pt idx="5469">
                  <c:v>67</c:v>
                </c:pt>
                <c:pt idx="5470">
                  <c:v>67</c:v>
                </c:pt>
                <c:pt idx="5471">
                  <c:v>67</c:v>
                </c:pt>
                <c:pt idx="5472">
                  <c:v>67</c:v>
                </c:pt>
                <c:pt idx="5473">
                  <c:v>67</c:v>
                </c:pt>
                <c:pt idx="5474">
                  <c:v>67</c:v>
                </c:pt>
                <c:pt idx="5475">
                  <c:v>67</c:v>
                </c:pt>
                <c:pt idx="5476">
                  <c:v>67</c:v>
                </c:pt>
                <c:pt idx="5477">
                  <c:v>67</c:v>
                </c:pt>
                <c:pt idx="5478">
                  <c:v>67</c:v>
                </c:pt>
                <c:pt idx="5479">
                  <c:v>67</c:v>
                </c:pt>
                <c:pt idx="5480">
                  <c:v>67</c:v>
                </c:pt>
                <c:pt idx="5481">
                  <c:v>67</c:v>
                </c:pt>
                <c:pt idx="5482">
                  <c:v>67</c:v>
                </c:pt>
                <c:pt idx="5483">
                  <c:v>67</c:v>
                </c:pt>
                <c:pt idx="5484">
                  <c:v>67</c:v>
                </c:pt>
                <c:pt idx="5485">
                  <c:v>67</c:v>
                </c:pt>
                <c:pt idx="5486">
                  <c:v>67</c:v>
                </c:pt>
                <c:pt idx="5487">
                  <c:v>67</c:v>
                </c:pt>
                <c:pt idx="5488">
                  <c:v>67</c:v>
                </c:pt>
                <c:pt idx="5489">
                  <c:v>67</c:v>
                </c:pt>
                <c:pt idx="5490">
                  <c:v>67</c:v>
                </c:pt>
                <c:pt idx="5491">
                  <c:v>67</c:v>
                </c:pt>
                <c:pt idx="5492">
                  <c:v>67</c:v>
                </c:pt>
                <c:pt idx="5493">
                  <c:v>67</c:v>
                </c:pt>
                <c:pt idx="5494">
                  <c:v>67</c:v>
                </c:pt>
                <c:pt idx="5495">
                  <c:v>67</c:v>
                </c:pt>
                <c:pt idx="5496">
                  <c:v>67</c:v>
                </c:pt>
                <c:pt idx="5497">
                  <c:v>67</c:v>
                </c:pt>
                <c:pt idx="5498">
                  <c:v>67</c:v>
                </c:pt>
                <c:pt idx="5499">
                  <c:v>67</c:v>
                </c:pt>
                <c:pt idx="5500">
                  <c:v>67</c:v>
                </c:pt>
                <c:pt idx="5501">
                  <c:v>67</c:v>
                </c:pt>
                <c:pt idx="5502">
                  <c:v>67</c:v>
                </c:pt>
                <c:pt idx="5503">
                  <c:v>67</c:v>
                </c:pt>
                <c:pt idx="5504">
                  <c:v>67</c:v>
                </c:pt>
                <c:pt idx="5505">
                  <c:v>67</c:v>
                </c:pt>
                <c:pt idx="5506">
                  <c:v>67</c:v>
                </c:pt>
                <c:pt idx="5507">
                  <c:v>67</c:v>
                </c:pt>
                <c:pt idx="5508">
                  <c:v>67</c:v>
                </c:pt>
                <c:pt idx="5509">
                  <c:v>67</c:v>
                </c:pt>
                <c:pt idx="5510">
                  <c:v>67</c:v>
                </c:pt>
                <c:pt idx="5511">
                  <c:v>67</c:v>
                </c:pt>
                <c:pt idx="5512">
                  <c:v>67</c:v>
                </c:pt>
                <c:pt idx="5513">
                  <c:v>67</c:v>
                </c:pt>
                <c:pt idx="5514">
                  <c:v>67</c:v>
                </c:pt>
                <c:pt idx="5515">
                  <c:v>67</c:v>
                </c:pt>
                <c:pt idx="5516">
                  <c:v>67</c:v>
                </c:pt>
                <c:pt idx="5517">
                  <c:v>67</c:v>
                </c:pt>
                <c:pt idx="5518">
                  <c:v>67</c:v>
                </c:pt>
                <c:pt idx="5519">
                  <c:v>67</c:v>
                </c:pt>
                <c:pt idx="5520">
                  <c:v>67</c:v>
                </c:pt>
                <c:pt idx="5521">
                  <c:v>67</c:v>
                </c:pt>
                <c:pt idx="5522">
                  <c:v>67</c:v>
                </c:pt>
                <c:pt idx="5523">
                  <c:v>67</c:v>
                </c:pt>
                <c:pt idx="5524">
                  <c:v>67</c:v>
                </c:pt>
                <c:pt idx="5525">
                  <c:v>67</c:v>
                </c:pt>
                <c:pt idx="5526">
                  <c:v>67</c:v>
                </c:pt>
                <c:pt idx="5527">
                  <c:v>67</c:v>
                </c:pt>
                <c:pt idx="5528">
                  <c:v>67</c:v>
                </c:pt>
                <c:pt idx="5529">
                  <c:v>67</c:v>
                </c:pt>
                <c:pt idx="5530">
                  <c:v>67</c:v>
                </c:pt>
                <c:pt idx="5531">
                  <c:v>67</c:v>
                </c:pt>
                <c:pt idx="5532">
                  <c:v>67</c:v>
                </c:pt>
                <c:pt idx="5533">
                  <c:v>67</c:v>
                </c:pt>
                <c:pt idx="5534">
                  <c:v>67</c:v>
                </c:pt>
                <c:pt idx="5535">
                  <c:v>67</c:v>
                </c:pt>
                <c:pt idx="5536">
                  <c:v>67</c:v>
                </c:pt>
                <c:pt idx="5537">
                  <c:v>67</c:v>
                </c:pt>
                <c:pt idx="5538">
                  <c:v>67</c:v>
                </c:pt>
                <c:pt idx="5539">
                  <c:v>67</c:v>
                </c:pt>
                <c:pt idx="5540">
                  <c:v>67</c:v>
                </c:pt>
                <c:pt idx="5541">
                  <c:v>67</c:v>
                </c:pt>
                <c:pt idx="5542">
                  <c:v>67</c:v>
                </c:pt>
                <c:pt idx="5543">
                  <c:v>67</c:v>
                </c:pt>
                <c:pt idx="5544">
                  <c:v>67</c:v>
                </c:pt>
                <c:pt idx="5545">
                  <c:v>67</c:v>
                </c:pt>
                <c:pt idx="5546">
                  <c:v>67</c:v>
                </c:pt>
                <c:pt idx="5547">
                  <c:v>67</c:v>
                </c:pt>
                <c:pt idx="5548">
                  <c:v>67</c:v>
                </c:pt>
                <c:pt idx="5549">
                  <c:v>67</c:v>
                </c:pt>
                <c:pt idx="5550">
                  <c:v>67</c:v>
                </c:pt>
                <c:pt idx="5551">
                  <c:v>67</c:v>
                </c:pt>
                <c:pt idx="5552">
                  <c:v>67</c:v>
                </c:pt>
                <c:pt idx="5553">
                  <c:v>67</c:v>
                </c:pt>
                <c:pt idx="5554">
                  <c:v>67</c:v>
                </c:pt>
                <c:pt idx="5555">
                  <c:v>67</c:v>
                </c:pt>
                <c:pt idx="5556">
                  <c:v>67</c:v>
                </c:pt>
                <c:pt idx="5557">
                  <c:v>67</c:v>
                </c:pt>
                <c:pt idx="5558">
                  <c:v>67</c:v>
                </c:pt>
                <c:pt idx="5559">
                  <c:v>67</c:v>
                </c:pt>
                <c:pt idx="5560">
                  <c:v>67</c:v>
                </c:pt>
                <c:pt idx="5561">
                  <c:v>67</c:v>
                </c:pt>
                <c:pt idx="5562">
                  <c:v>67</c:v>
                </c:pt>
                <c:pt idx="5563">
                  <c:v>67</c:v>
                </c:pt>
                <c:pt idx="5564">
                  <c:v>67</c:v>
                </c:pt>
                <c:pt idx="5565">
                  <c:v>67</c:v>
                </c:pt>
                <c:pt idx="5566">
                  <c:v>67</c:v>
                </c:pt>
                <c:pt idx="5567">
                  <c:v>67</c:v>
                </c:pt>
                <c:pt idx="5568">
                  <c:v>67</c:v>
                </c:pt>
                <c:pt idx="5569">
                  <c:v>67</c:v>
                </c:pt>
                <c:pt idx="5570">
                  <c:v>67</c:v>
                </c:pt>
                <c:pt idx="5571">
                  <c:v>67</c:v>
                </c:pt>
                <c:pt idx="5572">
                  <c:v>67</c:v>
                </c:pt>
                <c:pt idx="5573">
                  <c:v>67</c:v>
                </c:pt>
                <c:pt idx="5574">
                  <c:v>67</c:v>
                </c:pt>
                <c:pt idx="5575">
                  <c:v>67</c:v>
                </c:pt>
                <c:pt idx="5576">
                  <c:v>67</c:v>
                </c:pt>
                <c:pt idx="5577">
                  <c:v>67</c:v>
                </c:pt>
                <c:pt idx="5578">
                  <c:v>67</c:v>
                </c:pt>
                <c:pt idx="5579">
                  <c:v>67</c:v>
                </c:pt>
                <c:pt idx="5580">
                  <c:v>67</c:v>
                </c:pt>
                <c:pt idx="5581">
                  <c:v>67</c:v>
                </c:pt>
                <c:pt idx="5582">
                  <c:v>67</c:v>
                </c:pt>
                <c:pt idx="5583">
                  <c:v>67</c:v>
                </c:pt>
                <c:pt idx="5584">
                  <c:v>67</c:v>
                </c:pt>
                <c:pt idx="5585">
                  <c:v>67</c:v>
                </c:pt>
                <c:pt idx="5586">
                  <c:v>67</c:v>
                </c:pt>
                <c:pt idx="5587">
                  <c:v>67</c:v>
                </c:pt>
                <c:pt idx="5588">
                  <c:v>67</c:v>
                </c:pt>
                <c:pt idx="5589">
                  <c:v>67</c:v>
                </c:pt>
                <c:pt idx="5590">
                  <c:v>67</c:v>
                </c:pt>
                <c:pt idx="5591">
                  <c:v>67</c:v>
                </c:pt>
                <c:pt idx="5592">
                  <c:v>67</c:v>
                </c:pt>
                <c:pt idx="5593">
                  <c:v>67</c:v>
                </c:pt>
                <c:pt idx="5594">
                  <c:v>67</c:v>
                </c:pt>
                <c:pt idx="5595">
                  <c:v>67</c:v>
                </c:pt>
                <c:pt idx="5596">
                  <c:v>67</c:v>
                </c:pt>
                <c:pt idx="5597">
                  <c:v>67</c:v>
                </c:pt>
                <c:pt idx="5598">
                  <c:v>67</c:v>
                </c:pt>
                <c:pt idx="5599">
                  <c:v>67</c:v>
                </c:pt>
                <c:pt idx="5600">
                  <c:v>67</c:v>
                </c:pt>
                <c:pt idx="5601">
                  <c:v>67</c:v>
                </c:pt>
                <c:pt idx="5602">
                  <c:v>67</c:v>
                </c:pt>
                <c:pt idx="5603">
                  <c:v>67</c:v>
                </c:pt>
                <c:pt idx="5604">
                  <c:v>67</c:v>
                </c:pt>
                <c:pt idx="5605">
                  <c:v>67</c:v>
                </c:pt>
                <c:pt idx="5606">
                  <c:v>67</c:v>
                </c:pt>
                <c:pt idx="5607">
                  <c:v>67</c:v>
                </c:pt>
                <c:pt idx="5608">
                  <c:v>67</c:v>
                </c:pt>
                <c:pt idx="5609">
                  <c:v>67</c:v>
                </c:pt>
                <c:pt idx="5610">
                  <c:v>67</c:v>
                </c:pt>
                <c:pt idx="5611">
                  <c:v>67</c:v>
                </c:pt>
                <c:pt idx="5612">
                  <c:v>67</c:v>
                </c:pt>
                <c:pt idx="5613">
                  <c:v>67</c:v>
                </c:pt>
                <c:pt idx="5614">
                  <c:v>67</c:v>
                </c:pt>
                <c:pt idx="5615">
                  <c:v>67</c:v>
                </c:pt>
                <c:pt idx="5616">
                  <c:v>67</c:v>
                </c:pt>
                <c:pt idx="5617">
                  <c:v>67</c:v>
                </c:pt>
                <c:pt idx="5618">
                  <c:v>67</c:v>
                </c:pt>
                <c:pt idx="5619">
                  <c:v>67</c:v>
                </c:pt>
                <c:pt idx="5620">
                  <c:v>67</c:v>
                </c:pt>
                <c:pt idx="5621">
                  <c:v>67</c:v>
                </c:pt>
                <c:pt idx="5622">
                  <c:v>67</c:v>
                </c:pt>
                <c:pt idx="5623">
                  <c:v>67</c:v>
                </c:pt>
                <c:pt idx="5624">
                  <c:v>67</c:v>
                </c:pt>
                <c:pt idx="5625">
                  <c:v>67</c:v>
                </c:pt>
                <c:pt idx="5626">
                  <c:v>67</c:v>
                </c:pt>
                <c:pt idx="5627">
                  <c:v>67</c:v>
                </c:pt>
                <c:pt idx="5628">
                  <c:v>67</c:v>
                </c:pt>
                <c:pt idx="5629">
                  <c:v>67</c:v>
                </c:pt>
                <c:pt idx="5630">
                  <c:v>67</c:v>
                </c:pt>
                <c:pt idx="5631">
                  <c:v>67</c:v>
                </c:pt>
                <c:pt idx="5632">
                  <c:v>67</c:v>
                </c:pt>
                <c:pt idx="5633">
                  <c:v>67</c:v>
                </c:pt>
                <c:pt idx="5634">
                  <c:v>67</c:v>
                </c:pt>
                <c:pt idx="5635">
                  <c:v>67</c:v>
                </c:pt>
                <c:pt idx="5636">
                  <c:v>67</c:v>
                </c:pt>
                <c:pt idx="5637">
                  <c:v>67</c:v>
                </c:pt>
                <c:pt idx="5638">
                  <c:v>67</c:v>
                </c:pt>
                <c:pt idx="5639">
                  <c:v>67</c:v>
                </c:pt>
                <c:pt idx="5640">
                  <c:v>67</c:v>
                </c:pt>
                <c:pt idx="5641">
                  <c:v>67</c:v>
                </c:pt>
                <c:pt idx="5642">
                  <c:v>67</c:v>
                </c:pt>
                <c:pt idx="5643">
                  <c:v>67</c:v>
                </c:pt>
                <c:pt idx="5644">
                  <c:v>67</c:v>
                </c:pt>
                <c:pt idx="5645">
                  <c:v>67</c:v>
                </c:pt>
                <c:pt idx="5646">
                  <c:v>67</c:v>
                </c:pt>
                <c:pt idx="5647">
                  <c:v>67</c:v>
                </c:pt>
                <c:pt idx="5648">
                  <c:v>67</c:v>
                </c:pt>
                <c:pt idx="5649">
                  <c:v>67</c:v>
                </c:pt>
                <c:pt idx="5650">
                  <c:v>67</c:v>
                </c:pt>
                <c:pt idx="5651">
                  <c:v>67</c:v>
                </c:pt>
                <c:pt idx="5652">
                  <c:v>67</c:v>
                </c:pt>
                <c:pt idx="5653">
                  <c:v>67</c:v>
                </c:pt>
                <c:pt idx="5654">
                  <c:v>67</c:v>
                </c:pt>
                <c:pt idx="5655">
                  <c:v>67</c:v>
                </c:pt>
                <c:pt idx="5656">
                  <c:v>67</c:v>
                </c:pt>
                <c:pt idx="5657">
                  <c:v>67</c:v>
                </c:pt>
                <c:pt idx="5658">
                  <c:v>67</c:v>
                </c:pt>
                <c:pt idx="5659">
                  <c:v>67</c:v>
                </c:pt>
                <c:pt idx="5660">
                  <c:v>67</c:v>
                </c:pt>
                <c:pt idx="5661">
                  <c:v>67</c:v>
                </c:pt>
                <c:pt idx="5662">
                  <c:v>67</c:v>
                </c:pt>
                <c:pt idx="5663">
                  <c:v>67</c:v>
                </c:pt>
                <c:pt idx="5664">
                  <c:v>67</c:v>
                </c:pt>
                <c:pt idx="5665">
                  <c:v>67</c:v>
                </c:pt>
                <c:pt idx="5666">
                  <c:v>67</c:v>
                </c:pt>
                <c:pt idx="5667">
                  <c:v>67</c:v>
                </c:pt>
                <c:pt idx="5668">
                  <c:v>67</c:v>
                </c:pt>
                <c:pt idx="5669">
                  <c:v>67</c:v>
                </c:pt>
                <c:pt idx="5670">
                  <c:v>67</c:v>
                </c:pt>
                <c:pt idx="5671">
                  <c:v>67</c:v>
                </c:pt>
                <c:pt idx="5672">
                  <c:v>67</c:v>
                </c:pt>
                <c:pt idx="5673">
                  <c:v>67</c:v>
                </c:pt>
                <c:pt idx="5674">
                  <c:v>67</c:v>
                </c:pt>
                <c:pt idx="5675">
                  <c:v>67</c:v>
                </c:pt>
                <c:pt idx="5676">
                  <c:v>67</c:v>
                </c:pt>
                <c:pt idx="5677">
                  <c:v>67</c:v>
                </c:pt>
                <c:pt idx="5678">
                  <c:v>67</c:v>
                </c:pt>
                <c:pt idx="5679">
                  <c:v>67</c:v>
                </c:pt>
                <c:pt idx="5680">
                  <c:v>67</c:v>
                </c:pt>
                <c:pt idx="5681">
                  <c:v>67</c:v>
                </c:pt>
                <c:pt idx="5682">
                  <c:v>67</c:v>
                </c:pt>
                <c:pt idx="5683">
                  <c:v>67</c:v>
                </c:pt>
                <c:pt idx="5684">
                  <c:v>67</c:v>
                </c:pt>
                <c:pt idx="5685">
                  <c:v>67</c:v>
                </c:pt>
                <c:pt idx="5686">
                  <c:v>67</c:v>
                </c:pt>
                <c:pt idx="5687">
                  <c:v>67</c:v>
                </c:pt>
                <c:pt idx="5688">
                  <c:v>67</c:v>
                </c:pt>
                <c:pt idx="5689">
                  <c:v>67</c:v>
                </c:pt>
                <c:pt idx="5690">
                  <c:v>67</c:v>
                </c:pt>
                <c:pt idx="5691">
                  <c:v>67</c:v>
                </c:pt>
                <c:pt idx="5692">
                  <c:v>67</c:v>
                </c:pt>
                <c:pt idx="5693">
                  <c:v>67</c:v>
                </c:pt>
                <c:pt idx="5694">
                  <c:v>67</c:v>
                </c:pt>
                <c:pt idx="5695">
                  <c:v>67</c:v>
                </c:pt>
                <c:pt idx="5696">
                  <c:v>67</c:v>
                </c:pt>
                <c:pt idx="5697">
                  <c:v>67</c:v>
                </c:pt>
                <c:pt idx="5698">
                  <c:v>67</c:v>
                </c:pt>
                <c:pt idx="5699">
                  <c:v>67</c:v>
                </c:pt>
                <c:pt idx="5700">
                  <c:v>67</c:v>
                </c:pt>
                <c:pt idx="5701">
                  <c:v>67</c:v>
                </c:pt>
                <c:pt idx="5702">
                  <c:v>67</c:v>
                </c:pt>
                <c:pt idx="5703">
                  <c:v>67</c:v>
                </c:pt>
                <c:pt idx="5704">
                  <c:v>67</c:v>
                </c:pt>
                <c:pt idx="5705">
                  <c:v>67</c:v>
                </c:pt>
                <c:pt idx="5706">
                  <c:v>67</c:v>
                </c:pt>
                <c:pt idx="5707">
                  <c:v>67</c:v>
                </c:pt>
                <c:pt idx="5708">
                  <c:v>67</c:v>
                </c:pt>
                <c:pt idx="5709">
                  <c:v>67</c:v>
                </c:pt>
                <c:pt idx="5710">
                  <c:v>67</c:v>
                </c:pt>
                <c:pt idx="5711">
                  <c:v>67</c:v>
                </c:pt>
                <c:pt idx="5712">
                  <c:v>67</c:v>
                </c:pt>
                <c:pt idx="5713">
                  <c:v>67</c:v>
                </c:pt>
                <c:pt idx="5714">
                  <c:v>67</c:v>
                </c:pt>
                <c:pt idx="5715">
                  <c:v>67</c:v>
                </c:pt>
                <c:pt idx="5716">
                  <c:v>67</c:v>
                </c:pt>
                <c:pt idx="5717">
                  <c:v>67</c:v>
                </c:pt>
                <c:pt idx="5718">
                  <c:v>67</c:v>
                </c:pt>
                <c:pt idx="5719">
                  <c:v>67</c:v>
                </c:pt>
                <c:pt idx="5720">
                  <c:v>67</c:v>
                </c:pt>
                <c:pt idx="5721">
                  <c:v>67</c:v>
                </c:pt>
                <c:pt idx="5722">
                  <c:v>67</c:v>
                </c:pt>
                <c:pt idx="5723">
                  <c:v>67</c:v>
                </c:pt>
                <c:pt idx="5724">
                  <c:v>67</c:v>
                </c:pt>
                <c:pt idx="5725">
                  <c:v>67</c:v>
                </c:pt>
                <c:pt idx="5726">
                  <c:v>67</c:v>
                </c:pt>
                <c:pt idx="5727">
                  <c:v>67</c:v>
                </c:pt>
                <c:pt idx="5728">
                  <c:v>67</c:v>
                </c:pt>
                <c:pt idx="5729">
                  <c:v>67</c:v>
                </c:pt>
                <c:pt idx="5730">
                  <c:v>67</c:v>
                </c:pt>
                <c:pt idx="5731">
                  <c:v>67</c:v>
                </c:pt>
                <c:pt idx="5732">
                  <c:v>67</c:v>
                </c:pt>
                <c:pt idx="5733">
                  <c:v>67</c:v>
                </c:pt>
                <c:pt idx="5734">
                  <c:v>67</c:v>
                </c:pt>
                <c:pt idx="5735">
                  <c:v>67</c:v>
                </c:pt>
                <c:pt idx="5736">
                  <c:v>67</c:v>
                </c:pt>
                <c:pt idx="5737">
                  <c:v>67</c:v>
                </c:pt>
                <c:pt idx="5738">
                  <c:v>67</c:v>
                </c:pt>
                <c:pt idx="5739">
                  <c:v>67</c:v>
                </c:pt>
                <c:pt idx="5740">
                  <c:v>67</c:v>
                </c:pt>
                <c:pt idx="5741">
                  <c:v>67</c:v>
                </c:pt>
                <c:pt idx="5742">
                  <c:v>67</c:v>
                </c:pt>
                <c:pt idx="5743">
                  <c:v>67</c:v>
                </c:pt>
                <c:pt idx="5744">
                  <c:v>67</c:v>
                </c:pt>
                <c:pt idx="5745">
                  <c:v>67</c:v>
                </c:pt>
                <c:pt idx="5746">
                  <c:v>67</c:v>
                </c:pt>
                <c:pt idx="5747">
                  <c:v>67</c:v>
                </c:pt>
                <c:pt idx="5748">
                  <c:v>67</c:v>
                </c:pt>
                <c:pt idx="5749">
                  <c:v>67</c:v>
                </c:pt>
                <c:pt idx="5750">
                  <c:v>67</c:v>
                </c:pt>
                <c:pt idx="5751">
                  <c:v>67</c:v>
                </c:pt>
                <c:pt idx="5752">
                  <c:v>67</c:v>
                </c:pt>
                <c:pt idx="5753">
                  <c:v>67</c:v>
                </c:pt>
                <c:pt idx="5754">
                  <c:v>67</c:v>
                </c:pt>
                <c:pt idx="5755">
                  <c:v>67</c:v>
                </c:pt>
                <c:pt idx="5756">
                  <c:v>67</c:v>
                </c:pt>
                <c:pt idx="5757">
                  <c:v>67</c:v>
                </c:pt>
                <c:pt idx="5758">
                  <c:v>67</c:v>
                </c:pt>
                <c:pt idx="5759">
                  <c:v>67</c:v>
                </c:pt>
                <c:pt idx="5760">
                  <c:v>67</c:v>
                </c:pt>
                <c:pt idx="5761">
                  <c:v>67</c:v>
                </c:pt>
                <c:pt idx="5762">
                  <c:v>67</c:v>
                </c:pt>
                <c:pt idx="5763">
                  <c:v>67</c:v>
                </c:pt>
                <c:pt idx="5764">
                  <c:v>67</c:v>
                </c:pt>
                <c:pt idx="5765">
                  <c:v>67</c:v>
                </c:pt>
                <c:pt idx="5766">
                  <c:v>67</c:v>
                </c:pt>
                <c:pt idx="5767">
                  <c:v>67</c:v>
                </c:pt>
                <c:pt idx="5768">
                  <c:v>67</c:v>
                </c:pt>
                <c:pt idx="5769">
                  <c:v>67</c:v>
                </c:pt>
                <c:pt idx="5770">
                  <c:v>67</c:v>
                </c:pt>
                <c:pt idx="5771">
                  <c:v>67</c:v>
                </c:pt>
                <c:pt idx="5772">
                  <c:v>67</c:v>
                </c:pt>
                <c:pt idx="5773">
                  <c:v>67</c:v>
                </c:pt>
                <c:pt idx="5774">
                  <c:v>67</c:v>
                </c:pt>
                <c:pt idx="5775">
                  <c:v>67</c:v>
                </c:pt>
                <c:pt idx="5776">
                  <c:v>67</c:v>
                </c:pt>
                <c:pt idx="5777">
                  <c:v>67</c:v>
                </c:pt>
                <c:pt idx="5778">
                  <c:v>67</c:v>
                </c:pt>
                <c:pt idx="5779">
                  <c:v>67</c:v>
                </c:pt>
                <c:pt idx="5780">
                  <c:v>67</c:v>
                </c:pt>
                <c:pt idx="5781">
                  <c:v>67</c:v>
                </c:pt>
                <c:pt idx="5782">
                  <c:v>67</c:v>
                </c:pt>
                <c:pt idx="5783">
                  <c:v>67</c:v>
                </c:pt>
                <c:pt idx="5784">
                  <c:v>67</c:v>
                </c:pt>
                <c:pt idx="5785">
                  <c:v>67</c:v>
                </c:pt>
                <c:pt idx="5786">
                  <c:v>67</c:v>
                </c:pt>
                <c:pt idx="5787">
                  <c:v>67</c:v>
                </c:pt>
                <c:pt idx="5788">
                  <c:v>67</c:v>
                </c:pt>
                <c:pt idx="5789">
                  <c:v>67</c:v>
                </c:pt>
                <c:pt idx="5790">
                  <c:v>67</c:v>
                </c:pt>
                <c:pt idx="5791">
                  <c:v>67</c:v>
                </c:pt>
                <c:pt idx="5792">
                  <c:v>67</c:v>
                </c:pt>
                <c:pt idx="5793">
                  <c:v>67</c:v>
                </c:pt>
                <c:pt idx="5794">
                  <c:v>67</c:v>
                </c:pt>
                <c:pt idx="5795">
                  <c:v>67</c:v>
                </c:pt>
                <c:pt idx="5796">
                  <c:v>67</c:v>
                </c:pt>
                <c:pt idx="5797">
                  <c:v>67</c:v>
                </c:pt>
                <c:pt idx="5798">
                  <c:v>67</c:v>
                </c:pt>
                <c:pt idx="5799">
                  <c:v>67</c:v>
                </c:pt>
                <c:pt idx="5800">
                  <c:v>67</c:v>
                </c:pt>
                <c:pt idx="5801">
                  <c:v>67</c:v>
                </c:pt>
                <c:pt idx="5802">
                  <c:v>67</c:v>
                </c:pt>
                <c:pt idx="5803">
                  <c:v>67</c:v>
                </c:pt>
                <c:pt idx="5804">
                  <c:v>67</c:v>
                </c:pt>
                <c:pt idx="5805">
                  <c:v>67</c:v>
                </c:pt>
                <c:pt idx="5806">
                  <c:v>67</c:v>
                </c:pt>
                <c:pt idx="5807">
                  <c:v>67</c:v>
                </c:pt>
                <c:pt idx="5808">
                  <c:v>67</c:v>
                </c:pt>
                <c:pt idx="5809">
                  <c:v>67</c:v>
                </c:pt>
                <c:pt idx="5810">
                  <c:v>67</c:v>
                </c:pt>
                <c:pt idx="5811">
                  <c:v>67</c:v>
                </c:pt>
                <c:pt idx="5812">
                  <c:v>67</c:v>
                </c:pt>
                <c:pt idx="5813">
                  <c:v>67</c:v>
                </c:pt>
                <c:pt idx="5814">
                  <c:v>67</c:v>
                </c:pt>
                <c:pt idx="5815">
                  <c:v>67</c:v>
                </c:pt>
                <c:pt idx="5816">
                  <c:v>67</c:v>
                </c:pt>
                <c:pt idx="5817">
                  <c:v>67</c:v>
                </c:pt>
                <c:pt idx="5818">
                  <c:v>67</c:v>
                </c:pt>
                <c:pt idx="5819">
                  <c:v>67</c:v>
                </c:pt>
                <c:pt idx="5820">
                  <c:v>67</c:v>
                </c:pt>
                <c:pt idx="5821">
                  <c:v>67</c:v>
                </c:pt>
                <c:pt idx="5822">
                  <c:v>67</c:v>
                </c:pt>
                <c:pt idx="5823">
                  <c:v>67</c:v>
                </c:pt>
                <c:pt idx="5824">
                  <c:v>67</c:v>
                </c:pt>
                <c:pt idx="5825">
                  <c:v>67</c:v>
                </c:pt>
                <c:pt idx="5826">
                  <c:v>67</c:v>
                </c:pt>
                <c:pt idx="5827">
                  <c:v>67</c:v>
                </c:pt>
                <c:pt idx="5828">
                  <c:v>67</c:v>
                </c:pt>
                <c:pt idx="5829">
                  <c:v>67</c:v>
                </c:pt>
                <c:pt idx="5830">
                  <c:v>67</c:v>
                </c:pt>
                <c:pt idx="5831">
                  <c:v>67</c:v>
                </c:pt>
                <c:pt idx="5832">
                  <c:v>67</c:v>
                </c:pt>
                <c:pt idx="5833">
                  <c:v>67</c:v>
                </c:pt>
                <c:pt idx="5834">
                  <c:v>67</c:v>
                </c:pt>
                <c:pt idx="5835">
                  <c:v>67</c:v>
                </c:pt>
                <c:pt idx="5836">
                  <c:v>67</c:v>
                </c:pt>
                <c:pt idx="5837">
                  <c:v>67</c:v>
                </c:pt>
                <c:pt idx="5838">
                  <c:v>67</c:v>
                </c:pt>
                <c:pt idx="5839">
                  <c:v>67</c:v>
                </c:pt>
                <c:pt idx="5840">
                  <c:v>67</c:v>
                </c:pt>
                <c:pt idx="5841">
                  <c:v>67</c:v>
                </c:pt>
                <c:pt idx="5842">
                  <c:v>67</c:v>
                </c:pt>
                <c:pt idx="5843">
                  <c:v>67</c:v>
                </c:pt>
                <c:pt idx="5844">
                  <c:v>67</c:v>
                </c:pt>
                <c:pt idx="5845">
                  <c:v>67</c:v>
                </c:pt>
                <c:pt idx="5846">
                  <c:v>67</c:v>
                </c:pt>
                <c:pt idx="5847">
                  <c:v>67</c:v>
                </c:pt>
                <c:pt idx="5848">
                  <c:v>67</c:v>
                </c:pt>
                <c:pt idx="5849">
                  <c:v>67</c:v>
                </c:pt>
                <c:pt idx="5850">
                  <c:v>67</c:v>
                </c:pt>
                <c:pt idx="5851">
                  <c:v>67</c:v>
                </c:pt>
                <c:pt idx="5852">
                  <c:v>67</c:v>
                </c:pt>
                <c:pt idx="5853">
                  <c:v>67</c:v>
                </c:pt>
                <c:pt idx="5854">
                  <c:v>67</c:v>
                </c:pt>
                <c:pt idx="5855">
                  <c:v>67</c:v>
                </c:pt>
                <c:pt idx="5856">
                  <c:v>67</c:v>
                </c:pt>
                <c:pt idx="5857">
                  <c:v>67</c:v>
                </c:pt>
                <c:pt idx="5858">
                  <c:v>67</c:v>
                </c:pt>
                <c:pt idx="5859">
                  <c:v>67</c:v>
                </c:pt>
                <c:pt idx="5860">
                  <c:v>67</c:v>
                </c:pt>
                <c:pt idx="5861">
                  <c:v>67</c:v>
                </c:pt>
                <c:pt idx="5862">
                  <c:v>67</c:v>
                </c:pt>
                <c:pt idx="5863">
                  <c:v>67</c:v>
                </c:pt>
                <c:pt idx="5864">
                  <c:v>67</c:v>
                </c:pt>
                <c:pt idx="5865">
                  <c:v>67</c:v>
                </c:pt>
                <c:pt idx="5866">
                  <c:v>67</c:v>
                </c:pt>
                <c:pt idx="5867">
                  <c:v>67</c:v>
                </c:pt>
                <c:pt idx="5868">
                  <c:v>67</c:v>
                </c:pt>
                <c:pt idx="5869">
                  <c:v>67</c:v>
                </c:pt>
                <c:pt idx="5870">
                  <c:v>67</c:v>
                </c:pt>
                <c:pt idx="5871">
                  <c:v>67</c:v>
                </c:pt>
                <c:pt idx="5872">
                  <c:v>67</c:v>
                </c:pt>
                <c:pt idx="5873">
                  <c:v>67</c:v>
                </c:pt>
                <c:pt idx="5874">
                  <c:v>67</c:v>
                </c:pt>
                <c:pt idx="5875">
                  <c:v>67</c:v>
                </c:pt>
                <c:pt idx="5876">
                  <c:v>67</c:v>
                </c:pt>
                <c:pt idx="5877">
                  <c:v>67</c:v>
                </c:pt>
                <c:pt idx="5878">
                  <c:v>67</c:v>
                </c:pt>
                <c:pt idx="5879">
                  <c:v>67</c:v>
                </c:pt>
                <c:pt idx="5880">
                  <c:v>67</c:v>
                </c:pt>
                <c:pt idx="5881">
                  <c:v>67</c:v>
                </c:pt>
                <c:pt idx="5882">
                  <c:v>67</c:v>
                </c:pt>
                <c:pt idx="5883">
                  <c:v>67</c:v>
                </c:pt>
                <c:pt idx="5884">
                  <c:v>67</c:v>
                </c:pt>
                <c:pt idx="5885">
                  <c:v>67</c:v>
                </c:pt>
                <c:pt idx="5886">
                  <c:v>67</c:v>
                </c:pt>
                <c:pt idx="5887">
                  <c:v>67</c:v>
                </c:pt>
                <c:pt idx="5888">
                  <c:v>67</c:v>
                </c:pt>
                <c:pt idx="5889">
                  <c:v>67</c:v>
                </c:pt>
                <c:pt idx="5890">
                  <c:v>67</c:v>
                </c:pt>
                <c:pt idx="5891">
                  <c:v>67</c:v>
                </c:pt>
                <c:pt idx="5892">
                  <c:v>67</c:v>
                </c:pt>
                <c:pt idx="5893">
                  <c:v>67</c:v>
                </c:pt>
                <c:pt idx="5894">
                  <c:v>67</c:v>
                </c:pt>
                <c:pt idx="5895">
                  <c:v>67</c:v>
                </c:pt>
                <c:pt idx="5896">
                  <c:v>67</c:v>
                </c:pt>
                <c:pt idx="5897">
                  <c:v>67</c:v>
                </c:pt>
                <c:pt idx="5898">
                  <c:v>67</c:v>
                </c:pt>
                <c:pt idx="5899">
                  <c:v>67</c:v>
                </c:pt>
                <c:pt idx="5900">
                  <c:v>67</c:v>
                </c:pt>
                <c:pt idx="5901">
                  <c:v>67</c:v>
                </c:pt>
                <c:pt idx="5902">
                  <c:v>67</c:v>
                </c:pt>
                <c:pt idx="5903">
                  <c:v>67</c:v>
                </c:pt>
                <c:pt idx="5904">
                  <c:v>67</c:v>
                </c:pt>
                <c:pt idx="5905">
                  <c:v>67</c:v>
                </c:pt>
                <c:pt idx="5906">
                  <c:v>67</c:v>
                </c:pt>
                <c:pt idx="5907">
                  <c:v>67</c:v>
                </c:pt>
                <c:pt idx="5908">
                  <c:v>67</c:v>
                </c:pt>
                <c:pt idx="5909">
                  <c:v>67</c:v>
                </c:pt>
                <c:pt idx="5910">
                  <c:v>67</c:v>
                </c:pt>
                <c:pt idx="5911">
                  <c:v>67</c:v>
                </c:pt>
                <c:pt idx="5912">
                  <c:v>67</c:v>
                </c:pt>
                <c:pt idx="5913">
                  <c:v>67</c:v>
                </c:pt>
                <c:pt idx="5914">
                  <c:v>67</c:v>
                </c:pt>
                <c:pt idx="5915">
                  <c:v>67</c:v>
                </c:pt>
                <c:pt idx="5916">
                  <c:v>67</c:v>
                </c:pt>
                <c:pt idx="5917">
                  <c:v>67</c:v>
                </c:pt>
                <c:pt idx="5918">
                  <c:v>67</c:v>
                </c:pt>
                <c:pt idx="5919">
                  <c:v>67</c:v>
                </c:pt>
                <c:pt idx="5920">
                  <c:v>67</c:v>
                </c:pt>
                <c:pt idx="5921">
                  <c:v>67</c:v>
                </c:pt>
                <c:pt idx="5922">
                  <c:v>67</c:v>
                </c:pt>
                <c:pt idx="5923">
                  <c:v>67</c:v>
                </c:pt>
                <c:pt idx="5924">
                  <c:v>67</c:v>
                </c:pt>
                <c:pt idx="5925">
                  <c:v>67</c:v>
                </c:pt>
                <c:pt idx="5926">
                  <c:v>67</c:v>
                </c:pt>
                <c:pt idx="5927">
                  <c:v>67</c:v>
                </c:pt>
                <c:pt idx="5928">
                  <c:v>67</c:v>
                </c:pt>
                <c:pt idx="5929">
                  <c:v>67</c:v>
                </c:pt>
                <c:pt idx="5930">
                  <c:v>67</c:v>
                </c:pt>
                <c:pt idx="5931">
                  <c:v>67</c:v>
                </c:pt>
                <c:pt idx="5932">
                  <c:v>67</c:v>
                </c:pt>
                <c:pt idx="5933">
                  <c:v>67</c:v>
                </c:pt>
                <c:pt idx="5934">
                  <c:v>67</c:v>
                </c:pt>
                <c:pt idx="5935">
                  <c:v>67</c:v>
                </c:pt>
                <c:pt idx="5936">
                  <c:v>67</c:v>
                </c:pt>
                <c:pt idx="5937">
                  <c:v>67</c:v>
                </c:pt>
                <c:pt idx="5938">
                  <c:v>67</c:v>
                </c:pt>
                <c:pt idx="5939">
                  <c:v>67</c:v>
                </c:pt>
                <c:pt idx="5940">
                  <c:v>67</c:v>
                </c:pt>
                <c:pt idx="5941">
                  <c:v>67</c:v>
                </c:pt>
                <c:pt idx="5942">
                  <c:v>67</c:v>
                </c:pt>
                <c:pt idx="5943">
                  <c:v>67</c:v>
                </c:pt>
                <c:pt idx="5944">
                  <c:v>67</c:v>
                </c:pt>
                <c:pt idx="5945">
                  <c:v>67</c:v>
                </c:pt>
                <c:pt idx="5946">
                  <c:v>67</c:v>
                </c:pt>
                <c:pt idx="5947">
                  <c:v>67</c:v>
                </c:pt>
                <c:pt idx="5948">
                  <c:v>67</c:v>
                </c:pt>
                <c:pt idx="5949">
                  <c:v>67</c:v>
                </c:pt>
                <c:pt idx="5950">
                  <c:v>67</c:v>
                </c:pt>
                <c:pt idx="5951">
                  <c:v>67</c:v>
                </c:pt>
                <c:pt idx="5952">
                  <c:v>67</c:v>
                </c:pt>
                <c:pt idx="5953">
                  <c:v>67</c:v>
                </c:pt>
                <c:pt idx="5954">
                  <c:v>67</c:v>
                </c:pt>
                <c:pt idx="5955">
                  <c:v>67</c:v>
                </c:pt>
                <c:pt idx="5956">
                  <c:v>67</c:v>
                </c:pt>
                <c:pt idx="5957">
                  <c:v>67</c:v>
                </c:pt>
                <c:pt idx="5958">
                  <c:v>67</c:v>
                </c:pt>
                <c:pt idx="5959">
                  <c:v>67</c:v>
                </c:pt>
                <c:pt idx="5960">
                  <c:v>67</c:v>
                </c:pt>
                <c:pt idx="5961">
                  <c:v>67</c:v>
                </c:pt>
                <c:pt idx="5962">
                  <c:v>67</c:v>
                </c:pt>
                <c:pt idx="5963">
                  <c:v>67</c:v>
                </c:pt>
                <c:pt idx="5964">
                  <c:v>67</c:v>
                </c:pt>
                <c:pt idx="5965">
                  <c:v>67</c:v>
                </c:pt>
                <c:pt idx="5966">
                  <c:v>67</c:v>
                </c:pt>
                <c:pt idx="5967">
                  <c:v>67</c:v>
                </c:pt>
                <c:pt idx="5968">
                  <c:v>67</c:v>
                </c:pt>
                <c:pt idx="5969">
                  <c:v>67</c:v>
                </c:pt>
                <c:pt idx="5970">
                  <c:v>67</c:v>
                </c:pt>
                <c:pt idx="5971">
                  <c:v>67</c:v>
                </c:pt>
                <c:pt idx="5972">
                  <c:v>67</c:v>
                </c:pt>
                <c:pt idx="5973">
                  <c:v>67</c:v>
                </c:pt>
                <c:pt idx="5974">
                  <c:v>67</c:v>
                </c:pt>
                <c:pt idx="5975">
                  <c:v>67</c:v>
                </c:pt>
                <c:pt idx="5976">
                  <c:v>67</c:v>
                </c:pt>
                <c:pt idx="5977">
                  <c:v>67</c:v>
                </c:pt>
                <c:pt idx="5978">
                  <c:v>67</c:v>
                </c:pt>
                <c:pt idx="5979">
                  <c:v>67</c:v>
                </c:pt>
                <c:pt idx="5980">
                  <c:v>67</c:v>
                </c:pt>
                <c:pt idx="5981">
                  <c:v>67</c:v>
                </c:pt>
                <c:pt idx="5982">
                  <c:v>67</c:v>
                </c:pt>
                <c:pt idx="5983">
                  <c:v>67</c:v>
                </c:pt>
                <c:pt idx="5984">
                  <c:v>67</c:v>
                </c:pt>
                <c:pt idx="5985">
                  <c:v>67</c:v>
                </c:pt>
                <c:pt idx="5986">
                  <c:v>67</c:v>
                </c:pt>
                <c:pt idx="5987">
                  <c:v>67</c:v>
                </c:pt>
                <c:pt idx="5988">
                  <c:v>67</c:v>
                </c:pt>
                <c:pt idx="5989">
                  <c:v>67</c:v>
                </c:pt>
                <c:pt idx="5990">
                  <c:v>67</c:v>
                </c:pt>
                <c:pt idx="5991">
                  <c:v>67</c:v>
                </c:pt>
                <c:pt idx="5992">
                  <c:v>67</c:v>
                </c:pt>
                <c:pt idx="5993">
                  <c:v>67</c:v>
                </c:pt>
                <c:pt idx="5994">
                  <c:v>67</c:v>
                </c:pt>
                <c:pt idx="5995">
                  <c:v>67</c:v>
                </c:pt>
                <c:pt idx="5996">
                  <c:v>67</c:v>
                </c:pt>
                <c:pt idx="5997">
                  <c:v>67</c:v>
                </c:pt>
                <c:pt idx="5998">
                  <c:v>67</c:v>
                </c:pt>
                <c:pt idx="5999">
                  <c:v>67</c:v>
                </c:pt>
                <c:pt idx="6000">
                  <c:v>67</c:v>
                </c:pt>
                <c:pt idx="6001">
                  <c:v>67</c:v>
                </c:pt>
                <c:pt idx="6002">
                  <c:v>67</c:v>
                </c:pt>
                <c:pt idx="6003">
                  <c:v>67</c:v>
                </c:pt>
                <c:pt idx="6004">
                  <c:v>67</c:v>
                </c:pt>
                <c:pt idx="6005">
                  <c:v>67</c:v>
                </c:pt>
                <c:pt idx="6006">
                  <c:v>67</c:v>
                </c:pt>
                <c:pt idx="6007">
                  <c:v>67</c:v>
                </c:pt>
                <c:pt idx="6008">
                  <c:v>67</c:v>
                </c:pt>
                <c:pt idx="6009">
                  <c:v>67</c:v>
                </c:pt>
                <c:pt idx="6010">
                  <c:v>67</c:v>
                </c:pt>
                <c:pt idx="6011">
                  <c:v>67</c:v>
                </c:pt>
                <c:pt idx="6012">
                  <c:v>67</c:v>
                </c:pt>
                <c:pt idx="6013">
                  <c:v>67</c:v>
                </c:pt>
                <c:pt idx="6014">
                  <c:v>67</c:v>
                </c:pt>
                <c:pt idx="6015">
                  <c:v>67</c:v>
                </c:pt>
                <c:pt idx="6016">
                  <c:v>67</c:v>
                </c:pt>
                <c:pt idx="6017">
                  <c:v>67</c:v>
                </c:pt>
                <c:pt idx="6018">
                  <c:v>67</c:v>
                </c:pt>
                <c:pt idx="6019">
                  <c:v>67</c:v>
                </c:pt>
                <c:pt idx="6020">
                  <c:v>67</c:v>
                </c:pt>
                <c:pt idx="6021">
                  <c:v>67</c:v>
                </c:pt>
                <c:pt idx="6022">
                  <c:v>67</c:v>
                </c:pt>
                <c:pt idx="6023">
                  <c:v>67</c:v>
                </c:pt>
                <c:pt idx="6024">
                  <c:v>67</c:v>
                </c:pt>
                <c:pt idx="6025">
                  <c:v>67</c:v>
                </c:pt>
                <c:pt idx="6026">
                  <c:v>67</c:v>
                </c:pt>
                <c:pt idx="6027">
                  <c:v>67</c:v>
                </c:pt>
                <c:pt idx="6028">
                  <c:v>67</c:v>
                </c:pt>
                <c:pt idx="6029">
                  <c:v>67</c:v>
                </c:pt>
                <c:pt idx="6030">
                  <c:v>67</c:v>
                </c:pt>
                <c:pt idx="6031">
                  <c:v>67</c:v>
                </c:pt>
                <c:pt idx="6032">
                  <c:v>67</c:v>
                </c:pt>
                <c:pt idx="6033">
                  <c:v>67</c:v>
                </c:pt>
                <c:pt idx="6034">
                  <c:v>67</c:v>
                </c:pt>
                <c:pt idx="6035">
                  <c:v>67</c:v>
                </c:pt>
                <c:pt idx="6036">
                  <c:v>67</c:v>
                </c:pt>
                <c:pt idx="6037">
                  <c:v>67</c:v>
                </c:pt>
                <c:pt idx="6038">
                  <c:v>67</c:v>
                </c:pt>
                <c:pt idx="6039">
                  <c:v>67</c:v>
                </c:pt>
                <c:pt idx="6040">
                  <c:v>67</c:v>
                </c:pt>
                <c:pt idx="6041">
                  <c:v>67</c:v>
                </c:pt>
                <c:pt idx="6042">
                  <c:v>67</c:v>
                </c:pt>
                <c:pt idx="6043">
                  <c:v>67</c:v>
                </c:pt>
                <c:pt idx="6044">
                  <c:v>67</c:v>
                </c:pt>
                <c:pt idx="6045">
                  <c:v>67</c:v>
                </c:pt>
                <c:pt idx="6046">
                  <c:v>67</c:v>
                </c:pt>
                <c:pt idx="6047">
                  <c:v>67</c:v>
                </c:pt>
                <c:pt idx="6048">
                  <c:v>67</c:v>
                </c:pt>
                <c:pt idx="6049">
                  <c:v>67</c:v>
                </c:pt>
                <c:pt idx="6050">
                  <c:v>67</c:v>
                </c:pt>
                <c:pt idx="6051">
                  <c:v>67</c:v>
                </c:pt>
                <c:pt idx="6052">
                  <c:v>67</c:v>
                </c:pt>
                <c:pt idx="6053">
                  <c:v>67</c:v>
                </c:pt>
                <c:pt idx="6054">
                  <c:v>67</c:v>
                </c:pt>
                <c:pt idx="6055">
                  <c:v>67</c:v>
                </c:pt>
                <c:pt idx="6056">
                  <c:v>67</c:v>
                </c:pt>
                <c:pt idx="6057">
                  <c:v>67</c:v>
                </c:pt>
                <c:pt idx="6058">
                  <c:v>67</c:v>
                </c:pt>
                <c:pt idx="6059">
                  <c:v>67</c:v>
                </c:pt>
                <c:pt idx="6060">
                  <c:v>67</c:v>
                </c:pt>
                <c:pt idx="6061">
                  <c:v>67</c:v>
                </c:pt>
                <c:pt idx="6062">
                  <c:v>67</c:v>
                </c:pt>
                <c:pt idx="6063">
                  <c:v>67</c:v>
                </c:pt>
                <c:pt idx="6064">
                  <c:v>67</c:v>
                </c:pt>
                <c:pt idx="6065">
                  <c:v>67</c:v>
                </c:pt>
                <c:pt idx="6066">
                  <c:v>67</c:v>
                </c:pt>
                <c:pt idx="6067">
                  <c:v>67</c:v>
                </c:pt>
                <c:pt idx="6068">
                  <c:v>67</c:v>
                </c:pt>
                <c:pt idx="6069">
                  <c:v>67</c:v>
                </c:pt>
                <c:pt idx="6070">
                  <c:v>67</c:v>
                </c:pt>
                <c:pt idx="6071">
                  <c:v>67</c:v>
                </c:pt>
                <c:pt idx="6072">
                  <c:v>67</c:v>
                </c:pt>
                <c:pt idx="6073">
                  <c:v>67</c:v>
                </c:pt>
                <c:pt idx="6074">
                  <c:v>67</c:v>
                </c:pt>
                <c:pt idx="6075">
                  <c:v>67</c:v>
                </c:pt>
                <c:pt idx="6076">
                  <c:v>67</c:v>
                </c:pt>
                <c:pt idx="6077">
                  <c:v>67</c:v>
                </c:pt>
                <c:pt idx="6078">
                  <c:v>67</c:v>
                </c:pt>
                <c:pt idx="6079">
                  <c:v>67</c:v>
                </c:pt>
                <c:pt idx="6080">
                  <c:v>67</c:v>
                </c:pt>
                <c:pt idx="6081">
                  <c:v>67</c:v>
                </c:pt>
                <c:pt idx="6082">
                  <c:v>67</c:v>
                </c:pt>
                <c:pt idx="6083">
                  <c:v>67</c:v>
                </c:pt>
                <c:pt idx="6084">
                  <c:v>67</c:v>
                </c:pt>
                <c:pt idx="6085">
                  <c:v>67</c:v>
                </c:pt>
                <c:pt idx="6086">
                  <c:v>67</c:v>
                </c:pt>
                <c:pt idx="6087">
                  <c:v>67</c:v>
                </c:pt>
                <c:pt idx="6088">
                  <c:v>67</c:v>
                </c:pt>
                <c:pt idx="6089">
                  <c:v>67</c:v>
                </c:pt>
                <c:pt idx="6090">
                  <c:v>67</c:v>
                </c:pt>
                <c:pt idx="6091">
                  <c:v>67</c:v>
                </c:pt>
                <c:pt idx="6092">
                  <c:v>67</c:v>
                </c:pt>
                <c:pt idx="6093">
                  <c:v>67</c:v>
                </c:pt>
                <c:pt idx="6094">
                  <c:v>67</c:v>
                </c:pt>
                <c:pt idx="6095">
                  <c:v>67</c:v>
                </c:pt>
                <c:pt idx="6096">
                  <c:v>67</c:v>
                </c:pt>
                <c:pt idx="6097">
                  <c:v>67</c:v>
                </c:pt>
                <c:pt idx="6098">
                  <c:v>67</c:v>
                </c:pt>
                <c:pt idx="6099">
                  <c:v>67</c:v>
                </c:pt>
                <c:pt idx="6100">
                  <c:v>67</c:v>
                </c:pt>
                <c:pt idx="6101">
                  <c:v>67</c:v>
                </c:pt>
                <c:pt idx="6102">
                  <c:v>67</c:v>
                </c:pt>
                <c:pt idx="6103">
                  <c:v>67</c:v>
                </c:pt>
                <c:pt idx="6104">
                  <c:v>67</c:v>
                </c:pt>
                <c:pt idx="6105">
                  <c:v>67</c:v>
                </c:pt>
                <c:pt idx="6106">
                  <c:v>67</c:v>
                </c:pt>
                <c:pt idx="6107">
                  <c:v>67</c:v>
                </c:pt>
                <c:pt idx="6108">
                  <c:v>67</c:v>
                </c:pt>
                <c:pt idx="6109">
                  <c:v>67</c:v>
                </c:pt>
                <c:pt idx="6110">
                  <c:v>67</c:v>
                </c:pt>
                <c:pt idx="6111">
                  <c:v>67</c:v>
                </c:pt>
                <c:pt idx="6112">
                  <c:v>67</c:v>
                </c:pt>
                <c:pt idx="6113">
                  <c:v>67</c:v>
                </c:pt>
                <c:pt idx="6114">
                  <c:v>67</c:v>
                </c:pt>
                <c:pt idx="6115">
                  <c:v>67</c:v>
                </c:pt>
                <c:pt idx="6116">
                  <c:v>67</c:v>
                </c:pt>
                <c:pt idx="6117">
                  <c:v>67</c:v>
                </c:pt>
                <c:pt idx="6118">
                  <c:v>67</c:v>
                </c:pt>
                <c:pt idx="6119">
                  <c:v>67</c:v>
                </c:pt>
                <c:pt idx="6120">
                  <c:v>67</c:v>
                </c:pt>
                <c:pt idx="6121">
                  <c:v>67</c:v>
                </c:pt>
                <c:pt idx="6122">
                  <c:v>67</c:v>
                </c:pt>
                <c:pt idx="6123">
                  <c:v>67</c:v>
                </c:pt>
                <c:pt idx="6124">
                  <c:v>67</c:v>
                </c:pt>
                <c:pt idx="6125">
                  <c:v>67</c:v>
                </c:pt>
                <c:pt idx="6126">
                  <c:v>67</c:v>
                </c:pt>
                <c:pt idx="6127">
                  <c:v>67</c:v>
                </c:pt>
                <c:pt idx="6128">
                  <c:v>67</c:v>
                </c:pt>
                <c:pt idx="6129">
                  <c:v>67</c:v>
                </c:pt>
                <c:pt idx="6130">
                  <c:v>67</c:v>
                </c:pt>
                <c:pt idx="6131">
                  <c:v>67</c:v>
                </c:pt>
                <c:pt idx="6132">
                  <c:v>67</c:v>
                </c:pt>
                <c:pt idx="6133">
                  <c:v>67</c:v>
                </c:pt>
                <c:pt idx="6134">
                  <c:v>67</c:v>
                </c:pt>
                <c:pt idx="6135">
                  <c:v>67</c:v>
                </c:pt>
                <c:pt idx="6136">
                  <c:v>67</c:v>
                </c:pt>
                <c:pt idx="6137">
                  <c:v>67</c:v>
                </c:pt>
                <c:pt idx="6138">
                  <c:v>67</c:v>
                </c:pt>
                <c:pt idx="6139">
                  <c:v>67</c:v>
                </c:pt>
                <c:pt idx="6140">
                  <c:v>67</c:v>
                </c:pt>
                <c:pt idx="6141">
                  <c:v>67</c:v>
                </c:pt>
                <c:pt idx="6142">
                  <c:v>67</c:v>
                </c:pt>
                <c:pt idx="6143">
                  <c:v>67</c:v>
                </c:pt>
                <c:pt idx="6144">
                  <c:v>67</c:v>
                </c:pt>
                <c:pt idx="6145">
                  <c:v>67</c:v>
                </c:pt>
                <c:pt idx="6146">
                  <c:v>67</c:v>
                </c:pt>
                <c:pt idx="6147">
                  <c:v>67</c:v>
                </c:pt>
                <c:pt idx="6148">
                  <c:v>67</c:v>
                </c:pt>
                <c:pt idx="6149">
                  <c:v>67</c:v>
                </c:pt>
                <c:pt idx="6150">
                  <c:v>67</c:v>
                </c:pt>
                <c:pt idx="6151">
                  <c:v>67</c:v>
                </c:pt>
                <c:pt idx="6152">
                  <c:v>67</c:v>
                </c:pt>
                <c:pt idx="6153">
                  <c:v>67</c:v>
                </c:pt>
                <c:pt idx="6154">
                  <c:v>67</c:v>
                </c:pt>
                <c:pt idx="6155">
                  <c:v>67</c:v>
                </c:pt>
                <c:pt idx="6156">
                  <c:v>67</c:v>
                </c:pt>
                <c:pt idx="6157">
                  <c:v>67</c:v>
                </c:pt>
                <c:pt idx="6158">
                  <c:v>67</c:v>
                </c:pt>
                <c:pt idx="6159">
                  <c:v>67</c:v>
                </c:pt>
                <c:pt idx="6160">
                  <c:v>67</c:v>
                </c:pt>
                <c:pt idx="6161">
                  <c:v>67</c:v>
                </c:pt>
                <c:pt idx="6162">
                  <c:v>67</c:v>
                </c:pt>
                <c:pt idx="6163">
                  <c:v>67</c:v>
                </c:pt>
                <c:pt idx="6164">
                  <c:v>67</c:v>
                </c:pt>
                <c:pt idx="6165">
                  <c:v>67</c:v>
                </c:pt>
                <c:pt idx="6166">
                  <c:v>67</c:v>
                </c:pt>
                <c:pt idx="6167">
                  <c:v>67</c:v>
                </c:pt>
                <c:pt idx="6168">
                  <c:v>67</c:v>
                </c:pt>
                <c:pt idx="6169">
                  <c:v>67</c:v>
                </c:pt>
                <c:pt idx="6170">
                  <c:v>67</c:v>
                </c:pt>
                <c:pt idx="6171">
                  <c:v>67</c:v>
                </c:pt>
                <c:pt idx="6172">
                  <c:v>67</c:v>
                </c:pt>
                <c:pt idx="6173">
                  <c:v>67</c:v>
                </c:pt>
                <c:pt idx="6174">
                  <c:v>67</c:v>
                </c:pt>
                <c:pt idx="6175">
                  <c:v>67</c:v>
                </c:pt>
                <c:pt idx="6176">
                  <c:v>67</c:v>
                </c:pt>
                <c:pt idx="6177">
                  <c:v>67</c:v>
                </c:pt>
                <c:pt idx="6178">
                  <c:v>67</c:v>
                </c:pt>
                <c:pt idx="6179">
                  <c:v>67</c:v>
                </c:pt>
                <c:pt idx="6180">
                  <c:v>67</c:v>
                </c:pt>
                <c:pt idx="6181">
                  <c:v>67</c:v>
                </c:pt>
                <c:pt idx="6182">
                  <c:v>67</c:v>
                </c:pt>
                <c:pt idx="6183">
                  <c:v>67</c:v>
                </c:pt>
                <c:pt idx="6184">
                  <c:v>67</c:v>
                </c:pt>
                <c:pt idx="6185">
                  <c:v>67</c:v>
                </c:pt>
                <c:pt idx="6186">
                  <c:v>67</c:v>
                </c:pt>
                <c:pt idx="6187">
                  <c:v>67</c:v>
                </c:pt>
                <c:pt idx="6188">
                  <c:v>67</c:v>
                </c:pt>
                <c:pt idx="6189">
                  <c:v>67</c:v>
                </c:pt>
                <c:pt idx="6190">
                  <c:v>67</c:v>
                </c:pt>
                <c:pt idx="6191">
                  <c:v>67</c:v>
                </c:pt>
                <c:pt idx="6192">
                  <c:v>67</c:v>
                </c:pt>
                <c:pt idx="6193">
                  <c:v>67</c:v>
                </c:pt>
                <c:pt idx="6194">
                  <c:v>67</c:v>
                </c:pt>
                <c:pt idx="6195">
                  <c:v>67</c:v>
                </c:pt>
                <c:pt idx="6196">
                  <c:v>67</c:v>
                </c:pt>
                <c:pt idx="6197">
                  <c:v>67</c:v>
                </c:pt>
                <c:pt idx="6198">
                  <c:v>67</c:v>
                </c:pt>
                <c:pt idx="6199">
                  <c:v>67</c:v>
                </c:pt>
                <c:pt idx="6200">
                  <c:v>67</c:v>
                </c:pt>
                <c:pt idx="6201">
                  <c:v>67</c:v>
                </c:pt>
                <c:pt idx="6202">
                  <c:v>67</c:v>
                </c:pt>
                <c:pt idx="6203">
                  <c:v>67</c:v>
                </c:pt>
                <c:pt idx="6204">
                  <c:v>67</c:v>
                </c:pt>
                <c:pt idx="6205">
                  <c:v>67</c:v>
                </c:pt>
                <c:pt idx="6206">
                  <c:v>67</c:v>
                </c:pt>
                <c:pt idx="6207">
                  <c:v>67</c:v>
                </c:pt>
                <c:pt idx="6208">
                  <c:v>67</c:v>
                </c:pt>
                <c:pt idx="6209">
                  <c:v>67</c:v>
                </c:pt>
                <c:pt idx="6210">
                  <c:v>67</c:v>
                </c:pt>
                <c:pt idx="6211">
                  <c:v>67</c:v>
                </c:pt>
                <c:pt idx="6212">
                  <c:v>67</c:v>
                </c:pt>
                <c:pt idx="6213">
                  <c:v>67</c:v>
                </c:pt>
                <c:pt idx="6214">
                  <c:v>67</c:v>
                </c:pt>
                <c:pt idx="6215">
                  <c:v>67</c:v>
                </c:pt>
                <c:pt idx="6216">
                  <c:v>67</c:v>
                </c:pt>
                <c:pt idx="6217">
                  <c:v>67</c:v>
                </c:pt>
                <c:pt idx="6218">
                  <c:v>67</c:v>
                </c:pt>
                <c:pt idx="6219">
                  <c:v>67</c:v>
                </c:pt>
                <c:pt idx="6220">
                  <c:v>67</c:v>
                </c:pt>
                <c:pt idx="6221">
                  <c:v>67</c:v>
                </c:pt>
                <c:pt idx="6222">
                  <c:v>67</c:v>
                </c:pt>
                <c:pt idx="6223">
                  <c:v>67</c:v>
                </c:pt>
                <c:pt idx="6224">
                  <c:v>67</c:v>
                </c:pt>
                <c:pt idx="6225">
                  <c:v>67</c:v>
                </c:pt>
                <c:pt idx="6226">
                  <c:v>67</c:v>
                </c:pt>
                <c:pt idx="6227">
                  <c:v>67</c:v>
                </c:pt>
                <c:pt idx="6228">
                  <c:v>67</c:v>
                </c:pt>
                <c:pt idx="6229">
                  <c:v>67</c:v>
                </c:pt>
                <c:pt idx="6230">
                  <c:v>67</c:v>
                </c:pt>
                <c:pt idx="6231">
                  <c:v>67</c:v>
                </c:pt>
                <c:pt idx="6232">
                  <c:v>67</c:v>
                </c:pt>
                <c:pt idx="6233">
                  <c:v>67</c:v>
                </c:pt>
                <c:pt idx="6234">
                  <c:v>67</c:v>
                </c:pt>
                <c:pt idx="6235">
                  <c:v>67</c:v>
                </c:pt>
                <c:pt idx="6236">
                  <c:v>67</c:v>
                </c:pt>
                <c:pt idx="6237">
                  <c:v>67</c:v>
                </c:pt>
                <c:pt idx="6238">
                  <c:v>67</c:v>
                </c:pt>
                <c:pt idx="6239">
                  <c:v>67</c:v>
                </c:pt>
                <c:pt idx="6240">
                  <c:v>67</c:v>
                </c:pt>
                <c:pt idx="6241">
                  <c:v>67</c:v>
                </c:pt>
                <c:pt idx="6242">
                  <c:v>67</c:v>
                </c:pt>
                <c:pt idx="6243">
                  <c:v>67</c:v>
                </c:pt>
                <c:pt idx="6244">
                  <c:v>67</c:v>
                </c:pt>
                <c:pt idx="6245">
                  <c:v>67</c:v>
                </c:pt>
                <c:pt idx="6246">
                  <c:v>67</c:v>
                </c:pt>
                <c:pt idx="6247">
                  <c:v>67</c:v>
                </c:pt>
                <c:pt idx="6248">
                  <c:v>67</c:v>
                </c:pt>
                <c:pt idx="6249">
                  <c:v>67</c:v>
                </c:pt>
                <c:pt idx="6250">
                  <c:v>67</c:v>
                </c:pt>
                <c:pt idx="6251">
                  <c:v>67</c:v>
                </c:pt>
                <c:pt idx="6252">
                  <c:v>67</c:v>
                </c:pt>
                <c:pt idx="6253">
                  <c:v>67</c:v>
                </c:pt>
                <c:pt idx="6254">
                  <c:v>67</c:v>
                </c:pt>
                <c:pt idx="6255">
                  <c:v>67</c:v>
                </c:pt>
                <c:pt idx="6256">
                  <c:v>67</c:v>
                </c:pt>
                <c:pt idx="6257">
                  <c:v>67</c:v>
                </c:pt>
                <c:pt idx="6258">
                  <c:v>67</c:v>
                </c:pt>
                <c:pt idx="6259">
                  <c:v>67</c:v>
                </c:pt>
                <c:pt idx="6260">
                  <c:v>67</c:v>
                </c:pt>
                <c:pt idx="6261">
                  <c:v>67</c:v>
                </c:pt>
                <c:pt idx="6262">
                  <c:v>67</c:v>
                </c:pt>
                <c:pt idx="6263">
                  <c:v>67</c:v>
                </c:pt>
                <c:pt idx="6264">
                  <c:v>67</c:v>
                </c:pt>
                <c:pt idx="6265">
                  <c:v>67</c:v>
                </c:pt>
                <c:pt idx="6266">
                  <c:v>67</c:v>
                </c:pt>
                <c:pt idx="6267">
                  <c:v>67</c:v>
                </c:pt>
                <c:pt idx="6268">
                  <c:v>67</c:v>
                </c:pt>
                <c:pt idx="6269">
                  <c:v>67</c:v>
                </c:pt>
                <c:pt idx="6270">
                  <c:v>67</c:v>
                </c:pt>
                <c:pt idx="6271">
                  <c:v>67</c:v>
                </c:pt>
                <c:pt idx="6272">
                  <c:v>67</c:v>
                </c:pt>
                <c:pt idx="6273">
                  <c:v>67</c:v>
                </c:pt>
                <c:pt idx="6274">
                  <c:v>67</c:v>
                </c:pt>
                <c:pt idx="6275">
                  <c:v>67</c:v>
                </c:pt>
                <c:pt idx="6276">
                  <c:v>67</c:v>
                </c:pt>
                <c:pt idx="6277">
                  <c:v>67</c:v>
                </c:pt>
                <c:pt idx="6278">
                  <c:v>67</c:v>
                </c:pt>
                <c:pt idx="6279">
                  <c:v>67</c:v>
                </c:pt>
                <c:pt idx="6280">
                  <c:v>67</c:v>
                </c:pt>
                <c:pt idx="6281">
                  <c:v>67</c:v>
                </c:pt>
                <c:pt idx="6282">
                  <c:v>67</c:v>
                </c:pt>
                <c:pt idx="6283">
                  <c:v>67</c:v>
                </c:pt>
                <c:pt idx="6284">
                  <c:v>67</c:v>
                </c:pt>
                <c:pt idx="6285">
                  <c:v>67</c:v>
                </c:pt>
                <c:pt idx="6286">
                  <c:v>67</c:v>
                </c:pt>
                <c:pt idx="6287">
                  <c:v>67</c:v>
                </c:pt>
                <c:pt idx="6288">
                  <c:v>67</c:v>
                </c:pt>
                <c:pt idx="6289">
                  <c:v>67</c:v>
                </c:pt>
                <c:pt idx="6290">
                  <c:v>67</c:v>
                </c:pt>
                <c:pt idx="6291">
                  <c:v>67</c:v>
                </c:pt>
                <c:pt idx="6292">
                  <c:v>67</c:v>
                </c:pt>
                <c:pt idx="6293">
                  <c:v>67</c:v>
                </c:pt>
                <c:pt idx="6294">
                  <c:v>67</c:v>
                </c:pt>
                <c:pt idx="6295">
                  <c:v>67</c:v>
                </c:pt>
                <c:pt idx="6296">
                  <c:v>67</c:v>
                </c:pt>
                <c:pt idx="6297">
                  <c:v>67</c:v>
                </c:pt>
                <c:pt idx="6298">
                  <c:v>67</c:v>
                </c:pt>
                <c:pt idx="6299">
                  <c:v>67</c:v>
                </c:pt>
                <c:pt idx="6300">
                  <c:v>67</c:v>
                </c:pt>
                <c:pt idx="6301">
                  <c:v>67</c:v>
                </c:pt>
                <c:pt idx="6302">
                  <c:v>67</c:v>
                </c:pt>
                <c:pt idx="6303">
                  <c:v>67</c:v>
                </c:pt>
                <c:pt idx="6304">
                  <c:v>67</c:v>
                </c:pt>
                <c:pt idx="6305">
                  <c:v>67</c:v>
                </c:pt>
                <c:pt idx="6306">
                  <c:v>67</c:v>
                </c:pt>
                <c:pt idx="6307">
                  <c:v>67</c:v>
                </c:pt>
                <c:pt idx="6308">
                  <c:v>67</c:v>
                </c:pt>
                <c:pt idx="6309">
                  <c:v>67</c:v>
                </c:pt>
                <c:pt idx="6310">
                  <c:v>67</c:v>
                </c:pt>
                <c:pt idx="6311">
                  <c:v>67</c:v>
                </c:pt>
                <c:pt idx="6312">
                  <c:v>67</c:v>
                </c:pt>
                <c:pt idx="6313">
                  <c:v>67</c:v>
                </c:pt>
                <c:pt idx="6314">
                  <c:v>67</c:v>
                </c:pt>
                <c:pt idx="6315">
                  <c:v>67</c:v>
                </c:pt>
                <c:pt idx="6316">
                  <c:v>67</c:v>
                </c:pt>
                <c:pt idx="6317">
                  <c:v>67</c:v>
                </c:pt>
                <c:pt idx="6318">
                  <c:v>67</c:v>
                </c:pt>
                <c:pt idx="6319">
                  <c:v>67</c:v>
                </c:pt>
                <c:pt idx="6320">
                  <c:v>67</c:v>
                </c:pt>
                <c:pt idx="6321">
                  <c:v>67</c:v>
                </c:pt>
                <c:pt idx="6322">
                  <c:v>67</c:v>
                </c:pt>
                <c:pt idx="6323">
                  <c:v>67</c:v>
                </c:pt>
                <c:pt idx="6324">
                  <c:v>67</c:v>
                </c:pt>
                <c:pt idx="6325">
                  <c:v>67</c:v>
                </c:pt>
                <c:pt idx="6326">
                  <c:v>67</c:v>
                </c:pt>
                <c:pt idx="6327">
                  <c:v>67</c:v>
                </c:pt>
                <c:pt idx="6328">
                  <c:v>67</c:v>
                </c:pt>
                <c:pt idx="6329">
                  <c:v>67</c:v>
                </c:pt>
                <c:pt idx="6330">
                  <c:v>67</c:v>
                </c:pt>
                <c:pt idx="6331">
                  <c:v>67</c:v>
                </c:pt>
                <c:pt idx="6332">
                  <c:v>67</c:v>
                </c:pt>
                <c:pt idx="6333">
                  <c:v>67</c:v>
                </c:pt>
                <c:pt idx="6334">
                  <c:v>67</c:v>
                </c:pt>
                <c:pt idx="6335">
                  <c:v>67</c:v>
                </c:pt>
                <c:pt idx="6336">
                  <c:v>67</c:v>
                </c:pt>
                <c:pt idx="6337">
                  <c:v>67</c:v>
                </c:pt>
                <c:pt idx="6338">
                  <c:v>67</c:v>
                </c:pt>
                <c:pt idx="6339">
                  <c:v>67</c:v>
                </c:pt>
                <c:pt idx="6340">
                  <c:v>67</c:v>
                </c:pt>
                <c:pt idx="6341">
                  <c:v>67</c:v>
                </c:pt>
                <c:pt idx="6342">
                  <c:v>67</c:v>
                </c:pt>
                <c:pt idx="6343">
                  <c:v>67</c:v>
                </c:pt>
                <c:pt idx="6344">
                  <c:v>67</c:v>
                </c:pt>
                <c:pt idx="6345">
                  <c:v>67</c:v>
                </c:pt>
                <c:pt idx="6346">
                  <c:v>67</c:v>
                </c:pt>
                <c:pt idx="6347">
                  <c:v>67</c:v>
                </c:pt>
                <c:pt idx="6348">
                  <c:v>67</c:v>
                </c:pt>
                <c:pt idx="6349">
                  <c:v>67</c:v>
                </c:pt>
                <c:pt idx="6350">
                  <c:v>67</c:v>
                </c:pt>
                <c:pt idx="6351">
                  <c:v>67</c:v>
                </c:pt>
                <c:pt idx="6352">
                  <c:v>67</c:v>
                </c:pt>
                <c:pt idx="6353">
                  <c:v>67</c:v>
                </c:pt>
                <c:pt idx="6354">
                  <c:v>67</c:v>
                </c:pt>
                <c:pt idx="6355">
                  <c:v>67</c:v>
                </c:pt>
                <c:pt idx="6356">
                  <c:v>67</c:v>
                </c:pt>
                <c:pt idx="6357">
                  <c:v>67</c:v>
                </c:pt>
                <c:pt idx="6358">
                  <c:v>67</c:v>
                </c:pt>
                <c:pt idx="6359">
                  <c:v>67</c:v>
                </c:pt>
                <c:pt idx="6360">
                  <c:v>67</c:v>
                </c:pt>
                <c:pt idx="6361">
                  <c:v>67</c:v>
                </c:pt>
                <c:pt idx="6362">
                  <c:v>67</c:v>
                </c:pt>
                <c:pt idx="6363">
                  <c:v>67</c:v>
                </c:pt>
                <c:pt idx="6364">
                  <c:v>67</c:v>
                </c:pt>
                <c:pt idx="6365">
                  <c:v>67</c:v>
                </c:pt>
                <c:pt idx="6366">
                  <c:v>67</c:v>
                </c:pt>
                <c:pt idx="6367">
                  <c:v>67</c:v>
                </c:pt>
                <c:pt idx="6368">
                  <c:v>67</c:v>
                </c:pt>
                <c:pt idx="6369">
                  <c:v>67</c:v>
                </c:pt>
                <c:pt idx="6370">
                  <c:v>67</c:v>
                </c:pt>
                <c:pt idx="6371">
                  <c:v>67</c:v>
                </c:pt>
                <c:pt idx="6372">
                  <c:v>67</c:v>
                </c:pt>
                <c:pt idx="6373">
                  <c:v>67</c:v>
                </c:pt>
                <c:pt idx="6374">
                  <c:v>67</c:v>
                </c:pt>
                <c:pt idx="6375">
                  <c:v>67</c:v>
                </c:pt>
                <c:pt idx="6376">
                  <c:v>67</c:v>
                </c:pt>
                <c:pt idx="6377">
                  <c:v>67</c:v>
                </c:pt>
                <c:pt idx="6378">
                  <c:v>67</c:v>
                </c:pt>
                <c:pt idx="6379">
                  <c:v>67</c:v>
                </c:pt>
                <c:pt idx="6380">
                  <c:v>67</c:v>
                </c:pt>
                <c:pt idx="6381">
                  <c:v>67</c:v>
                </c:pt>
                <c:pt idx="6382">
                  <c:v>67</c:v>
                </c:pt>
                <c:pt idx="6383">
                  <c:v>67</c:v>
                </c:pt>
                <c:pt idx="6384">
                  <c:v>67</c:v>
                </c:pt>
                <c:pt idx="6385">
                  <c:v>67</c:v>
                </c:pt>
                <c:pt idx="6386">
                  <c:v>67</c:v>
                </c:pt>
                <c:pt idx="6387">
                  <c:v>67</c:v>
                </c:pt>
                <c:pt idx="6388">
                  <c:v>67</c:v>
                </c:pt>
                <c:pt idx="6389">
                  <c:v>67</c:v>
                </c:pt>
                <c:pt idx="6390">
                  <c:v>67</c:v>
                </c:pt>
                <c:pt idx="6391">
                  <c:v>67</c:v>
                </c:pt>
                <c:pt idx="6392">
                  <c:v>67</c:v>
                </c:pt>
                <c:pt idx="6393">
                  <c:v>67</c:v>
                </c:pt>
                <c:pt idx="6394">
                  <c:v>67</c:v>
                </c:pt>
                <c:pt idx="6395">
                  <c:v>67</c:v>
                </c:pt>
                <c:pt idx="6396">
                  <c:v>67</c:v>
                </c:pt>
                <c:pt idx="6397">
                  <c:v>67</c:v>
                </c:pt>
                <c:pt idx="6398">
                  <c:v>67</c:v>
                </c:pt>
                <c:pt idx="6399">
                  <c:v>67</c:v>
                </c:pt>
                <c:pt idx="6400">
                  <c:v>67</c:v>
                </c:pt>
                <c:pt idx="6401">
                  <c:v>67</c:v>
                </c:pt>
                <c:pt idx="6402">
                  <c:v>67</c:v>
                </c:pt>
                <c:pt idx="6403">
                  <c:v>67</c:v>
                </c:pt>
                <c:pt idx="6404">
                  <c:v>67</c:v>
                </c:pt>
                <c:pt idx="6405">
                  <c:v>67</c:v>
                </c:pt>
                <c:pt idx="6406">
                  <c:v>67</c:v>
                </c:pt>
                <c:pt idx="6407">
                  <c:v>67</c:v>
                </c:pt>
                <c:pt idx="6408">
                  <c:v>67</c:v>
                </c:pt>
                <c:pt idx="6409">
                  <c:v>67</c:v>
                </c:pt>
                <c:pt idx="6410">
                  <c:v>67</c:v>
                </c:pt>
                <c:pt idx="6411">
                  <c:v>67</c:v>
                </c:pt>
                <c:pt idx="6412">
                  <c:v>67</c:v>
                </c:pt>
                <c:pt idx="6413">
                  <c:v>67</c:v>
                </c:pt>
                <c:pt idx="6414">
                  <c:v>67</c:v>
                </c:pt>
                <c:pt idx="6415">
                  <c:v>67</c:v>
                </c:pt>
                <c:pt idx="6416">
                  <c:v>67</c:v>
                </c:pt>
                <c:pt idx="6417">
                  <c:v>67</c:v>
                </c:pt>
                <c:pt idx="6418">
                  <c:v>67</c:v>
                </c:pt>
                <c:pt idx="6419">
                  <c:v>67</c:v>
                </c:pt>
                <c:pt idx="6420">
                  <c:v>67</c:v>
                </c:pt>
                <c:pt idx="6421">
                  <c:v>67</c:v>
                </c:pt>
                <c:pt idx="6422">
                  <c:v>67</c:v>
                </c:pt>
                <c:pt idx="6423">
                  <c:v>67</c:v>
                </c:pt>
                <c:pt idx="6424">
                  <c:v>67</c:v>
                </c:pt>
                <c:pt idx="6425">
                  <c:v>67</c:v>
                </c:pt>
                <c:pt idx="6426">
                  <c:v>67</c:v>
                </c:pt>
                <c:pt idx="6427">
                  <c:v>67</c:v>
                </c:pt>
                <c:pt idx="6428">
                  <c:v>67</c:v>
                </c:pt>
                <c:pt idx="6429">
                  <c:v>67</c:v>
                </c:pt>
                <c:pt idx="6430">
                  <c:v>67</c:v>
                </c:pt>
                <c:pt idx="6431">
                  <c:v>67</c:v>
                </c:pt>
                <c:pt idx="6432">
                  <c:v>67</c:v>
                </c:pt>
                <c:pt idx="6433">
                  <c:v>67</c:v>
                </c:pt>
                <c:pt idx="6434">
                  <c:v>67</c:v>
                </c:pt>
                <c:pt idx="6435">
                  <c:v>67</c:v>
                </c:pt>
                <c:pt idx="6436">
                  <c:v>67</c:v>
                </c:pt>
                <c:pt idx="6437">
                  <c:v>67</c:v>
                </c:pt>
                <c:pt idx="6438">
                  <c:v>67</c:v>
                </c:pt>
                <c:pt idx="6439">
                  <c:v>67</c:v>
                </c:pt>
                <c:pt idx="6440">
                  <c:v>67</c:v>
                </c:pt>
                <c:pt idx="6441">
                  <c:v>67</c:v>
                </c:pt>
                <c:pt idx="6442">
                  <c:v>67</c:v>
                </c:pt>
                <c:pt idx="6443">
                  <c:v>67</c:v>
                </c:pt>
                <c:pt idx="6444">
                  <c:v>67</c:v>
                </c:pt>
                <c:pt idx="6445">
                  <c:v>67</c:v>
                </c:pt>
                <c:pt idx="6446">
                  <c:v>67</c:v>
                </c:pt>
                <c:pt idx="6447">
                  <c:v>67</c:v>
                </c:pt>
                <c:pt idx="6448">
                  <c:v>67</c:v>
                </c:pt>
                <c:pt idx="6449">
                  <c:v>67</c:v>
                </c:pt>
                <c:pt idx="6450">
                  <c:v>67</c:v>
                </c:pt>
                <c:pt idx="6451">
                  <c:v>67</c:v>
                </c:pt>
                <c:pt idx="6452">
                  <c:v>67</c:v>
                </c:pt>
                <c:pt idx="6453">
                  <c:v>67</c:v>
                </c:pt>
                <c:pt idx="6454">
                  <c:v>67</c:v>
                </c:pt>
                <c:pt idx="6455">
                  <c:v>67</c:v>
                </c:pt>
                <c:pt idx="6456">
                  <c:v>67</c:v>
                </c:pt>
                <c:pt idx="6457">
                  <c:v>67</c:v>
                </c:pt>
                <c:pt idx="6458">
                  <c:v>67</c:v>
                </c:pt>
                <c:pt idx="6459">
                  <c:v>67</c:v>
                </c:pt>
                <c:pt idx="6460">
                  <c:v>67</c:v>
                </c:pt>
                <c:pt idx="6461">
                  <c:v>67</c:v>
                </c:pt>
                <c:pt idx="6462">
                  <c:v>67</c:v>
                </c:pt>
                <c:pt idx="6463">
                  <c:v>67</c:v>
                </c:pt>
                <c:pt idx="6464">
                  <c:v>67</c:v>
                </c:pt>
                <c:pt idx="6465">
                  <c:v>67</c:v>
                </c:pt>
                <c:pt idx="6466">
                  <c:v>67</c:v>
                </c:pt>
                <c:pt idx="6467">
                  <c:v>67</c:v>
                </c:pt>
                <c:pt idx="6468">
                  <c:v>67</c:v>
                </c:pt>
                <c:pt idx="6469">
                  <c:v>67</c:v>
                </c:pt>
                <c:pt idx="6470">
                  <c:v>67</c:v>
                </c:pt>
                <c:pt idx="6471">
                  <c:v>67</c:v>
                </c:pt>
                <c:pt idx="6472">
                  <c:v>67</c:v>
                </c:pt>
                <c:pt idx="6473">
                  <c:v>67</c:v>
                </c:pt>
                <c:pt idx="6474">
                  <c:v>67</c:v>
                </c:pt>
                <c:pt idx="6475">
                  <c:v>67</c:v>
                </c:pt>
                <c:pt idx="6476">
                  <c:v>67</c:v>
                </c:pt>
                <c:pt idx="6477">
                  <c:v>67</c:v>
                </c:pt>
                <c:pt idx="6478">
                  <c:v>67</c:v>
                </c:pt>
                <c:pt idx="6479">
                  <c:v>67</c:v>
                </c:pt>
                <c:pt idx="6480">
                  <c:v>67</c:v>
                </c:pt>
                <c:pt idx="6481">
                  <c:v>67</c:v>
                </c:pt>
                <c:pt idx="6482">
                  <c:v>67</c:v>
                </c:pt>
                <c:pt idx="6483">
                  <c:v>67</c:v>
                </c:pt>
                <c:pt idx="6484">
                  <c:v>67</c:v>
                </c:pt>
                <c:pt idx="6485">
                  <c:v>67</c:v>
                </c:pt>
                <c:pt idx="6486">
                  <c:v>67</c:v>
                </c:pt>
                <c:pt idx="6487">
                  <c:v>67</c:v>
                </c:pt>
                <c:pt idx="6488">
                  <c:v>67</c:v>
                </c:pt>
                <c:pt idx="6489">
                  <c:v>67</c:v>
                </c:pt>
                <c:pt idx="6490">
                  <c:v>67</c:v>
                </c:pt>
                <c:pt idx="6491">
                  <c:v>67</c:v>
                </c:pt>
                <c:pt idx="6492">
                  <c:v>67</c:v>
                </c:pt>
                <c:pt idx="6493">
                  <c:v>67</c:v>
                </c:pt>
                <c:pt idx="6494">
                  <c:v>67</c:v>
                </c:pt>
                <c:pt idx="6495">
                  <c:v>67</c:v>
                </c:pt>
                <c:pt idx="6496">
                  <c:v>67</c:v>
                </c:pt>
                <c:pt idx="6497">
                  <c:v>67</c:v>
                </c:pt>
                <c:pt idx="6498">
                  <c:v>67</c:v>
                </c:pt>
                <c:pt idx="6499">
                  <c:v>67</c:v>
                </c:pt>
                <c:pt idx="6500">
                  <c:v>67</c:v>
                </c:pt>
                <c:pt idx="6501">
                  <c:v>67</c:v>
                </c:pt>
                <c:pt idx="6502">
                  <c:v>67</c:v>
                </c:pt>
                <c:pt idx="6503">
                  <c:v>67</c:v>
                </c:pt>
                <c:pt idx="6504">
                  <c:v>67</c:v>
                </c:pt>
                <c:pt idx="6505">
                  <c:v>67</c:v>
                </c:pt>
                <c:pt idx="6506">
                  <c:v>67</c:v>
                </c:pt>
                <c:pt idx="6507">
                  <c:v>67</c:v>
                </c:pt>
                <c:pt idx="6508">
                  <c:v>67</c:v>
                </c:pt>
                <c:pt idx="6509">
                  <c:v>67</c:v>
                </c:pt>
                <c:pt idx="6510">
                  <c:v>67</c:v>
                </c:pt>
                <c:pt idx="6511">
                  <c:v>67</c:v>
                </c:pt>
                <c:pt idx="6512">
                  <c:v>67</c:v>
                </c:pt>
                <c:pt idx="6513">
                  <c:v>67</c:v>
                </c:pt>
                <c:pt idx="6514">
                  <c:v>67</c:v>
                </c:pt>
                <c:pt idx="6515">
                  <c:v>67</c:v>
                </c:pt>
                <c:pt idx="6516">
                  <c:v>67</c:v>
                </c:pt>
                <c:pt idx="6517">
                  <c:v>67</c:v>
                </c:pt>
                <c:pt idx="6518">
                  <c:v>67</c:v>
                </c:pt>
                <c:pt idx="6519">
                  <c:v>67</c:v>
                </c:pt>
                <c:pt idx="6520">
                  <c:v>67</c:v>
                </c:pt>
                <c:pt idx="6521">
                  <c:v>67</c:v>
                </c:pt>
                <c:pt idx="6522">
                  <c:v>67</c:v>
                </c:pt>
                <c:pt idx="6523">
                  <c:v>67</c:v>
                </c:pt>
                <c:pt idx="6524">
                  <c:v>67</c:v>
                </c:pt>
                <c:pt idx="6525">
                  <c:v>67</c:v>
                </c:pt>
                <c:pt idx="6526">
                  <c:v>67</c:v>
                </c:pt>
                <c:pt idx="6527">
                  <c:v>67</c:v>
                </c:pt>
                <c:pt idx="6528">
                  <c:v>67</c:v>
                </c:pt>
                <c:pt idx="6529">
                  <c:v>67</c:v>
                </c:pt>
                <c:pt idx="6530">
                  <c:v>67</c:v>
                </c:pt>
                <c:pt idx="6531">
                  <c:v>67</c:v>
                </c:pt>
                <c:pt idx="6532">
                  <c:v>67</c:v>
                </c:pt>
                <c:pt idx="6533">
                  <c:v>67</c:v>
                </c:pt>
                <c:pt idx="6534">
                  <c:v>67</c:v>
                </c:pt>
                <c:pt idx="6535">
                  <c:v>67</c:v>
                </c:pt>
                <c:pt idx="6536">
                  <c:v>67</c:v>
                </c:pt>
                <c:pt idx="6537">
                  <c:v>67</c:v>
                </c:pt>
                <c:pt idx="6538">
                  <c:v>67</c:v>
                </c:pt>
                <c:pt idx="6539">
                  <c:v>67</c:v>
                </c:pt>
                <c:pt idx="6540">
                  <c:v>67</c:v>
                </c:pt>
                <c:pt idx="6541">
                  <c:v>67</c:v>
                </c:pt>
                <c:pt idx="6542">
                  <c:v>67</c:v>
                </c:pt>
                <c:pt idx="6543">
                  <c:v>67</c:v>
                </c:pt>
                <c:pt idx="6544">
                  <c:v>67</c:v>
                </c:pt>
                <c:pt idx="6545">
                  <c:v>67</c:v>
                </c:pt>
                <c:pt idx="6546">
                  <c:v>67</c:v>
                </c:pt>
                <c:pt idx="6547">
                  <c:v>67</c:v>
                </c:pt>
                <c:pt idx="6548">
                  <c:v>67</c:v>
                </c:pt>
                <c:pt idx="6549">
                  <c:v>67</c:v>
                </c:pt>
                <c:pt idx="6550">
                  <c:v>67</c:v>
                </c:pt>
                <c:pt idx="6551">
                  <c:v>67</c:v>
                </c:pt>
                <c:pt idx="6552">
                  <c:v>67</c:v>
                </c:pt>
                <c:pt idx="6553">
                  <c:v>67</c:v>
                </c:pt>
                <c:pt idx="6554">
                  <c:v>67</c:v>
                </c:pt>
                <c:pt idx="6555">
                  <c:v>67</c:v>
                </c:pt>
                <c:pt idx="6556">
                  <c:v>67</c:v>
                </c:pt>
                <c:pt idx="6557">
                  <c:v>67</c:v>
                </c:pt>
                <c:pt idx="6558">
                  <c:v>67</c:v>
                </c:pt>
                <c:pt idx="6559">
                  <c:v>67</c:v>
                </c:pt>
                <c:pt idx="6560">
                  <c:v>67</c:v>
                </c:pt>
                <c:pt idx="6561">
                  <c:v>67</c:v>
                </c:pt>
                <c:pt idx="6562">
                  <c:v>67</c:v>
                </c:pt>
                <c:pt idx="6563">
                  <c:v>67</c:v>
                </c:pt>
                <c:pt idx="6564">
                  <c:v>67</c:v>
                </c:pt>
                <c:pt idx="6565">
                  <c:v>67</c:v>
                </c:pt>
                <c:pt idx="6566">
                  <c:v>67</c:v>
                </c:pt>
                <c:pt idx="6567">
                  <c:v>67</c:v>
                </c:pt>
                <c:pt idx="6568">
                  <c:v>67</c:v>
                </c:pt>
                <c:pt idx="6569">
                  <c:v>67</c:v>
                </c:pt>
                <c:pt idx="6570">
                  <c:v>67</c:v>
                </c:pt>
                <c:pt idx="6571">
                  <c:v>67</c:v>
                </c:pt>
                <c:pt idx="6572">
                  <c:v>67</c:v>
                </c:pt>
                <c:pt idx="6573">
                  <c:v>67</c:v>
                </c:pt>
                <c:pt idx="6574">
                  <c:v>67</c:v>
                </c:pt>
                <c:pt idx="6575">
                  <c:v>67</c:v>
                </c:pt>
                <c:pt idx="6576">
                  <c:v>67</c:v>
                </c:pt>
                <c:pt idx="6577">
                  <c:v>67</c:v>
                </c:pt>
                <c:pt idx="6578">
                  <c:v>67</c:v>
                </c:pt>
                <c:pt idx="6579">
                  <c:v>67</c:v>
                </c:pt>
                <c:pt idx="6580">
                  <c:v>67</c:v>
                </c:pt>
                <c:pt idx="6581">
                  <c:v>67</c:v>
                </c:pt>
                <c:pt idx="6582">
                  <c:v>67</c:v>
                </c:pt>
                <c:pt idx="6583">
                  <c:v>67</c:v>
                </c:pt>
                <c:pt idx="6584">
                  <c:v>67</c:v>
                </c:pt>
                <c:pt idx="6585">
                  <c:v>67</c:v>
                </c:pt>
                <c:pt idx="6586">
                  <c:v>67</c:v>
                </c:pt>
                <c:pt idx="6587">
                  <c:v>67</c:v>
                </c:pt>
                <c:pt idx="6588">
                  <c:v>67</c:v>
                </c:pt>
                <c:pt idx="6589">
                  <c:v>67</c:v>
                </c:pt>
                <c:pt idx="6590">
                  <c:v>67</c:v>
                </c:pt>
                <c:pt idx="6591">
                  <c:v>67</c:v>
                </c:pt>
                <c:pt idx="6592">
                  <c:v>67</c:v>
                </c:pt>
                <c:pt idx="6593">
                  <c:v>67</c:v>
                </c:pt>
                <c:pt idx="6594">
                  <c:v>67</c:v>
                </c:pt>
                <c:pt idx="6595">
                  <c:v>67</c:v>
                </c:pt>
                <c:pt idx="6596">
                  <c:v>67</c:v>
                </c:pt>
                <c:pt idx="6597">
                  <c:v>67</c:v>
                </c:pt>
                <c:pt idx="6598">
                  <c:v>67</c:v>
                </c:pt>
                <c:pt idx="6599">
                  <c:v>67</c:v>
                </c:pt>
                <c:pt idx="6600">
                  <c:v>67</c:v>
                </c:pt>
                <c:pt idx="6601">
                  <c:v>67</c:v>
                </c:pt>
                <c:pt idx="6602">
                  <c:v>67</c:v>
                </c:pt>
                <c:pt idx="6603">
                  <c:v>67</c:v>
                </c:pt>
                <c:pt idx="6604">
                  <c:v>67</c:v>
                </c:pt>
                <c:pt idx="6605">
                  <c:v>67</c:v>
                </c:pt>
                <c:pt idx="6606">
                  <c:v>67</c:v>
                </c:pt>
                <c:pt idx="6607">
                  <c:v>67</c:v>
                </c:pt>
                <c:pt idx="6608">
                  <c:v>67</c:v>
                </c:pt>
                <c:pt idx="6609">
                  <c:v>67</c:v>
                </c:pt>
                <c:pt idx="6610">
                  <c:v>67</c:v>
                </c:pt>
                <c:pt idx="6611">
                  <c:v>67</c:v>
                </c:pt>
                <c:pt idx="6612">
                  <c:v>67</c:v>
                </c:pt>
                <c:pt idx="6613">
                  <c:v>67</c:v>
                </c:pt>
                <c:pt idx="6614">
                  <c:v>67</c:v>
                </c:pt>
                <c:pt idx="6615">
                  <c:v>67</c:v>
                </c:pt>
                <c:pt idx="6616">
                  <c:v>67</c:v>
                </c:pt>
                <c:pt idx="6617">
                  <c:v>67</c:v>
                </c:pt>
                <c:pt idx="6618">
                  <c:v>67</c:v>
                </c:pt>
                <c:pt idx="6619">
                  <c:v>67</c:v>
                </c:pt>
                <c:pt idx="6620">
                  <c:v>67</c:v>
                </c:pt>
                <c:pt idx="6621">
                  <c:v>67</c:v>
                </c:pt>
                <c:pt idx="6622">
                  <c:v>67</c:v>
                </c:pt>
                <c:pt idx="6623">
                  <c:v>67</c:v>
                </c:pt>
                <c:pt idx="6624">
                  <c:v>67</c:v>
                </c:pt>
                <c:pt idx="6625">
                  <c:v>67</c:v>
                </c:pt>
                <c:pt idx="6626">
                  <c:v>67</c:v>
                </c:pt>
                <c:pt idx="6627">
                  <c:v>67</c:v>
                </c:pt>
                <c:pt idx="6628">
                  <c:v>67</c:v>
                </c:pt>
                <c:pt idx="6629">
                  <c:v>67</c:v>
                </c:pt>
                <c:pt idx="6630">
                  <c:v>67</c:v>
                </c:pt>
                <c:pt idx="6631">
                  <c:v>67</c:v>
                </c:pt>
                <c:pt idx="6632">
                  <c:v>67</c:v>
                </c:pt>
                <c:pt idx="6633">
                  <c:v>67</c:v>
                </c:pt>
                <c:pt idx="6634">
                  <c:v>67</c:v>
                </c:pt>
                <c:pt idx="6635">
                  <c:v>67</c:v>
                </c:pt>
                <c:pt idx="6636">
                  <c:v>67</c:v>
                </c:pt>
                <c:pt idx="6637">
                  <c:v>67</c:v>
                </c:pt>
                <c:pt idx="6638">
                  <c:v>67</c:v>
                </c:pt>
                <c:pt idx="6639">
                  <c:v>67</c:v>
                </c:pt>
                <c:pt idx="6640">
                  <c:v>67</c:v>
                </c:pt>
                <c:pt idx="6641">
                  <c:v>67</c:v>
                </c:pt>
                <c:pt idx="6642">
                  <c:v>67</c:v>
                </c:pt>
                <c:pt idx="6643">
                  <c:v>67</c:v>
                </c:pt>
                <c:pt idx="6644">
                  <c:v>67</c:v>
                </c:pt>
                <c:pt idx="6645">
                  <c:v>67</c:v>
                </c:pt>
                <c:pt idx="6646">
                  <c:v>67</c:v>
                </c:pt>
                <c:pt idx="6647">
                  <c:v>67</c:v>
                </c:pt>
                <c:pt idx="6648">
                  <c:v>67</c:v>
                </c:pt>
                <c:pt idx="6649">
                  <c:v>67</c:v>
                </c:pt>
                <c:pt idx="6650">
                  <c:v>67</c:v>
                </c:pt>
                <c:pt idx="6651">
                  <c:v>67</c:v>
                </c:pt>
                <c:pt idx="6652">
                  <c:v>67</c:v>
                </c:pt>
                <c:pt idx="6653">
                  <c:v>67</c:v>
                </c:pt>
                <c:pt idx="6654">
                  <c:v>67</c:v>
                </c:pt>
                <c:pt idx="6655">
                  <c:v>67</c:v>
                </c:pt>
                <c:pt idx="6656">
                  <c:v>67</c:v>
                </c:pt>
                <c:pt idx="6657">
                  <c:v>67</c:v>
                </c:pt>
                <c:pt idx="6658">
                  <c:v>67</c:v>
                </c:pt>
                <c:pt idx="6659">
                  <c:v>67</c:v>
                </c:pt>
                <c:pt idx="6660">
                  <c:v>67</c:v>
                </c:pt>
                <c:pt idx="6661">
                  <c:v>67</c:v>
                </c:pt>
                <c:pt idx="6662">
                  <c:v>67</c:v>
                </c:pt>
                <c:pt idx="6663">
                  <c:v>67</c:v>
                </c:pt>
                <c:pt idx="6664">
                  <c:v>67</c:v>
                </c:pt>
                <c:pt idx="6665">
                  <c:v>67</c:v>
                </c:pt>
                <c:pt idx="6666">
                  <c:v>67</c:v>
                </c:pt>
                <c:pt idx="6667">
                  <c:v>67</c:v>
                </c:pt>
                <c:pt idx="6668">
                  <c:v>67</c:v>
                </c:pt>
                <c:pt idx="6669">
                  <c:v>67</c:v>
                </c:pt>
                <c:pt idx="6670">
                  <c:v>67</c:v>
                </c:pt>
                <c:pt idx="6671">
                  <c:v>67</c:v>
                </c:pt>
                <c:pt idx="6672">
                  <c:v>67</c:v>
                </c:pt>
                <c:pt idx="6673">
                  <c:v>67</c:v>
                </c:pt>
                <c:pt idx="6674">
                  <c:v>67</c:v>
                </c:pt>
                <c:pt idx="6675">
                  <c:v>67</c:v>
                </c:pt>
                <c:pt idx="6676">
                  <c:v>67</c:v>
                </c:pt>
                <c:pt idx="6677">
                  <c:v>67</c:v>
                </c:pt>
                <c:pt idx="6678">
                  <c:v>67</c:v>
                </c:pt>
                <c:pt idx="6679">
                  <c:v>67</c:v>
                </c:pt>
                <c:pt idx="6680">
                  <c:v>67</c:v>
                </c:pt>
                <c:pt idx="6681">
                  <c:v>67</c:v>
                </c:pt>
                <c:pt idx="6682">
                  <c:v>67</c:v>
                </c:pt>
                <c:pt idx="6683">
                  <c:v>67</c:v>
                </c:pt>
                <c:pt idx="6684">
                  <c:v>67</c:v>
                </c:pt>
                <c:pt idx="6685">
                  <c:v>67</c:v>
                </c:pt>
                <c:pt idx="6686">
                  <c:v>67</c:v>
                </c:pt>
                <c:pt idx="6687">
                  <c:v>67</c:v>
                </c:pt>
                <c:pt idx="6688">
                  <c:v>67</c:v>
                </c:pt>
                <c:pt idx="6689">
                  <c:v>67</c:v>
                </c:pt>
                <c:pt idx="6690">
                  <c:v>67</c:v>
                </c:pt>
                <c:pt idx="6691">
                  <c:v>67</c:v>
                </c:pt>
                <c:pt idx="6692">
                  <c:v>67</c:v>
                </c:pt>
                <c:pt idx="6693">
                  <c:v>67</c:v>
                </c:pt>
                <c:pt idx="6694">
                  <c:v>67</c:v>
                </c:pt>
                <c:pt idx="6695">
                  <c:v>67</c:v>
                </c:pt>
                <c:pt idx="6696">
                  <c:v>67</c:v>
                </c:pt>
                <c:pt idx="6697">
                  <c:v>67</c:v>
                </c:pt>
                <c:pt idx="6698">
                  <c:v>67</c:v>
                </c:pt>
                <c:pt idx="6699">
                  <c:v>67</c:v>
                </c:pt>
                <c:pt idx="6700">
                  <c:v>67</c:v>
                </c:pt>
                <c:pt idx="6701">
                  <c:v>67</c:v>
                </c:pt>
                <c:pt idx="6702">
                  <c:v>67</c:v>
                </c:pt>
                <c:pt idx="6703">
                  <c:v>67</c:v>
                </c:pt>
                <c:pt idx="6704">
                  <c:v>67</c:v>
                </c:pt>
                <c:pt idx="6705">
                  <c:v>67</c:v>
                </c:pt>
                <c:pt idx="6706">
                  <c:v>67</c:v>
                </c:pt>
                <c:pt idx="6707">
                  <c:v>67</c:v>
                </c:pt>
                <c:pt idx="6708">
                  <c:v>67</c:v>
                </c:pt>
                <c:pt idx="6709">
                  <c:v>67</c:v>
                </c:pt>
                <c:pt idx="6710">
                  <c:v>67</c:v>
                </c:pt>
                <c:pt idx="6711">
                  <c:v>67</c:v>
                </c:pt>
                <c:pt idx="6712">
                  <c:v>67</c:v>
                </c:pt>
                <c:pt idx="6713">
                  <c:v>67</c:v>
                </c:pt>
                <c:pt idx="6714">
                  <c:v>67</c:v>
                </c:pt>
                <c:pt idx="6715">
                  <c:v>67</c:v>
                </c:pt>
                <c:pt idx="6716">
                  <c:v>67</c:v>
                </c:pt>
                <c:pt idx="6717">
                  <c:v>67</c:v>
                </c:pt>
                <c:pt idx="6718">
                  <c:v>67</c:v>
                </c:pt>
                <c:pt idx="6719">
                  <c:v>67</c:v>
                </c:pt>
                <c:pt idx="6720">
                  <c:v>67</c:v>
                </c:pt>
                <c:pt idx="6721">
                  <c:v>67</c:v>
                </c:pt>
                <c:pt idx="6722">
                  <c:v>67</c:v>
                </c:pt>
                <c:pt idx="6723">
                  <c:v>67</c:v>
                </c:pt>
                <c:pt idx="6724">
                  <c:v>67</c:v>
                </c:pt>
                <c:pt idx="6725">
                  <c:v>67</c:v>
                </c:pt>
                <c:pt idx="6726">
                  <c:v>67</c:v>
                </c:pt>
                <c:pt idx="6727">
                  <c:v>67</c:v>
                </c:pt>
                <c:pt idx="6728">
                  <c:v>67</c:v>
                </c:pt>
                <c:pt idx="6729">
                  <c:v>67</c:v>
                </c:pt>
                <c:pt idx="6730">
                  <c:v>67</c:v>
                </c:pt>
                <c:pt idx="6731">
                  <c:v>67</c:v>
                </c:pt>
                <c:pt idx="6732">
                  <c:v>67</c:v>
                </c:pt>
                <c:pt idx="6733">
                  <c:v>67</c:v>
                </c:pt>
                <c:pt idx="6734">
                  <c:v>67</c:v>
                </c:pt>
                <c:pt idx="6735">
                  <c:v>67</c:v>
                </c:pt>
                <c:pt idx="6736">
                  <c:v>67</c:v>
                </c:pt>
                <c:pt idx="6737">
                  <c:v>67</c:v>
                </c:pt>
                <c:pt idx="6738">
                  <c:v>67</c:v>
                </c:pt>
                <c:pt idx="6739">
                  <c:v>67</c:v>
                </c:pt>
                <c:pt idx="6740">
                  <c:v>67</c:v>
                </c:pt>
                <c:pt idx="6741">
                  <c:v>67</c:v>
                </c:pt>
                <c:pt idx="6742">
                  <c:v>67</c:v>
                </c:pt>
                <c:pt idx="6743">
                  <c:v>67</c:v>
                </c:pt>
                <c:pt idx="6744">
                  <c:v>67</c:v>
                </c:pt>
                <c:pt idx="6745">
                  <c:v>67</c:v>
                </c:pt>
                <c:pt idx="6746">
                  <c:v>67</c:v>
                </c:pt>
                <c:pt idx="6747">
                  <c:v>67</c:v>
                </c:pt>
                <c:pt idx="6748">
                  <c:v>67</c:v>
                </c:pt>
                <c:pt idx="6749">
                  <c:v>67</c:v>
                </c:pt>
                <c:pt idx="6750">
                  <c:v>67</c:v>
                </c:pt>
                <c:pt idx="6751">
                  <c:v>67</c:v>
                </c:pt>
                <c:pt idx="6752">
                  <c:v>67</c:v>
                </c:pt>
                <c:pt idx="6753">
                  <c:v>67</c:v>
                </c:pt>
                <c:pt idx="6754">
                  <c:v>67</c:v>
                </c:pt>
                <c:pt idx="6755">
                  <c:v>67</c:v>
                </c:pt>
                <c:pt idx="6756">
                  <c:v>67</c:v>
                </c:pt>
                <c:pt idx="6757">
                  <c:v>67</c:v>
                </c:pt>
                <c:pt idx="6758">
                  <c:v>67</c:v>
                </c:pt>
                <c:pt idx="6759">
                  <c:v>67</c:v>
                </c:pt>
                <c:pt idx="6760">
                  <c:v>67</c:v>
                </c:pt>
                <c:pt idx="6761">
                  <c:v>67</c:v>
                </c:pt>
                <c:pt idx="6762">
                  <c:v>67</c:v>
                </c:pt>
                <c:pt idx="6763">
                  <c:v>67</c:v>
                </c:pt>
                <c:pt idx="6764">
                  <c:v>67</c:v>
                </c:pt>
                <c:pt idx="6765">
                  <c:v>67</c:v>
                </c:pt>
                <c:pt idx="6766">
                  <c:v>67</c:v>
                </c:pt>
                <c:pt idx="6767">
                  <c:v>67</c:v>
                </c:pt>
                <c:pt idx="6768">
                  <c:v>67</c:v>
                </c:pt>
                <c:pt idx="6769">
                  <c:v>67</c:v>
                </c:pt>
                <c:pt idx="6770">
                  <c:v>67</c:v>
                </c:pt>
                <c:pt idx="6771">
                  <c:v>67</c:v>
                </c:pt>
                <c:pt idx="6772">
                  <c:v>67</c:v>
                </c:pt>
                <c:pt idx="6773">
                  <c:v>67</c:v>
                </c:pt>
                <c:pt idx="6774">
                  <c:v>67</c:v>
                </c:pt>
                <c:pt idx="6775">
                  <c:v>67</c:v>
                </c:pt>
                <c:pt idx="6776">
                  <c:v>67</c:v>
                </c:pt>
                <c:pt idx="6777">
                  <c:v>67</c:v>
                </c:pt>
                <c:pt idx="6778">
                  <c:v>67</c:v>
                </c:pt>
                <c:pt idx="6779">
                  <c:v>67</c:v>
                </c:pt>
                <c:pt idx="6780">
                  <c:v>67</c:v>
                </c:pt>
                <c:pt idx="6781">
                  <c:v>67</c:v>
                </c:pt>
                <c:pt idx="6782">
                  <c:v>67</c:v>
                </c:pt>
                <c:pt idx="6783">
                  <c:v>67</c:v>
                </c:pt>
                <c:pt idx="6784">
                  <c:v>67</c:v>
                </c:pt>
                <c:pt idx="6785">
                  <c:v>67</c:v>
                </c:pt>
                <c:pt idx="6786">
                  <c:v>67</c:v>
                </c:pt>
                <c:pt idx="6787">
                  <c:v>67</c:v>
                </c:pt>
                <c:pt idx="6788">
                  <c:v>67</c:v>
                </c:pt>
                <c:pt idx="6789">
                  <c:v>67</c:v>
                </c:pt>
                <c:pt idx="6790">
                  <c:v>67</c:v>
                </c:pt>
                <c:pt idx="6791">
                  <c:v>67</c:v>
                </c:pt>
                <c:pt idx="6792">
                  <c:v>67</c:v>
                </c:pt>
                <c:pt idx="6793">
                  <c:v>67</c:v>
                </c:pt>
                <c:pt idx="6794">
                  <c:v>67</c:v>
                </c:pt>
                <c:pt idx="6795">
                  <c:v>67</c:v>
                </c:pt>
                <c:pt idx="6796">
                  <c:v>67</c:v>
                </c:pt>
                <c:pt idx="6797">
                  <c:v>67</c:v>
                </c:pt>
                <c:pt idx="6798">
                  <c:v>67</c:v>
                </c:pt>
                <c:pt idx="6799">
                  <c:v>67</c:v>
                </c:pt>
                <c:pt idx="6800">
                  <c:v>67</c:v>
                </c:pt>
                <c:pt idx="6801">
                  <c:v>67</c:v>
                </c:pt>
                <c:pt idx="6802">
                  <c:v>67</c:v>
                </c:pt>
                <c:pt idx="6803">
                  <c:v>67</c:v>
                </c:pt>
                <c:pt idx="6804">
                  <c:v>67</c:v>
                </c:pt>
                <c:pt idx="6805">
                  <c:v>67</c:v>
                </c:pt>
                <c:pt idx="6806">
                  <c:v>67</c:v>
                </c:pt>
                <c:pt idx="6807">
                  <c:v>67</c:v>
                </c:pt>
                <c:pt idx="6808">
                  <c:v>67</c:v>
                </c:pt>
                <c:pt idx="6809">
                  <c:v>67</c:v>
                </c:pt>
                <c:pt idx="6810">
                  <c:v>67</c:v>
                </c:pt>
                <c:pt idx="6811">
                  <c:v>67</c:v>
                </c:pt>
                <c:pt idx="6812">
                  <c:v>67</c:v>
                </c:pt>
                <c:pt idx="6813">
                  <c:v>67</c:v>
                </c:pt>
                <c:pt idx="6814">
                  <c:v>67</c:v>
                </c:pt>
                <c:pt idx="6815">
                  <c:v>67</c:v>
                </c:pt>
                <c:pt idx="6816">
                  <c:v>67</c:v>
                </c:pt>
                <c:pt idx="6817">
                  <c:v>67</c:v>
                </c:pt>
                <c:pt idx="6818">
                  <c:v>67</c:v>
                </c:pt>
                <c:pt idx="6819">
                  <c:v>67</c:v>
                </c:pt>
                <c:pt idx="6820">
                  <c:v>67</c:v>
                </c:pt>
                <c:pt idx="6821">
                  <c:v>67</c:v>
                </c:pt>
                <c:pt idx="6822">
                  <c:v>67</c:v>
                </c:pt>
                <c:pt idx="6823">
                  <c:v>67</c:v>
                </c:pt>
                <c:pt idx="6824">
                  <c:v>67</c:v>
                </c:pt>
                <c:pt idx="6825">
                  <c:v>67</c:v>
                </c:pt>
                <c:pt idx="6826">
                  <c:v>67</c:v>
                </c:pt>
                <c:pt idx="6827">
                  <c:v>67</c:v>
                </c:pt>
                <c:pt idx="6828">
                  <c:v>67</c:v>
                </c:pt>
                <c:pt idx="6829">
                  <c:v>67</c:v>
                </c:pt>
                <c:pt idx="6830">
                  <c:v>67</c:v>
                </c:pt>
                <c:pt idx="6831">
                  <c:v>67</c:v>
                </c:pt>
                <c:pt idx="6832">
                  <c:v>67</c:v>
                </c:pt>
                <c:pt idx="6833">
                  <c:v>67</c:v>
                </c:pt>
                <c:pt idx="6834">
                  <c:v>67</c:v>
                </c:pt>
                <c:pt idx="6835">
                  <c:v>67</c:v>
                </c:pt>
                <c:pt idx="6836">
                  <c:v>67</c:v>
                </c:pt>
                <c:pt idx="6837">
                  <c:v>67</c:v>
                </c:pt>
                <c:pt idx="6838">
                  <c:v>67</c:v>
                </c:pt>
                <c:pt idx="6839">
                  <c:v>67</c:v>
                </c:pt>
                <c:pt idx="6840">
                  <c:v>67</c:v>
                </c:pt>
                <c:pt idx="6841">
                  <c:v>67</c:v>
                </c:pt>
                <c:pt idx="6842">
                  <c:v>67</c:v>
                </c:pt>
                <c:pt idx="6843">
                  <c:v>67</c:v>
                </c:pt>
                <c:pt idx="6844">
                  <c:v>67</c:v>
                </c:pt>
                <c:pt idx="6845">
                  <c:v>67</c:v>
                </c:pt>
                <c:pt idx="6846">
                  <c:v>67</c:v>
                </c:pt>
                <c:pt idx="6847">
                  <c:v>67</c:v>
                </c:pt>
                <c:pt idx="6848">
                  <c:v>67</c:v>
                </c:pt>
                <c:pt idx="6849">
                  <c:v>67</c:v>
                </c:pt>
                <c:pt idx="6850">
                  <c:v>67</c:v>
                </c:pt>
                <c:pt idx="6851">
                  <c:v>67</c:v>
                </c:pt>
                <c:pt idx="6852">
                  <c:v>67</c:v>
                </c:pt>
                <c:pt idx="6853">
                  <c:v>67</c:v>
                </c:pt>
                <c:pt idx="6854">
                  <c:v>67</c:v>
                </c:pt>
                <c:pt idx="6855">
                  <c:v>67</c:v>
                </c:pt>
                <c:pt idx="6856">
                  <c:v>67</c:v>
                </c:pt>
                <c:pt idx="6857">
                  <c:v>67</c:v>
                </c:pt>
                <c:pt idx="6858">
                  <c:v>67</c:v>
                </c:pt>
                <c:pt idx="6859">
                  <c:v>67</c:v>
                </c:pt>
                <c:pt idx="6860">
                  <c:v>67</c:v>
                </c:pt>
                <c:pt idx="6861">
                  <c:v>67</c:v>
                </c:pt>
                <c:pt idx="6862">
                  <c:v>67</c:v>
                </c:pt>
                <c:pt idx="6863">
                  <c:v>67</c:v>
                </c:pt>
                <c:pt idx="6864">
                  <c:v>67</c:v>
                </c:pt>
                <c:pt idx="6865">
                  <c:v>67</c:v>
                </c:pt>
                <c:pt idx="6866">
                  <c:v>67</c:v>
                </c:pt>
                <c:pt idx="6867">
                  <c:v>67</c:v>
                </c:pt>
                <c:pt idx="6868">
                  <c:v>67</c:v>
                </c:pt>
                <c:pt idx="6869">
                  <c:v>67</c:v>
                </c:pt>
                <c:pt idx="6870">
                  <c:v>67</c:v>
                </c:pt>
                <c:pt idx="6871">
                  <c:v>67</c:v>
                </c:pt>
                <c:pt idx="6872">
                  <c:v>67</c:v>
                </c:pt>
                <c:pt idx="6873">
                  <c:v>67</c:v>
                </c:pt>
                <c:pt idx="6874">
                  <c:v>67</c:v>
                </c:pt>
                <c:pt idx="6875">
                  <c:v>67</c:v>
                </c:pt>
                <c:pt idx="6876">
                  <c:v>67</c:v>
                </c:pt>
                <c:pt idx="6877">
                  <c:v>67</c:v>
                </c:pt>
                <c:pt idx="6878">
                  <c:v>67</c:v>
                </c:pt>
                <c:pt idx="6879">
                  <c:v>67</c:v>
                </c:pt>
                <c:pt idx="6880">
                  <c:v>67</c:v>
                </c:pt>
                <c:pt idx="6881">
                  <c:v>67</c:v>
                </c:pt>
                <c:pt idx="6882">
                  <c:v>67</c:v>
                </c:pt>
                <c:pt idx="6883">
                  <c:v>67</c:v>
                </c:pt>
                <c:pt idx="6884">
                  <c:v>67</c:v>
                </c:pt>
                <c:pt idx="6885">
                  <c:v>67</c:v>
                </c:pt>
                <c:pt idx="6886">
                  <c:v>67</c:v>
                </c:pt>
                <c:pt idx="6887">
                  <c:v>67</c:v>
                </c:pt>
                <c:pt idx="6888">
                  <c:v>67</c:v>
                </c:pt>
                <c:pt idx="6889">
                  <c:v>67</c:v>
                </c:pt>
                <c:pt idx="6890">
                  <c:v>67</c:v>
                </c:pt>
                <c:pt idx="6891">
                  <c:v>67</c:v>
                </c:pt>
                <c:pt idx="6892">
                  <c:v>67</c:v>
                </c:pt>
                <c:pt idx="6893">
                  <c:v>67</c:v>
                </c:pt>
                <c:pt idx="6894">
                  <c:v>67</c:v>
                </c:pt>
                <c:pt idx="6895">
                  <c:v>67</c:v>
                </c:pt>
                <c:pt idx="6896">
                  <c:v>67</c:v>
                </c:pt>
                <c:pt idx="6897">
                  <c:v>67</c:v>
                </c:pt>
                <c:pt idx="6898">
                  <c:v>67</c:v>
                </c:pt>
                <c:pt idx="6899">
                  <c:v>67</c:v>
                </c:pt>
                <c:pt idx="6900">
                  <c:v>67</c:v>
                </c:pt>
                <c:pt idx="6901">
                  <c:v>67</c:v>
                </c:pt>
                <c:pt idx="6902">
                  <c:v>67</c:v>
                </c:pt>
                <c:pt idx="6903">
                  <c:v>67</c:v>
                </c:pt>
                <c:pt idx="6904">
                  <c:v>67</c:v>
                </c:pt>
                <c:pt idx="6905">
                  <c:v>67</c:v>
                </c:pt>
                <c:pt idx="6906">
                  <c:v>67</c:v>
                </c:pt>
                <c:pt idx="6907">
                  <c:v>67</c:v>
                </c:pt>
                <c:pt idx="6908">
                  <c:v>67</c:v>
                </c:pt>
                <c:pt idx="6909">
                  <c:v>67</c:v>
                </c:pt>
                <c:pt idx="6910">
                  <c:v>67</c:v>
                </c:pt>
                <c:pt idx="6911">
                  <c:v>67</c:v>
                </c:pt>
                <c:pt idx="6912">
                  <c:v>67</c:v>
                </c:pt>
                <c:pt idx="6913">
                  <c:v>67</c:v>
                </c:pt>
                <c:pt idx="6914">
                  <c:v>67</c:v>
                </c:pt>
                <c:pt idx="6915">
                  <c:v>67</c:v>
                </c:pt>
                <c:pt idx="6916">
                  <c:v>67</c:v>
                </c:pt>
                <c:pt idx="6917">
                  <c:v>67</c:v>
                </c:pt>
                <c:pt idx="6918">
                  <c:v>67</c:v>
                </c:pt>
                <c:pt idx="6919">
                  <c:v>67</c:v>
                </c:pt>
                <c:pt idx="6920">
                  <c:v>67</c:v>
                </c:pt>
                <c:pt idx="6921">
                  <c:v>67</c:v>
                </c:pt>
                <c:pt idx="6922">
                  <c:v>67</c:v>
                </c:pt>
                <c:pt idx="6923">
                  <c:v>67</c:v>
                </c:pt>
                <c:pt idx="6924">
                  <c:v>67</c:v>
                </c:pt>
                <c:pt idx="6925">
                  <c:v>67</c:v>
                </c:pt>
                <c:pt idx="6926">
                  <c:v>67</c:v>
                </c:pt>
                <c:pt idx="6927">
                  <c:v>67</c:v>
                </c:pt>
                <c:pt idx="6928">
                  <c:v>67</c:v>
                </c:pt>
                <c:pt idx="6929">
                  <c:v>67</c:v>
                </c:pt>
                <c:pt idx="6930">
                  <c:v>67</c:v>
                </c:pt>
                <c:pt idx="6931">
                  <c:v>67</c:v>
                </c:pt>
                <c:pt idx="6932">
                  <c:v>67</c:v>
                </c:pt>
                <c:pt idx="6933">
                  <c:v>67</c:v>
                </c:pt>
                <c:pt idx="6934">
                  <c:v>67</c:v>
                </c:pt>
                <c:pt idx="6935">
                  <c:v>67</c:v>
                </c:pt>
                <c:pt idx="6936">
                  <c:v>67</c:v>
                </c:pt>
                <c:pt idx="6937">
                  <c:v>67</c:v>
                </c:pt>
                <c:pt idx="6938">
                  <c:v>67</c:v>
                </c:pt>
                <c:pt idx="6939">
                  <c:v>67</c:v>
                </c:pt>
                <c:pt idx="6940">
                  <c:v>67</c:v>
                </c:pt>
                <c:pt idx="6941">
                  <c:v>67</c:v>
                </c:pt>
                <c:pt idx="6942">
                  <c:v>67</c:v>
                </c:pt>
                <c:pt idx="6943">
                  <c:v>67</c:v>
                </c:pt>
                <c:pt idx="6944">
                  <c:v>67</c:v>
                </c:pt>
                <c:pt idx="6945">
                  <c:v>67</c:v>
                </c:pt>
                <c:pt idx="6946">
                  <c:v>67</c:v>
                </c:pt>
                <c:pt idx="6947">
                  <c:v>67</c:v>
                </c:pt>
                <c:pt idx="6948">
                  <c:v>67</c:v>
                </c:pt>
                <c:pt idx="6949">
                  <c:v>67</c:v>
                </c:pt>
                <c:pt idx="6950">
                  <c:v>67</c:v>
                </c:pt>
                <c:pt idx="6951">
                  <c:v>67</c:v>
                </c:pt>
                <c:pt idx="6952">
                  <c:v>67</c:v>
                </c:pt>
                <c:pt idx="6953">
                  <c:v>67</c:v>
                </c:pt>
                <c:pt idx="6954">
                  <c:v>67</c:v>
                </c:pt>
                <c:pt idx="6955">
                  <c:v>67</c:v>
                </c:pt>
                <c:pt idx="6956">
                  <c:v>67</c:v>
                </c:pt>
                <c:pt idx="6957">
                  <c:v>67</c:v>
                </c:pt>
                <c:pt idx="6958">
                  <c:v>67</c:v>
                </c:pt>
                <c:pt idx="6959">
                  <c:v>67</c:v>
                </c:pt>
                <c:pt idx="6960">
                  <c:v>67</c:v>
                </c:pt>
                <c:pt idx="6961">
                  <c:v>67</c:v>
                </c:pt>
                <c:pt idx="6962">
                  <c:v>67</c:v>
                </c:pt>
                <c:pt idx="6963">
                  <c:v>67</c:v>
                </c:pt>
                <c:pt idx="6964">
                  <c:v>67</c:v>
                </c:pt>
                <c:pt idx="6965">
                  <c:v>67</c:v>
                </c:pt>
                <c:pt idx="6966">
                  <c:v>67</c:v>
                </c:pt>
                <c:pt idx="6967">
                  <c:v>67</c:v>
                </c:pt>
                <c:pt idx="6968">
                  <c:v>67</c:v>
                </c:pt>
                <c:pt idx="6969">
                  <c:v>67</c:v>
                </c:pt>
                <c:pt idx="6970">
                  <c:v>67</c:v>
                </c:pt>
                <c:pt idx="6971">
                  <c:v>67</c:v>
                </c:pt>
                <c:pt idx="6972">
                  <c:v>67</c:v>
                </c:pt>
                <c:pt idx="6973">
                  <c:v>67</c:v>
                </c:pt>
                <c:pt idx="6974">
                  <c:v>67</c:v>
                </c:pt>
                <c:pt idx="6975">
                  <c:v>67</c:v>
                </c:pt>
                <c:pt idx="6976">
                  <c:v>67</c:v>
                </c:pt>
                <c:pt idx="6977">
                  <c:v>67</c:v>
                </c:pt>
                <c:pt idx="6978">
                  <c:v>67</c:v>
                </c:pt>
                <c:pt idx="6979">
                  <c:v>67</c:v>
                </c:pt>
                <c:pt idx="6980">
                  <c:v>67</c:v>
                </c:pt>
                <c:pt idx="6981">
                  <c:v>67</c:v>
                </c:pt>
                <c:pt idx="6982">
                  <c:v>67</c:v>
                </c:pt>
                <c:pt idx="6983">
                  <c:v>67</c:v>
                </c:pt>
                <c:pt idx="6984">
                  <c:v>67</c:v>
                </c:pt>
                <c:pt idx="6985">
                  <c:v>67</c:v>
                </c:pt>
                <c:pt idx="6986">
                  <c:v>67</c:v>
                </c:pt>
                <c:pt idx="6987">
                  <c:v>67</c:v>
                </c:pt>
                <c:pt idx="6988">
                  <c:v>67</c:v>
                </c:pt>
                <c:pt idx="6989">
                  <c:v>67</c:v>
                </c:pt>
                <c:pt idx="6990">
                  <c:v>67</c:v>
                </c:pt>
                <c:pt idx="6991">
                  <c:v>67</c:v>
                </c:pt>
                <c:pt idx="6992">
                  <c:v>67</c:v>
                </c:pt>
                <c:pt idx="6993">
                  <c:v>67</c:v>
                </c:pt>
                <c:pt idx="6994">
                  <c:v>67</c:v>
                </c:pt>
                <c:pt idx="6995">
                  <c:v>67</c:v>
                </c:pt>
                <c:pt idx="6996">
                  <c:v>67</c:v>
                </c:pt>
                <c:pt idx="6997">
                  <c:v>67</c:v>
                </c:pt>
                <c:pt idx="6998">
                  <c:v>67</c:v>
                </c:pt>
                <c:pt idx="6999">
                  <c:v>67</c:v>
                </c:pt>
                <c:pt idx="7000">
                  <c:v>67</c:v>
                </c:pt>
                <c:pt idx="7001">
                  <c:v>67</c:v>
                </c:pt>
                <c:pt idx="7002">
                  <c:v>67</c:v>
                </c:pt>
                <c:pt idx="7003">
                  <c:v>67</c:v>
                </c:pt>
                <c:pt idx="7004">
                  <c:v>67</c:v>
                </c:pt>
                <c:pt idx="7005">
                  <c:v>67</c:v>
                </c:pt>
                <c:pt idx="7006">
                  <c:v>67</c:v>
                </c:pt>
                <c:pt idx="7007">
                  <c:v>67</c:v>
                </c:pt>
                <c:pt idx="7008">
                  <c:v>67</c:v>
                </c:pt>
                <c:pt idx="7009">
                  <c:v>67</c:v>
                </c:pt>
                <c:pt idx="7010">
                  <c:v>67</c:v>
                </c:pt>
                <c:pt idx="7011">
                  <c:v>67</c:v>
                </c:pt>
                <c:pt idx="7012">
                  <c:v>67</c:v>
                </c:pt>
                <c:pt idx="7013">
                  <c:v>67</c:v>
                </c:pt>
                <c:pt idx="7014">
                  <c:v>67</c:v>
                </c:pt>
                <c:pt idx="7015">
                  <c:v>67</c:v>
                </c:pt>
                <c:pt idx="7016">
                  <c:v>67</c:v>
                </c:pt>
                <c:pt idx="7017">
                  <c:v>67</c:v>
                </c:pt>
                <c:pt idx="7018">
                  <c:v>67</c:v>
                </c:pt>
                <c:pt idx="7019">
                  <c:v>67</c:v>
                </c:pt>
                <c:pt idx="7020">
                  <c:v>67</c:v>
                </c:pt>
                <c:pt idx="7021">
                  <c:v>67</c:v>
                </c:pt>
                <c:pt idx="7022">
                  <c:v>67</c:v>
                </c:pt>
                <c:pt idx="7023">
                  <c:v>67</c:v>
                </c:pt>
                <c:pt idx="7024">
                  <c:v>67</c:v>
                </c:pt>
                <c:pt idx="7025">
                  <c:v>67</c:v>
                </c:pt>
                <c:pt idx="7026">
                  <c:v>67</c:v>
                </c:pt>
                <c:pt idx="7027">
                  <c:v>67</c:v>
                </c:pt>
                <c:pt idx="7028">
                  <c:v>67</c:v>
                </c:pt>
                <c:pt idx="7029">
                  <c:v>67</c:v>
                </c:pt>
                <c:pt idx="7030">
                  <c:v>67</c:v>
                </c:pt>
                <c:pt idx="7031">
                  <c:v>67</c:v>
                </c:pt>
                <c:pt idx="7032">
                  <c:v>67</c:v>
                </c:pt>
                <c:pt idx="7033">
                  <c:v>67</c:v>
                </c:pt>
                <c:pt idx="7034">
                  <c:v>67</c:v>
                </c:pt>
                <c:pt idx="7035">
                  <c:v>67</c:v>
                </c:pt>
                <c:pt idx="7036">
                  <c:v>67</c:v>
                </c:pt>
                <c:pt idx="7037">
                  <c:v>67</c:v>
                </c:pt>
                <c:pt idx="7038">
                  <c:v>67</c:v>
                </c:pt>
                <c:pt idx="7039">
                  <c:v>67</c:v>
                </c:pt>
                <c:pt idx="7040">
                  <c:v>67</c:v>
                </c:pt>
                <c:pt idx="7041">
                  <c:v>67</c:v>
                </c:pt>
                <c:pt idx="7042">
                  <c:v>67</c:v>
                </c:pt>
                <c:pt idx="7043">
                  <c:v>67</c:v>
                </c:pt>
                <c:pt idx="7044">
                  <c:v>67</c:v>
                </c:pt>
                <c:pt idx="7045">
                  <c:v>67</c:v>
                </c:pt>
                <c:pt idx="7046">
                  <c:v>67</c:v>
                </c:pt>
                <c:pt idx="7047">
                  <c:v>67</c:v>
                </c:pt>
                <c:pt idx="7048">
                  <c:v>67</c:v>
                </c:pt>
                <c:pt idx="7049">
                  <c:v>67</c:v>
                </c:pt>
                <c:pt idx="7050">
                  <c:v>67</c:v>
                </c:pt>
                <c:pt idx="7051">
                  <c:v>67</c:v>
                </c:pt>
                <c:pt idx="7052">
                  <c:v>67</c:v>
                </c:pt>
                <c:pt idx="7053">
                  <c:v>67</c:v>
                </c:pt>
                <c:pt idx="7054">
                  <c:v>67</c:v>
                </c:pt>
                <c:pt idx="7055">
                  <c:v>67</c:v>
                </c:pt>
                <c:pt idx="7056">
                  <c:v>67</c:v>
                </c:pt>
                <c:pt idx="7057">
                  <c:v>67</c:v>
                </c:pt>
                <c:pt idx="7058">
                  <c:v>67</c:v>
                </c:pt>
                <c:pt idx="7059">
                  <c:v>67</c:v>
                </c:pt>
                <c:pt idx="7060">
                  <c:v>67</c:v>
                </c:pt>
                <c:pt idx="7061">
                  <c:v>67</c:v>
                </c:pt>
                <c:pt idx="7062">
                  <c:v>67</c:v>
                </c:pt>
                <c:pt idx="7063">
                  <c:v>67</c:v>
                </c:pt>
                <c:pt idx="7064">
                  <c:v>67</c:v>
                </c:pt>
                <c:pt idx="7065">
                  <c:v>67</c:v>
                </c:pt>
                <c:pt idx="7066">
                  <c:v>67</c:v>
                </c:pt>
                <c:pt idx="7067">
                  <c:v>67</c:v>
                </c:pt>
                <c:pt idx="7068">
                  <c:v>67</c:v>
                </c:pt>
                <c:pt idx="7069">
                  <c:v>67</c:v>
                </c:pt>
                <c:pt idx="7070">
                  <c:v>67</c:v>
                </c:pt>
                <c:pt idx="7071">
                  <c:v>67</c:v>
                </c:pt>
                <c:pt idx="7072">
                  <c:v>67</c:v>
                </c:pt>
                <c:pt idx="7073">
                  <c:v>67</c:v>
                </c:pt>
                <c:pt idx="7074">
                  <c:v>67</c:v>
                </c:pt>
                <c:pt idx="7075">
                  <c:v>67</c:v>
                </c:pt>
                <c:pt idx="7076">
                  <c:v>67</c:v>
                </c:pt>
                <c:pt idx="7077">
                  <c:v>67</c:v>
                </c:pt>
                <c:pt idx="7078">
                  <c:v>67</c:v>
                </c:pt>
                <c:pt idx="7079">
                  <c:v>67</c:v>
                </c:pt>
                <c:pt idx="7080">
                  <c:v>67</c:v>
                </c:pt>
                <c:pt idx="7081">
                  <c:v>67</c:v>
                </c:pt>
                <c:pt idx="7082">
                  <c:v>67</c:v>
                </c:pt>
                <c:pt idx="7083">
                  <c:v>67</c:v>
                </c:pt>
                <c:pt idx="7084">
                  <c:v>67</c:v>
                </c:pt>
                <c:pt idx="7085">
                  <c:v>67</c:v>
                </c:pt>
                <c:pt idx="7086">
                  <c:v>67</c:v>
                </c:pt>
                <c:pt idx="7087">
                  <c:v>67</c:v>
                </c:pt>
                <c:pt idx="7088">
                  <c:v>67</c:v>
                </c:pt>
                <c:pt idx="7089">
                  <c:v>67</c:v>
                </c:pt>
                <c:pt idx="7090">
                  <c:v>67</c:v>
                </c:pt>
                <c:pt idx="7091">
                  <c:v>67</c:v>
                </c:pt>
                <c:pt idx="7092">
                  <c:v>67</c:v>
                </c:pt>
                <c:pt idx="7093">
                  <c:v>67</c:v>
                </c:pt>
                <c:pt idx="7094">
                  <c:v>67</c:v>
                </c:pt>
                <c:pt idx="7095">
                  <c:v>67</c:v>
                </c:pt>
                <c:pt idx="7096">
                  <c:v>67</c:v>
                </c:pt>
                <c:pt idx="7097">
                  <c:v>67</c:v>
                </c:pt>
                <c:pt idx="7098">
                  <c:v>67</c:v>
                </c:pt>
                <c:pt idx="7099">
                  <c:v>67</c:v>
                </c:pt>
                <c:pt idx="7100">
                  <c:v>67</c:v>
                </c:pt>
                <c:pt idx="7101">
                  <c:v>67</c:v>
                </c:pt>
                <c:pt idx="7102">
                  <c:v>67</c:v>
                </c:pt>
                <c:pt idx="7103">
                  <c:v>67</c:v>
                </c:pt>
                <c:pt idx="7104">
                  <c:v>67</c:v>
                </c:pt>
                <c:pt idx="7105">
                  <c:v>67</c:v>
                </c:pt>
                <c:pt idx="7106">
                  <c:v>67</c:v>
                </c:pt>
                <c:pt idx="7107">
                  <c:v>67</c:v>
                </c:pt>
                <c:pt idx="7108">
                  <c:v>67</c:v>
                </c:pt>
                <c:pt idx="7109">
                  <c:v>67</c:v>
                </c:pt>
                <c:pt idx="7110">
                  <c:v>67</c:v>
                </c:pt>
                <c:pt idx="7111">
                  <c:v>67</c:v>
                </c:pt>
                <c:pt idx="7112">
                  <c:v>67</c:v>
                </c:pt>
                <c:pt idx="7113">
                  <c:v>67</c:v>
                </c:pt>
                <c:pt idx="7114">
                  <c:v>67</c:v>
                </c:pt>
                <c:pt idx="7115">
                  <c:v>67</c:v>
                </c:pt>
                <c:pt idx="7116">
                  <c:v>67</c:v>
                </c:pt>
                <c:pt idx="7117">
                  <c:v>67</c:v>
                </c:pt>
                <c:pt idx="7118">
                  <c:v>67</c:v>
                </c:pt>
                <c:pt idx="7119">
                  <c:v>67</c:v>
                </c:pt>
                <c:pt idx="7120">
                  <c:v>67</c:v>
                </c:pt>
                <c:pt idx="7121">
                  <c:v>67</c:v>
                </c:pt>
                <c:pt idx="7122">
                  <c:v>67</c:v>
                </c:pt>
                <c:pt idx="7123">
                  <c:v>67</c:v>
                </c:pt>
                <c:pt idx="7124">
                  <c:v>67</c:v>
                </c:pt>
                <c:pt idx="7125">
                  <c:v>67</c:v>
                </c:pt>
                <c:pt idx="7126">
                  <c:v>67</c:v>
                </c:pt>
                <c:pt idx="7127">
                  <c:v>67</c:v>
                </c:pt>
                <c:pt idx="7128">
                  <c:v>67</c:v>
                </c:pt>
                <c:pt idx="7129">
                  <c:v>67</c:v>
                </c:pt>
                <c:pt idx="7130">
                  <c:v>67</c:v>
                </c:pt>
                <c:pt idx="7131">
                  <c:v>67</c:v>
                </c:pt>
                <c:pt idx="7132">
                  <c:v>67</c:v>
                </c:pt>
                <c:pt idx="7133">
                  <c:v>67</c:v>
                </c:pt>
                <c:pt idx="7134">
                  <c:v>67</c:v>
                </c:pt>
                <c:pt idx="7135">
                  <c:v>67</c:v>
                </c:pt>
                <c:pt idx="7136">
                  <c:v>67</c:v>
                </c:pt>
                <c:pt idx="7137">
                  <c:v>67</c:v>
                </c:pt>
                <c:pt idx="7138">
                  <c:v>67</c:v>
                </c:pt>
                <c:pt idx="7139">
                  <c:v>67</c:v>
                </c:pt>
                <c:pt idx="7140">
                  <c:v>67</c:v>
                </c:pt>
                <c:pt idx="7141">
                  <c:v>67</c:v>
                </c:pt>
                <c:pt idx="7142">
                  <c:v>67</c:v>
                </c:pt>
                <c:pt idx="7143">
                  <c:v>67</c:v>
                </c:pt>
                <c:pt idx="7144">
                  <c:v>67</c:v>
                </c:pt>
                <c:pt idx="7145">
                  <c:v>67</c:v>
                </c:pt>
                <c:pt idx="7146">
                  <c:v>67</c:v>
                </c:pt>
                <c:pt idx="7147">
                  <c:v>67</c:v>
                </c:pt>
                <c:pt idx="7148">
                  <c:v>67</c:v>
                </c:pt>
                <c:pt idx="7149">
                  <c:v>67</c:v>
                </c:pt>
                <c:pt idx="7150">
                  <c:v>67</c:v>
                </c:pt>
                <c:pt idx="7151">
                  <c:v>67</c:v>
                </c:pt>
                <c:pt idx="7152">
                  <c:v>67</c:v>
                </c:pt>
                <c:pt idx="7153">
                  <c:v>67</c:v>
                </c:pt>
                <c:pt idx="7154">
                  <c:v>67</c:v>
                </c:pt>
                <c:pt idx="7155">
                  <c:v>67</c:v>
                </c:pt>
                <c:pt idx="7156">
                  <c:v>67</c:v>
                </c:pt>
                <c:pt idx="7157">
                  <c:v>67</c:v>
                </c:pt>
                <c:pt idx="7158">
                  <c:v>67</c:v>
                </c:pt>
                <c:pt idx="7159">
                  <c:v>67</c:v>
                </c:pt>
                <c:pt idx="7160">
                  <c:v>67</c:v>
                </c:pt>
                <c:pt idx="7161">
                  <c:v>67</c:v>
                </c:pt>
                <c:pt idx="7162">
                  <c:v>67</c:v>
                </c:pt>
                <c:pt idx="7163">
                  <c:v>67</c:v>
                </c:pt>
                <c:pt idx="7164">
                  <c:v>67</c:v>
                </c:pt>
                <c:pt idx="7165">
                  <c:v>67</c:v>
                </c:pt>
                <c:pt idx="7166">
                  <c:v>67</c:v>
                </c:pt>
                <c:pt idx="7167">
                  <c:v>67</c:v>
                </c:pt>
                <c:pt idx="7168">
                  <c:v>67</c:v>
                </c:pt>
                <c:pt idx="7169">
                  <c:v>67</c:v>
                </c:pt>
                <c:pt idx="7170">
                  <c:v>67</c:v>
                </c:pt>
                <c:pt idx="7171">
                  <c:v>67</c:v>
                </c:pt>
                <c:pt idx="7172">
                  <c:v>67</c:v>
                </c:pt>
                <c:pt idx="7173">
                  <c:v>67</c:v>
                </c:pt>
                <c:pt idx="7174">
                  <c:v>67</c:v>
                </c:pt>
                <c:pt idx="7175">
                  <c:v>67</c:v>
                </c:pt>
                <c:pt idx="7176">
                  <c:v>67</c:v>
                </c:pt>
                <c:pt idx="7177">
                  <c:v>67</c:v>
                </c:pt>
                <c:pt idx="7178">
                  <c:v>67</c:v>
                </c:pt>
                <c:pt idx="7179">
                  <c:v>67</c:v>
                </c:pt>
                <c:pt idx="7180">
                  <c:v>67</c:v>
                </c:pt>
                <c:pt idx="7181">
                  <c:v>67</c:v>
                </c:pt>
                <c:pt idx="7182">
                  <c:v>67</c:v>
                </c:pt>
                <c:pt idx="7183">
                  <c:v>67</c:v>
                </c:pt>
                <c:pt idx="7184">
                  <c:v>67</c:v>
                </c:pt>
                <c:pt idx="7185">
                  <c:v>67</c:v>
                </c:pt>
                <c:pt idx="7186">
                  <c:v>67</c:v>
                </c:pt>
                <c:pt idx="7187">
                  <c:v>67</c:v>
                </c:pt>
                <c:pt idx="7188">
                  <c:v>67</c:v>
                </c:pt>
                <c:pt idx="7189">
                  <c:v>67</c:v>
                </c:pt>
                <c:pt idx="7190">
                  <c:v>67</c:v>
                </c:pt>
                <c:pt idx="7191">
                  <c:v>67</c:v>
                </c:pt>
                <c:pt idx="7192">
                  <c:v>67</c:v>
                </c:pt>
                <c:pt idx="7193">
                  <c:v>67</c:v>
                </c:pt>
                <c:pt idx="7194">
                  <c:v>67</c:v>
                </c:pt>
                <c:pt idx="7195">
                  <c:v>67</c:v>
                </c:pt>
                <c:pt idx="7196">
                  <c:v>67</c:v>
                </c:pt>
                <c:pt idx="7197">
                  <c:v>67</c:v>
                </c:pt>
                <c:pt idx="7198">
                  <c:v>67</c:v>
                </c:pt>
                <c:pt idx="7199">
                  <c:v>67</c:v>
                </c:pt>
                <c:pt idx="7200">
                  <c:v>67</c:v>
                </c:pt>
                <c:pt idx="7201">
                  <c:v>67</c:v>
                </c:pt>
                <c:pt idx="7202">
                  <c:v>67</c:v>
                </c:pt>
                <c:pt idx="7203">
                  <c:v>67</c:v>
                </c:pt>
                <c:pt idx="7204">
                  <c:v>67</c:v>
                </c:pt>
                <c:pt idx="7205">
                  <c:v>67</c:v>
                </c:pt>
                <c:pt idx="7206">
                  <c:v>67</c:v>
                </c:pt>
                <c:pt idx="7207">
                  <c:v>67</c:v>
                </c:pt>
                <c:pt idx="7208">
                  <c:v>67</c:v>
                </c:pt>
                <c:pt idx="7209">
                  <c:v>67</c:v>
                </c:pt>
              </c:numCache>
            </c:numRef>
          </c:val>
          <c:smooth val="0"/>
        </c:ser>
        <c:ser>
          <c:idx val="3"/>
          <c:order val="1"/>
          <c:tx>
            <c:strRef>
              <c:f>Feuil2!$B$2:$B$3</c:f>
              <c:strCache>
                <c:ptCount val="1"/>
                <c:pt idx="0">
                  <c:v>AOD</c:v>
                </c:pt>
              </c:strCache>
            </c:strRef>
          </c:tx>
          <c:spPr>
            <a:ln w="31750">
              <a:solidFill>
                <a:schemeClr val="accent1"/>
              </a:solidFill>
            </a:ln>
          </c:spPr>
          <c:marker>
            <c:symbol val="none"/>
          </c:marker>
          <c:cat>
            <c:numRef>
              <c:f>Feuil2!$A$4:$A$7213</c:f>
              <c:numCache>
                <c:formatCode>d\-mmm\-yy</c:formatCode>
                <c:ptCount val="7210"/>
                <c:pt idx="0">
                  <c:v>16803</c:v>
                </c:pt>
                <c:pt idx="1">
                  <c:v>16804</c:v>
                </c:pt>
                <c:pt idx="2">
                  <c:v>16806</c:v>
                </c:pt>
                <c:pt idx="3">
                  <c:v>16807</c:v>
                </c:pt>
                <c:pt idx="4">
                  <c:v>16808</c:v>
                </c:pt>
                <c:pt idx="5">
                  <c:v>16810</c:v>
                </c:pt>
                <c:pt idx="6">
                  <c:v>16812</c:v>
                </c:pt>
                <c:pt idx="7">
                  <c:v>16814</c:v>
                </c:pt>
                <c:pt idx="8">
                  <c:v>16815</c:v>
                </c:pt>
                <c:pt idx="9">
                  <c:v>16817</c:v>
                </c:pt>
                <c:pt idx="10">
                  <c:v>16818</c:v>
                </c:pt>
                <c:pt idx="11">
                  <c:v>16820</c:v>
                </c:pt>
                <c:pt idx="12">
                  <c:v>16821</c:v>
                </c:pt>
                <c:pt idx="13">
                  <c:v>16822</c:v>
                </c:pt>
                <c:pt idx="14">
                  <c:v>16823</c:v>
                </c:pt>
                <c:pt idx="15">
                  <c:v>16824</c:v>
                </c:pt>
                <c:pt idx="16">
                  <c:v>16825</c:v>
                </c:pt>
                <c:pt idx="17">
                  <c:v>16826</c:v>
                </c:pt>
                <c:pt idx="18">
                  <c:v>16827</c:v>
                </c:pt>
                <c:pt idx="19">
                  <c:v>16828</c:v>
                </c:pt>
                <c:pt idx="20">
                  <c:v>16829</c:v>
                </c:pt>
                <c:pt idx="21">
                  <c:v>16830</c:v>
                </c:pt>
                <c:pt idx="22">
                  <c:v>16831</c:v>
                </c:pt>
                <c:pt idx="23">
                  <c:v>16833</c:v>
                </c:pt>
                <c:pt idx="24">
                  <c:v>16835</c:v>
                </c:pt>
                <c:pt idx="25">
                  <c:v>16836</c:v>
                </c:pt>
                <c:pt idx="26">
                  <c:v>16840</c:v>
                </c:pt>
                <c:pt idx="27">
                  <c:v>16843</c:v>
                </c:pt>
                <c:pt idx="28">
                  <c:v>16844</c:v>
                </c:pt>
                <c:pt idx="29">
                  <c:v>16845</c:v>
                </c:pt>
                <c:pt idx="30">
                  <c:v>16846</c:v>
                </c:pt>
                <c:pt idx="31">
                  <c:v>16847</c:v>
                </c:pt>
                <c:pt idx="32">
                  <c:v>16848</c:v>
                </c:pt>
                <c:pt idx="33">
                  <c:v>16849</c:v>
                </c:pt>
                <c:pt idx="34">
                  <c:v>16850</c:v>
                </c:pt>
                <c:pt idx="35">
                  <c:v>16851</c:v>
                </c:pt>
                <c:pt idx="36">
                  <c:v>16853</c:v>
                </c:pt>
                <c:pt idx="37">
                  <c:v>16854</c:v>
                </c:pt>
                <c:pt idx="38">
                  <c:v>16855</c:v>
                </c:pt>
                <c:pt idx="39">
                  <c:v>16856</c:v>
                </c:pt>
                <c:pt idx="40">
                  <c:v>16858</c:v>
                </c:pt>
                <c:pt idx="41">
                  <c:v>16859</c:v>
                </c:pt>
                <c:pt idx="42">
                  <c:v>16860</c:v>
                </c:pt>
                <c:pt idx="43">
                  <c:v>16861</c:v>
                </c:pt>
                <c:pt idx="44">
                  <c:v>16862</c:v>
                </c:pt>
                <c:pt idx="45">
                  <c:v>16863</c:v>
                </c:pt>
                <c:pt idx="46">
                  <c:v>16864</c:v>
                </c:pt>
                <c:pt idx="47">
                  <c:v>16865</c:v>
                </c:pt>
                <c:pt idx="48">
                  <c:v>16866</c:v>
                </c:pt>
                <c:pt idx="49">
                  <c:v>16867</c:v>
                </c:pt>
                <c:pt idx="50">
                  <c:v>16868</c:v>
                </c:pt>
                <c:pt idx="51">
                  <c:v>16872</c:v>
                </c:pt>
                <c:pt idx="52">
                  <c:v>16873</c:v>
                </c:pt>
                <c:pt idx="53">
                  <c:v>16874</c:v>
                </c:pt>
                <c:pt idx="54">
                  <c:v>16875</c:v>
                </c:pt>
                <c:pt idx="55">
                  <c:v>16876</c:v>
                </c:pt>
                <c:pt idx="56">
                  <c:v>16877</c:v>
                </c:pt>
                <c:pt idx="57">
                  <c:v>16878</c:v>
                </c:pt>
                <c:pt idx="58">
                  <c:v>16880</c:v>
                </c:pt>
                <c:pt idx="59">
                  <c:v>16882</c:v>
                </c:pt>
                <c:pt idx="60">
                  <c:v>16883</c:v>
                </c:pt>
                <c:pt idx="61">
                  <c:v>16884</c:v>
                </c:pt>
                <c:pt idx="62">
                  <c:v>16885</c:v>
                </c:pt>
                <c:pt idx="63">
                  <c:v>16886</c:v>
                </c:pt>
                <c:pt idx="64">
                  <c:v>16887</c:v>
                </c:pt>
                <c:pt idx="65">
                  <c:v>16888</c:v>
                </c:pt>
                <c:pt idx="66">
                  <c:v>16891</c:v>
                </c:pt>
                <c:pt idx="67">
                  <c:v>16892</c:v>
                </c:pt>
                <c:pt idx="68">
                  <c:v>16893</c:v>
                </c:pt>
                <c:pt idx="69">
                  <c:v>16894</c:v>
                </c:pt>
                <c:pt idx="70">
                  <c:v>16895</c:v>
                </c:pt>
                <c:pt idx="71">
                  <c:v>16896</c:v>
                </c:pt>
                <c:pt idx="72">
                  <c:v>16898</c:v>
                </c:pt>
                <c:pt idx="73">
                  <c:v>16899</c:v>
                </c:pt>
                <c:pt idx="74">
                  <c:v>16900</c:v>
                </c:pt>
                <c:pt idx="75">
                  <c:v>16901</c:v>
                </c:pt>
                <c:pt idx="76">
                  <c:v>16902</c:v>
                </c:pt>
                <c:pt idx="77">
                  <c:v>16904</c:v>
                </c:pt>
                <c:pt idx="78">
                  <c:v>16905</c:v>
                </c:pt>
                <c:pt idx="79">
                  <c:v>16906</c:v>
                </c:pt>
                <c:pt idx="80">
                  <c:v>16907</c:v>
                </c:pt>
                <c:pt idx="81">
                  <c:v>16908</c:v>
                </c:pt>
                <c:pt idx="82">
                  <c:v>16909</c:v>
                </c:pt>
                <c:pt idx="83">
                  <c:v>16910</c:v>
                </c:pt>
                <c:pt idx="84">
                  <c:v>16911</c:v>
                </c:pt>
                <c:pt idx="85">
                  <c:v>16912</c:v>
                </c:pt>
                <c:pt idx="86">
                  <c:v>16913</c:v>
                </c:pt>
                <c:pt idx="87">
                  <c:v>16914</c:v>
                </c:pt>
                <c:pt idx="88">
                  <c:v>16915</c:v>
                </c:pt>
                <c:pt idx="89">
                  <c:v>16916</c:v>
                </c:pt>
                <c:pt idx="90">
                  <c:v>16917</c:v>
                </c:pt>
                <c:pt idx="91">
                  <c:v>16920</c:v>
                </c:pt>
                <c:pt idx="92">
                  <c:v>16922</c:v>
                </c:pt>
                <c:pt idx="93">
                  <c:v>16923</c:v>
                </c:pt>
                <c:pt idx="94">
                  <c:v>16924</c:v>
                </c:pt>
                <c:pt idx="95">
                  <c:v>16926</c:v>
                </c:pt>
                <c:pt idx="96">
                  <c:v>16927</c:v>
                </c:pt>
                <c:pt idx="97">
                  <c:v>16928</c:v>
                </c:pt>
                <c:pt idx="98">
                  <c:v>16929</c:v>
                </c:pt>
                <c:pt idx="99">
                  <c:v>16931</c:v>
                </c:pt>
                <c:pt idx="100">
                  <c:v>16932</c:v>
                </c:pt>
                <c:pt idx="101">
                  <c:v>16933</c:v>
                </c:pt>
                <c:pt idx="102">
                  <c:v>16934</c:v>
                </c:pt>
                <c:pt idx="103">
                  <c:v>16935</c:v>
                </c:pt>
                <c:pt idx="104">
                  <c:v>16936</c:v>
                </c:pt>
                <c:pt idx="105">
                  <c:v>16937</c:v>
                </c:pt>
                <c:pt idx="106">
                  <c:v>16938</c:v>
                </c:pt>
                <c:pt idx="107">
                  <c:v>16939</c:v>
                </c:pt>
                <c:pt idx="108">
                  <c:v>16940</c:v>
                </c:pt>
                <c:pt idx="109">
                  <c:v>16941</c:v>
                </c:pt>
                <c:pt idx="110">
                  <c:v>16943</c:v>
                </c:pt>
                <c:pt idx="111">
                  <c:v>16944</c:v>
                </c:pt>
                <c:pt idx="112">
                  <c:v>16945</c:v>
                </c:pt>
                <c:pt idx="113">
                  <c:v>16947</c:v>
                </c:pt>
                <c:pt idx="114">
                  <c:v>16948</c:v>
                </c:pt>
                <c:pt idx="115">
                  <c:v>16949</c:v>
                </c:pt>
                <c:pt idx="116">
                  <c:v>16950</c:v>
                </c:pt>
                <c:pt idx="117">
                  <c:v>16951</c:v>
                </c:pt>
                <c:pt idx="118">
                  <c:v>16952</c:v>
                </c:pt>
                <c:pt idx="119">
                  <c:v>16953</c:v>
                </c:pt>
                <c:pt idx="120">
                  <c:v>16954</c:v>
                </c:pt>
                <c:pt idx="121">
                  <c:v>16955</c:v>
                </c:pt>
                <c:pt idx="122">
                  <c:v>16956</c:v>
                </c:pt>
                <c:pt idx="123">
                  <c:v>16957</c:v>
                </c:pt>
                <c:pt idx="124">
                  <c:v>16958</c:v>
                </c:pt>
                <c:pt idx="125">
                  <c:v>16959</c:v>
                </c:pt>
                <c:pt idx="126">
                  <c:v>16960</c:v>
                </c:pt>
                <c:pt idx="127">
                  <c:v>16961</c:v>
                </c:pt>
                <c:pt idx="128">
                  <c:v>16962</c:v>
                </c:pt>
                <c:pt idx="129">
                  <c:v>16963</c:v>
                </c:pt>
                <c:pt idx="130">
                  <c:v>16964</c:v>
                </c:pt>
                <c:pt idx="131">
                  <c:v>16965</c:v>
                </c:pt>
                <c:pt idx="132">
                  <c:v>16966</c:v>
                </c:pt>
                <c:pt idx="133">
                  <c:v>16967</c:v>
                </c:pt>
                <c:pt idx="134">
                  <c:v>16968</c:v>
                </c:pt>
                <c:pt idx="135">
                  <c:v>16969</c:v>
                </c:pt>
                <c:pt idx="136">
                  <c:v>16971</c:v>
                </c:pt>
                <c:pt idx="137">
                  <c:v>16972</c:v>
                </c:pt>
                <c:pt idx="138">
                  <c:v>16973</c:v>
                </c:pt>
                <c:pt idx="139">
                  <c:v>16974</c:v>
                </c:pt>
                <c:pt idx="140">
                  <c:v>16975</c:v>
                </c:pt>
                <c:pt idx="141">
                  <c:v>16977</c:v>
                </c:pt>
                <c:pt idx="142">
                  <c:v>16978</c:v>
                </c:pt>
                <c:pt idx="143">
                  <c:v>16980</c:v>
                </c:pt>
                <c:pt idx="144">
                  <c:v>16981</c:v>
                </c:pt>
                <c:pt idx="145">
                  <c:v>16982</c:v>
                </c:pt>
                <c:pt idx="146">
                  <c:v>16983</c:v>
                </c:pt>
                <c:pt idx="147">
                  <c:v>16984</c:v>
                </c:pt>
                <c:pt idx="148">
                  <c:v>16985</c:v>
                </c:pt>
                <c:pt idx="149">
                  <c:v>16986</c:v>
                </c:pt>
                <c:pt idx="150">
                  <c:v>16987</c:v>
                </c:pt>
                <c:pt idx="151">
                  <c:v>16988</c:v>
                </c:pt>
                <c:pt idx="152">
                  <c:v>16990</c:v>
                </c:pt>
                <c:pt idx="153">
                  <c:v>16991</c:v>
                </c:pt>
                <c:pt idx="154">
                  <c:v>16992</c:v>
                </c:pt>
                <c:pt idx="155">
                  <c:v>16993</c:v>
                </c:pt>
                <c:pt idx="156">
                  <c:v>16994</c:v>
                </c:pt>
                <c:pt idx="157">
                  <c:v>16995</c:v>
                </c:pt>
                <c:pt idx="158">
                  <c:v>16996</c:v>
                </c:pt>
                <c:pt idx="159">
                  <c:v>16997</c:v>
                </c:pt>
                <c:pt idx="160">
                  <c:v>16998</c:v>
                </c:pt>
                <c:pt idx="161">
                  <c:v>16999</c:v>
                </c:pt>
                <c:pt idx="162">
                  <c:v>17000</c:v>
                </c:pt>
                <c:pt idx="163">
                  <c:v>17001</c:v>
                </c:pt>
                <c:pt idx="164">
                  <c:v>17003</c:v>
                </c:pt>
                <c:pt idx="165">
                  <c:v>17006</c:v>
                </c:pt>
                <c:pt idx="166">
                  <c:v>17007</c:v>
                </c:pt>
                <c:pt idx="167">
                  <c:v>17009</c:v>
                </c:pt>
                <c:pt idx="168">
                  <c:v>17011</c:v>
                </c:pt>
                <c:pt idx="169">
                  <c:v>17012</c:v>
                </c:pt>
                <c:pt idx="170">
                  <c:v>17013</c:v>
                </c:pt>
                <c:pt idx="171">
                  <c:v>17014</c:v>
                </c:pt>
                <c:pt idx="172">
                  <c:v>17015</c:v>
                </c:pt>
                <c:pt idx="173">
                  <c:v>17016</c:v>
                </c:pt>
                <c:pt idx="174">
                  <c:v>17017</c:v>
                </c:pt>
                <c:pt idx="175">
                  <c:v>17018</c:v>
                </c:pt>
                <c:pt idx="176">
                  <c:v>17019</c:v>
                </c:pt>
                <c:pt idx="177">
                  <c:v>17020</c:v>
                </c:pt>
                <c:pt idx="178">
                  <c:v>17021</c:v>
                </c:pt>
                <c:pt idx="179">
                  <c:v>17022</c:v>
                </c:pt>
                <c:pt idx="180">
                  <c:v>17023</c:v>
                </c:pt>
                <c:pt idx="181">
                  <c:v>17024</c:v>
                </c:pt>
                <c:pt idx="182">
                  <c:v>17025</c:v>
                </c:pt>
                <c:pt idx="183">
                  <c:v>17026</c:v>
                </c:pt>
                <c:pt idx="184">
                  <c:v>17027</c:v>
                </c:pt>
                <c:pt idx="185">
                  <c:v>17028</c:v>
                </c:pt>
                <c:pt idx="186">
                  <c:v>17030</c:v>
                </c:pt>
                <c:pt idx="187">
                  <c:v>17031</c:v>
                </c:pt>
                <c:pt idx="188">
                  <c:v>17032</c:v>
                </c:pt>
                <c:pt idx="189">
                  <c:v>17033</c:v>
                </c:pt>
                <c:pt idx="190">
                  <c:v>17036</c:v>
                </c:pt>
                <c:pt idx="191">
                  <c:v>17037</c:v>
                </c:pt>
                <c:pt idx="192">
                  <c:v>17038</c:v>
                </c:pt>
                <c:pt idx="193">
                  <c:v>17039</c:v>
                </c:pt>
                <c:pt idx="194">
                  <c:v>17040</c:v>
                </c:pt>
                <c:pt idx="195">
                  <c:v>17041</c:v>
                </c:pt>
                <c:pt idx="196">
                  <c:v>17042</c:v>
                </c:pt>
                <c:pt idx="197">
                  <c:v>17043</c:v>
                </c:pt>
                <c:pt idx="198">
                  <c:v>17045</c:v>
                </c:pt>
                <c:pt idx="199">
                  <c:v>17046</c:v>
                </c:pt>
                <c:pt idx="200">
                  <c:v>17047</c:v>
                </c:pt>
                <c:pt idx="201">
                  <c:v>17048</c:v>
                </c:pt>
                <c:pt idx="202">
                  <c:v>17049</c:v>
                </c:pt>
                <c:pt idx="203">
                  <c:v>17050</c:v>
                </c:pt>
                <c:pt idx="204">
                  <c:v>17051</c:v>
                </c:pt>
                <c:pt idx="205">
                  <c:v>17052</c:v>
                </c:pt>
                <c:pt idx="206">
                  <c:v>17053</c:v>
                </c:pt>
                <c:pt idx="207">
                  <c:v>17054</c:v>
                </c:pt>
                <c:pt idx="208">
                  <c:v>17055</c:v>
                </c:pt>
                <c:pt idx="209">
                  <c:v>17056</c:v>
                </c:pt>
                <c:pt idx="210">
                  <c:v>17057</c:v>
                </c:pt>
                <c:pt idx="211">
                  <c:v>17058</c:v>
                </c:pt>
                <c:pt idx="212">
                  <c:v>17059</c:v>
                </c:pt>
                <c:pt idx="213">
                  <c:v>17060</c:v>
                </c:pt>
                <c:pt idx="214">
                  <c:v>17061</c:v>
                </c:pt>
                <c:pt idx="215">
                  <c:v>17062</c:v>
                </c:pt>
                <c:pt idx="216">
                  <c:v>17063</c:v>
                </c:pt>
                <c:pt idx="217">
                  <c:v>17064</c:v>
                </c:pt>
                <c:pt idx="218">
                  <c:v>17065</c:v>
                </c:pt>
                <c:pt idx="219">
                  <c:v>17066</c:v>
                </c:pt>
                <c:pt idx="220">
                  <c:v>17067</c:v>
                </c:pt>
                <c:pt idx="221">
                  <c:v>17068</c:v>
                </c:pt>
                <c:pt idx="222">
                  <c:v>17069</c:v>
                </c:pt>
                <c:pt idx="223">
                  <c:v>17070</c:v>
                </c:pt>
                <c:pt idx="224">
                  <c:v>17071</c:v>
                </c:pt>
                <c:pt idx="225">
                  <c:v>17072</c:v>
                </c:pt>
                <c:pt idx="226">
                  <c:v>17073</c:v>
                </c:pt>
                <c:pt idx="227">
                  <c:v>17074</c:v>
                </c:pt>
                <c:pt idx="228">
                  <c:v>17075</c:v>
                </c:pt>
                <c:pt idx="229">
                  <c:v>17076</c:v>
                </c:pt>
                <c:pt idx="230">
                  <c:v>17077</c:v>
                </c:pt>
                <c:pt idx="231">
                  <c:v>17078</c:v>
                </c:pt>
                <c:pt idx="232">
                  <c:v>17079</c:v>
                </c:pt>
                <c:pt idx="233">
                  <c:v>17082</c:v>
                </c:pt>
                <c:pt idx="234">
                  <c:v>17083</c:v>
                </c:pt>
                <c:pt idx="235">
                  <c:v>17087</c:v>
                </c:pt>
                <c:pt idx="236">
                  <c:v>17088</c:v>
                </c:pt>
                <c:pt idx="237">
                  <c:v>17089</c:v>
                </c:pt>
                <c:pt idx="238">
                  <c:v>17090</c:v>
                </c:pt>
                <c:pt idx="239">
                  <c:v>17091</c:v>
                </c:pt>
                <c:pt idx="240">
                  <c:v>17093</c:v>
                </c:pt>
                <c:pt idx="241">
                  <c:v>17094</c:v>
                </c:pt>
                <c:pt idx="242">
                  <c:v>17095</c:v>
                </c:pt>
                <c:pt idx="243">
                  <c:v>17098</c:v>
                </c:pt>
                <c:pt idx="244">
                  <c:v>17099</c:v>
                </c:pt>
                <c:pt idx="245">
                  <c:v>17100</c:v>
                </c:pt>
                <c:pt idx="246">
                  <c:v>17101</c:v>
                </c:pt>
                <c:pt idx="247">
                  <c:v>17102</c:v>
                </c:pt>
                <c:pt idx="248">
                  <c:v>17103</c:v>
                </c:pt>
                <c:pt idx="249">
                  <c:v>17104</c:v>
                </c:pt>
                <c:pt idx="250">
                  <c:v>17105</c:v>
                </c:pt>
                <c:pt idx="251">
                  <c:v>17106</c:v>
                </c:pt>
                <c:pt idx="252">
                  <c:v>17107</c:v>
                </c:pt>
                <c:pt idx="253">
                  <c:v>17108</c:v>
                </c:pt>
                <c:pt idx="254">
                  <c:v>17109</c:v>
                </c:pt>
                <c:pt idx="255">
                  <c:v>17110</c:v>
                </c:pt>
                <c:pt idx="256">
                  <c:v>17111</c:v>
                </c:pt>
                <c:pt idx="257">
                  <c:v>17112</c:v>
                </c:pt>
                <c:pt idx="258">
                  <c:v>17114</c:v>
                </c:pt>
                <c:pt idx="259">
                  <c:v>17115</c:v>
                </c:pt>
                <c:pt idx="260">
                  <c:v>17116</c:v>
                </c:pt>
                <c:pt idx="261">
                  <c:v>17117</c:v>
                </c:pt>
                <c:pt idx="262">
                  <c:v>17118</c:v>
                </c:pt>
                <c:pt idx="263">
                  <c:v>17119</c:v>
                </c:pt>
                <c:pt idx="264">
                  <c:v>17120</c:v>
                </c:pt>
                <c:pt idx="265">
                  <c:v>17121</c:v>
                </c:pt>
                <c:pt idx="266">
                  <c:v>17122</c:v>
                </c:pt>
                <c:pt idx="267">
                  <c:v>17123</c:v>
                </c:pt>
                <c:pt idx="268">
                  <c:v>17124</c:v>
                </c:pt>
                <c:pt idx="269">
                  <c:v>17125</c:v>
                </c:pt>
                <c:pt idx="270">
                  <c:v>17126</c:v>
                </c:pt>
                <c:pt idx="271">
                  <c:v>17127</c:v>
                </c:pt>
                <c:pt idx="272">
                  <c:v>17128</c:v>
                </c:pt>
                <c:pt idx="273">
                  <c:v>17129</c:v>
                </c:pt>
                <c:pt idx="274">
                  <c:v>17130</c:v>
                </c:pt>
                <c:pt idx="275">
                  <c:v>17131</c:v>
                </c:pt>
                <c:pt idx="276">
                  <c:v>17132</c:v>
                </c:pt>
                <c:pt idx="277">
                  <c:v>17133</c:v>
                </c:pt>
                <c:pt idx="278">
                  <c:v>17134</c:v>
                </c:pt>
                <c:pt idx="279">
                  <c:v>17136</c:v>
                </c:pt>
                <c:pt idx="280">
                  <c:v>17137</c:v>
                </c:pt>
                <c:pt idx="281">
                  <c:v>17138</c:v>
                </c:pt>
                <c:pt idx="282">
                  <c:v>17140</c:v>
                </c:pt>
                <c:pt idx="283">
                  <c:v>17141</c:v>
                </c:pt>
                <c:pt idx="284">
                  <c:v>17142</c:v>
                </c:pt>
                <c:pt idx="285">
                  <c:v>17143</c:v>
                </c:pt>
                <c:pt idx="286">
                  <c:v>17144</c:v>
                </c:pt>
                <c:pt idx="287">
                  <c:v>17145</c:v>
                </c:pt>
                <c:pt idx="288">
                  <c:v>17146</c:v>
                </c:pt>
                <c:pt idx="289">
                  <c:v>17147</c:v>
                </c:pt>
                <c:pt idx="290">
                  <c:v>17148</c:v>
                </c:pt>
                <c:pt idx="291">
                  <c:v>17150</c:v>
                </c:pt>
                <c:pt idx="292">
                  <c:v>17151</c:v>
                </c:pt>
                <c:pt idx="293">
                  <c:v>17152</c:v>
                </c:pt>
                <c:pt idx="294">
                  <c:v>17154</c:v>
                </c:pt>
                <c:pt idx="295">
                  <c:v>17155</c:v>
                </c:pt>
                <c:pt idx="296">
                  <c:v>17157</c:v>
                </c:pt>
                <c:pt idx="297">
                  <c:v>17159</c:v>
                </c:pt>
                <c:pt idx="298">
                  <c:v>17160</c:v>
                </c:pt>
                <c:pt idx="299">
                  <c:v>17161</c:v>
                </c:pt>
                <c:pt idx="300">
                  <c:v>17162</c:v>
                </c:pt>
                <c:pt idx="301">
                  <c:v>17163</c:v>
                </c:pt>
                <c:pt idx="302">
                  <c:v>17165</c:v>
                </c:pt>
                <c:pt idx="303">
                  <c:v>17166</c:v>
                </c:pt>
                <c:pt idx="304">
                  <c:v>17167</c:v>
                </c:pt>
                <c:pt idx="305">
                  <c:v>17168</c:v>
                </c:pt>
                <c:pt idx="306">
                  <c:v>17169</c:v>
                </c:pt>
                <c:pt idx="307">
                  <c:v>17171</c:v>
                </c:pt>
                <c:pt idx="308">
                  <c:v>17172</c:v>
                </c:pt>
                <c:pt idx="309">
                  <c:v>17173</c:v>
                </c:pt>
                <c:pt idx="310">
                  <c:v>17174</c:v>
                </c:pt>
                <c:pt idx="311">
                  <c:v>17175</c:v>
                </c:pt>
                <c:pt idx="312">
                  <c:v>17177</c:v>
                </c:pt>
                <c:pt idx="313">
                  <c:v>17178</c:v>
                </c:pt>
                <c:pt idx="314">
                  <c:v>17179</c:v>
                </c:pt>
                <c:pt idx="315">
                  <c:v>17180</c:v>
                </c:pt>
                <c:pt idx="316">
                  <c:v>17181</c:v>
                </c:pt>
                <c:pt idx="317">
                  <c:v>17182</c:v>
                </c:pt>
                <c:pt idx="318">
                  <c:v>17183</c:v>
                </c:pt>
                <c:pt idx="319">
                  <c:v>17184</c:v>
                </c:pt>
                <c:pt idx="320">
                  <c:v>17185</c:v>
                </c:pt>
                <c:pt idx="321">
                  <c:v>17186</c:v>
                </c:pt>
                <c:pt idx="322">
                  <c:v>17187</c:v>
                </c:pt>
                <c:pt idx="323">
                  <c:v>17188</c:v>
                </c:pt>
                <c:pt idx="324">
                  <c:v>17190</c:v>
                </c:pt>
                <c:pt idx="325">
                  <c:v>17191</c:v>
                </c:pt>
                <c:pt idx="326">
                  <c:v>17192</c:v>
                </c:pt>
                <c:pt idx="327">
                  <c:v>17193</c:v>
                </c:pt>
                <c:pt idx="328">
                  <c:v>17194</c:v>
                </c:pt>
                <c:pt idx="329">
                  <c:v>17196</c:v>
                </c:pt>
                <c:pt idx="330">
                  <c:v>17197</c:v>
                </c:pt>
                <c:pt idx="331">
                  <c:v>17198</c:v>
                </c:pt>
                <c:pt idx="332">
                  <c:v>17199</c:v>
                </c:pt>
                <c:pt idx="333">
                  <c:v>17200</c:v>
                </c:pt>
                <c:pt idx="334">
                  <c:v>17201</c:v>
                </c:pt>
                <c:pt idx="335">
                  <c:v>17202</c:v>
                </c:pt>
                <c:pt idx="336">
                  <c:v>17203</c:v>
                </c:pt>
                <c:pt idx="337">
                  <c:v>17204</c:v>
                </c:pt>
                <c:pt idx="338">
                  <c:v>17205</c:v>
                </c:pt>
                <c:pt idx="339">
                  <c:v>17206</c:v>
                </c:pt>
                <c:pt idx="340">
                  <c:v>17207</c:v>
                </c:pt>
                <c:pt idx="341">
                  <c:v>17208</c:v>
                </c:pt>
                <c:pt idx="342">
                  <c:v>17209</c:v>
                </c:pt>
                <c:pt idx="343">
                  <c:v>17211</c:v>
                </c:pt>
                <c:pt idx="344">
                  <c:v>17212</c:v>
                </c:pt>
                <c:pt idx="345">
                  <c:v>17213</c:v>
                </c:pt>
                <c:pt idx="346">
                  <c:v>17214</c:v>
                </c:pt>
                <c:pt idx="347">
                  <c:v>17215</c:v>
                </c:pt>
                <c:pt idx="348">
                  <c:v>17216</c:v>
                </c:pt>
                <c:pt idx="349">
                  <c:v>17217</c:v>
                </c:pt>
                <c:pt idx="350">
                  <c:v>17218</c:v>
                </c:pt>
                <c:pt idx="351">
                  <c:v>17219</c:v>
                </c:pt>
                <c:pt idx="352">
                  <c:v>17220</c:v>
                </c:pt>
                <c:pt idx="353">
                  <c:v>17221</c:v>
                </c:pt>
                <c:pt idx="354">
                  <c:v>17222</c:v>
                </c:pt>
                <c:pt idx="355">
                  <c:v>17223</c:v>
                </c:pt>
                <c:pt idx="356">
                  <c:v>17225</c:v>
                </c:pt>
                <c:pt idx="357">
                  <c:v>17226</c:v>
                </c:pt>
                <c:pt idx="358">
                  <c:v>17227</c:v>
                </c:pt>
                <c:pt idx="359">
                  <c:v>17228</c:v>
                </c:pt>
                <c:pt idx="360">
                  <c:v>17229</c:v>
                </c:pt>
                <c:pt idx="361">
                  <c:v>17230</c:v>
                </c:pt>
                <c:pt idx="362">
                  <c:v>17231</c:v>
                </c:pt>
                <c:pt idx="363">
                  <c:v>17233</c:v>
                </c:pt>
                <c:pt idx="364">
                  <c:v>17235</c:v>
                </c:pt>
                <c:pt idx="365">
                  <c:v>17236</c:v>
                </c:pt>
                <c:pt idx="366">
                  <c:v>17237</c:v>
                </c:pt>
                <c:pt idx="367">
                  <c:v>17238</c:v>
                </c:pt>
                <c:pt idx="368">
                  <c:v>17240</c:v>
                </c:pt>
                <c:pt idx="369">
                  <c:v>17241</c:v>
                </c:pt>
                <c:pt idx="370">
                  <c:v>17242</c:v>
                </c:pt>
                <c:pt idx="371">
                  <c:v>17243</c:v>
                </c:pt>
                <c:pt idx="372">
                  <c:v>17244</c:v>
                </c:pt>
                <c:pt idx="373">
                  <c:v>17245</c:v>
                </c:pt>
                <c:pt idx="374">
                  <c:v>17246</c:v>
                </c:pt>
                <c:pt idx="375">
                  <c:v>17247</c:v>
                </c:pt>
                <c:pt idx="376">
                  <c:v>17248</c:v>
                </c:pt>
                <c:pt idx="377">
                  <c:v>17250</c:v>
                </c:pt>
                <c:pt idx="378">
                  <c:v>17251</c:v>
                </c:pt>
                <c:pt idx="379">
                  <c:v>17252</c:v>
                </c:pt>
                <c:pt idx="380">
                  <c:v>17253</c:v>
                </c:pt>
                <c:pt idx="381">
                  <c:v>17255</c:v>
                </c:pt>
                <c:pt idx="382">
                  <c:v>17256</c:v>
                </c:pt>
                <c:pt idx="383">
                  <c:v>17257</c:v>
                </c:pt>
                <c:pt idx="384">
                  <c:v>17258</c:v>
                </c:pt>
                <c:pt idx="385">
                  <c:v>17259</c:v>
                </c:pt>
                <c:pt idx="386">
                  <c:v>17260</c:v>
                </c:pt>
                <c:pt idx="387">
                  <c:v>17261</c:v>
                </c:pt>
                <c:pt idx="388">
                  <c:v>17262</c:v>
                </c:pt>
                <c:pt idx="389">
                  <c:v>17264</c:v>
                </c:pt>
                <c:pt idx="390">
                  <c:v>17265</c:v>
                </c:pt>
                <c:pt idx="391">
                  <c:v>17266</c:v>
                </c:pt>
                <c:pt idx="392">
                  <c:v>17267</c:v>
                </c:pt>
                <c:pt idx="393">
                  <c:v>17268</c:v>
                </c:pt>
                <c:pt idx="394">
                  <c:v>17269</c:v>
                </c:pt>
                <c:pt idx="395">
                  <c:v>17270</c:v>
                </c:pt>
                <c:pt idx="396">
                  <c:v>17271</c:v>
                </c:pt>
                <c:pt idx="397">
                  <c:v>17272</c:v>
                </c:pt>
                <c:pt idx="398">
                  <c:v>17273</c:v>
                </c:pt>
                <c:pt idx="399">
                  <c:v>17274</c:v>
                </c:pt>
                <c:pt idx="400">
                  <c:v>17275</c:v>
                </c:pt>
                <c:pt idx="401">
                  <c:v>17276</c:v>
                </c:pt>
                <c:pt idx="402">
                  <c:v>17277</c:v>
                </c:pt>
                <c:pt idx="403">
                  <c:v>17278</c:v>
                </c:pt>
                <c:pt idx="404">
                  <c:v>17279</c:v>
                </c:pt>
                <c:pt idx="405">
                  <c:v>17280</c:v>
                </c:pt>
                <c:pt idx="406">
                  <c:v>17281</c:v>
                </c:pt>
                <c:pt idx="407">
                  <c:v>17283</c:v>
                </c:pt>
                <c:pt idx="408">
                  <c:v>17284</c:v>
                </c:pt>
                <c:pt idx="409">
                  <c:v>17285</c:v>
                </c:pt>
                <c:pt idx="410">
                  <c:v>17286</c:v>
                </c:pt>
                <c:pt idx="411">
                  <c:v>17288</c:v>
                </c:pt>
                <c:pt idx="412">
                  <c:v>17289</c:v>
                </c:pt>
                <c:pt idx="413">
                  <c:v>17290</c:v>
                </c:pt>
                <c:pt idx="414">
                  <c:v>17291</c:v>
                </c:pt>
                <c:pt idx="415">
                  <c:v>17292</c:v>
                </c:pt>
                <c:pt idx="416">
                  <c:v>17293</c:v>
                </c:pt>
                <c:pt idx="417">
                  <c:v>17294</c:v>
                </c:pt>
                <c:pt idx="418">
                  <c:v>17295</c:v>
                </c:pt>
                <c:pt idx="419">
                  <c:v>17296</c:v>
                </c:pt>
                <c:pt idx="420">
                  <c:v>17297</c:v>
                </c:pt>
                <c:pt idx="421">
                  <c:v>17298</c:v>
                </c:pt>
                <c:pt idx="422">
                  <c:v>17299</c:v>
                </c:pt>
                <c:pt idx="423">
                  <c:v>17301</c:v>
                </c:pt>
                <c:pt idx="424">
                  <c:v>17302</c:v>
                </c:pt>
                <c:pt idx="425">
                  <c:v>17303</c:v>
                </c:pt>
                <c:pt idx="426">
                  <c:v>17304</c:v>
                </c:pt>
                <c:pt idx="427">
                  <c:v>17305</c:v>
                </c:pt>
                <c:pt idx="428">
                  <c:v>17306</c:v>
                </c:pt>
                <c:pt idx="429">
                  <c:v>17307</c:v>
                </c:pt>
                <c:pt idx="430">
                  <c:v>17308</c:v>
                </c:pt>
                <c:pt idx="431">
                  <c:v>17309</c:v>
                </c:pt>
                <c:pt idx="432">
                  <c:v>17310</c:v>
                </c:pt>
                <c:pt idx="433">
                  <c:v>17311</c:v>
                </c:pt>
                <c:pt idx="434">
                  <c:v>17312</c:v>
                </c:pt>
                <c:pt idx="435">
                  <c:v>17313</c:v>
                </c:pt>
                <c:pt idx="436">
                  <c:v>17314</c:v>
                </c:pt>
                <c:pt idx="437">
                  <c:v>17315</c:v>
                </c:pt>
                <c:pt idx="438">
                  <c:v>17316</c:v>
                </c:pt>
                <c:pt idx="439">
                  <c:v>17317</c:v>
                </c:pt>
                <c:pt idx="440">
                  <c:v>17318</c:v>
                </c:pt>
                <c:pt idx="441">
                  <c:v>17319</c:v>
                </c:pt>
                <c:pt idx="442">
                  <c:v>17320</c:v>
                </c:pt>
                <c:pt idx="443">
                  <c:v>17321</c:v>
                </c:pt>
                <c:pt idx="444">
                  <c:v>17322</c:v>
                </c:pt>
                <c:pt idx="445">
                  <c:v>17323</c:v>
                </c:pt>
                <c:pt idx="446">
                  <c:v>17324</c:v>
                </c:pt>
                <c:pt idx="447">
                  <c:v>17325</c:v>
                </c:pt>
                <c:pt idx="448">
                  <c:v>17326</c:v>
                </c:pt>
                <c:pt idx="449">
                  <c:v>17327</c:v>
                </c:pt>
                <c:pt idx="450">
                  <c:v>17328</c:v>
                </c:pt>
                <c:pt idx="451">
                  <c:v>17329</c:v>
                </c:pt>
                <c:pt idx="452">
                  <c:v>17330</c:v>
                </c:pt>
                <c:pt idx="453">
                  <c:v>17331</c:v>
                </c:pt>
                <c:pt idx="454">
                  <c:v>17332</c:v>
                </c:pt>
                <c:pt idx="455">
                  <c:v>17333</c:v>
                </c:pt>
                <c:pt idx="456">
                  <c:v>17334</c:v>
                </c:pt>
                <c:pt idx="457">
                  <c:v>17335</c:v>
                </c:pt>
                <c:pt idx="458">
                  <c:v>17336</c:v>
                </c:pt>
                <c:pt idx="459">
                  <c:v>17337</c:v>
                </c:pt>
                <c:pt idx="460">
                  <c:v>17338</c:v>
                </c:pt>
                <c:pt idx="461">
                  <c:v>17339</c:v>
                </c:pt>
                <c:pt idx="462">
                  <c:v>17340</c:v>
                </c:pt>
                <c:pt idx="463">
                  <c:v>17343</c:v>
                </c:pt>
                <c:pt idx="464">
                  <c:v>17344</c:v>
                </c:pt>
                <c:pt idx="465">
                  <c:v>17345</c:v>
                </c:pt>
                <c:pt idx="466">
                  <c:v>17346</c:v>
                </c:pt>
                <c:pt idx="467">
                  <c:v>17347</c:v>
                </c:pt>
                <c:pt idx="468">
                  <c:v>17348</c:v>
                </c:pt>
                <c:pt idx="469">
                  <c:v>17349</c:v>
                </c:pt>
                <c:pt idx="470">
                  <c:v>17350</c:v>
                </c:pt>
                <c:pt idx="471">
                  <c:v>17351</c:v>
                </c:pt>
                <c:pt idx="472">
                  <c:v>17352</c:v>
                </c:pt>
                <c:pt idx="473">
                  <c:v>17353</c:v>
                </c:pt>
                <c:pt idx="474">
                  <c:v>17354</c:v>
                </c:pt>
                <c:pt idx="475">
                  <c:v>17355</c:v>
                </c:pt>
                <c:pt idx="476">
                  <c:v>17356</c:v>
                </c:pt>
                <c:pt idx="477">
                  <c:v>17357</c:v>
                </c:pt>
                <c:pt idx="478">
                  <c:v>17358</c:v>
                </c:pt>
                <c:pt idx="479">
                  <c:v>17359</c:v>
                </c:pt>
                <c:pt idx="480">
                  <c:v>17360</c:v>
                </c:pt>
                <c:pt idx="481">
                  <c:v>17361</c:v>
                </c:pt>
                <c:pt idx="482">
                  <c:v>17362</c:v>
                </c:pt>
                <c:pt idx="483">
                  <c:v>17363</c:v>
                </c:pt>
                <c:pt idx="484">
                  <c:v>17364</c:v>
                </c:pt>
                <c:pt idx="485">
                  <c:v>17365</c:v>
                </c:pt>
                <c:pt idx="486">
                  <c:v>17366</c:v>
                </c:pt>
                <c:pt idx="487">
                  <c:v>17367</c:v>
                </c:pt>
                <c:pt idx="488">
                  <c:v>17368</c:v>
                </c:pt>
                <c:pt idx="489">
                  <c:v>17369</c:v>
                </c:pt>
                <c:pt idx="490">
                  <c:v>17370</c:v>
                </c:pt>
                <c:pt idx="491">
                  <c:v>17371</c:v>
                </c:pt>
                <c:pt idx="492">
                  <c:v>17372</c:v>
                </c:pt>
                <c:pt idx="493">
                  <c:v>17374</c:v>
                </c:pt>
                <c:pt idx="494">
                  <c:v>17375</c:v>
                </c:pt>
                <c:pt idx="495">
                  <c:v>17376</c:v>
                </c:pt>
                <c:pt idx="496">
                  <c:v>17377</c:v>
                </c:pt>
                <c:pt idx="497">
                  <c:v>17378</c:v>
                </c:pt>
                <c:pt idx="498">
                  <c:v>17379</c:v>
                </c:pt>
                <c:pt idx="499">
                  <c:v>17380</c:v>
                </c:pt>
                <c:pt idx="500">
                  <c:v>17381</c:v>
                </c:pt>
                <c:pt idx="501">
                  <c:v>17382</c:v>
                </c:pt>
                <c:pt idx="502">
                  <c:v>17384</c:v>
                </c:pt>
                <c:pt idx="503">
                  <c:v>17385</c:v>
                </c:pt>
                <c:pt idx="504">
                  <c:v>17386</c:v>
                </c:pt>
                <c:pt idx="505">
                  <c:v>17387</c:v>
                </c:pt>
                <c:pt idx="506">
                  <c:v>17388</c:v>
                </c:pt>
                <c:pt idx="507">
                  <c:v>17389</c:v>
                </c:pt>
                <c:pt idx="508">
                  <c:v>17390</c:v>
                </c:pt>
                <c:pt idx="509">
                  <c:v>17391</c:v>
                </c:pt>
                <c:pt idx="510">
                  <c:v>17392</c:v>
                </c:pt>
                <c:pt idx="511">
                  <c:v>17393</c:v>
                </c:pt>
                <c:pt idx="512">
                  <c:v>17394</c:v>
                </c:pt>
                <c:pt idx="513">
                  <c:v>17395</c:v>
                </c:pt>
                <c:pt idx="514">
                  <c:v>17396</c:v>
                </c:pt>
                <c:pt idx="515">
                  <c:v>17397</c:v>
                </c:pt>
                <c:pt idx="516">
                  <c:v>17398</c:v>
                </c:pt>
                <c:pt idx="517">
                  <c:v>17399</c:v>
                </c:pt>
                <c:pt idx="518">
                  <c:v>17400</c:v>
                </c:pt>
                <c:pt idx="519">
                  <c:v>17401</c:v>
                </c:pt>
                <c:pt idx="520">
                  <c:v>17402</c:v>
                </c:pt>
                <c:pt idx="521">
                  <c:v>17403</c:v>
                </c:pt>
                <c:pt idx="522">
                  <c:v>17404</c:v>
                </c:pt>
                <c:pt idx="523">
                  <c:v>17405</c:v>
                </c:pt>
                <c:pt idx="524">
                  <c:v>17406</c:v>
                </c:pt>
                <c:pt idx="525">
                  <c:v>17407</c:v>
                </c:pt>
                <c:pt idx="526">
                  <c:v>17408</c:v>
                </c:pt>
                <c:pt idx="527">
                  <c:v>17409</c:v>
                </c:pt>
                <c:pt idx="528">
                  <c:v>17410</c:v>
                </c:pt>
                <c:pt idx="529">
                  <c:v>17412</c:v>
                </c:pt>
                <c:pt idx="530">
                  <c:v>17413</c:v>
                </c:pt>
                <c:pt idx="531">
                  <c:v>17414</c:v>
                </c:pt>
                <c:pt idx="532">
                  <c:v>17415</c:v>
                </c:pt>
                <c:pt idx="533">
                  <c:v>17416</c:v>
                </c:pt>
                <c:pt idx="534">
                  <c:v>17417</c:v>
                </c:pt>
                <c:pt idx="535">
                  <c:v>17419</c:v>
                </c:pt>
                <c:pt idx="536">
                  <c:v>17421</c:v>
                </c:pt>
                <c:pt idx="537">
                  <c:v>17422</c:v>
                </c:pt>
                <c:pt idx="538">
                  <c:v>17423</c:v>
                </c:pt>
                <c:pt idx="539">
                  <c:v>17424</c:v>
                </c:pt>
                <c:pt idx="540">
                  <c:v>17425</c:v>
                </c:pt>
                <c:pt idx="541">
                  <c:v>17426</c:v>
                </c:pt>
                <c:pt idx="542">
                  <c:v>17427</c:v>
                </c:pt>
                <c:pt idx="543">
                  <c:v>17428</c:v>
                </c:pt>
                <c:pt idx="544">
                  <c:v>17429</c:v>
                </c:pt>
                <c:pt idx="545">
                  <c:v>17430</c:v>
                </c:pt>
                <c:pt idx="546">
                  <c:v>17431</c:v>
                </c:pt>
                <c:pt idx="547">
                  <c:v>17432</c:v>
                </c:pt>
                <c:pt idx="548">
                  <c:v>17433</c:v>
                </c:pt>
                <c:pt idx="549">
                  <c:v>17434</c:v>
                </c:pt>
                <c:pt idx="550">
                  <c:v>17435</c:v>
                </c:pt>
                <c:pt idx="551">
                  <c:v>17437</c:v>
                </c:pt>
                <c:pt idx="552">
                  <c:v>17438</c:v>
                </c:pt>
                <c:pt idx="553">
                  <c:v>17439</c:v>
                </c:pt>
                <c:pt idx="554">
                  <c:v>17440</c:v>
                </c:pt>
                <c:pt idx="555">
                  <c:v>17441</c:v>
                </c:pt>
                <c:pt idx="556">
                  <c:v>17442</c:v>
                </c:pt>
                <c:pt idx="557">
                  <c:v>17443</c:v>
                </c:pt>
                <c:pt idx="558">
                  <c:v>17444</c:v>
                </c:pt>
                <c:pt idx="559">
                  <c:v>17445</c:v>
                </c:pt>
                <c:pt idx="560">
                  <c:v>17447</c:v>
                </c:pt>
                <c:pt idx="561">
                  <c:v>17448</c:v>
                </c:pt>
                <c:pt idx="562">
                  <c:v>17449</c:v>
                </c:pt>
                <c:pt idx="563">
                  <c:v>17450</c:v>
                </c:pt>
                <c:pt idx="564">
                  <c:v>17451</c:v>
                </c:pt>
                <c:pt idx="565">
                  <c:v>17452</c:v>
                </c:pt>
                <c:pt idx="566">
                  <c:v>17453</c:v>
                </c:pt>
                <c:pt idx="567">
                  <c:v>17454</c:v>
                </c:pt>
                <c:pt idx="568">
                  <c:v>17455</c:v>
                </c:pt>
                <c:pt idx="569">
                  <c:v>17456</c:v>
                </c:pt>
                <c:pt idx="570">
                  <c:v>17457</c:v>
                </c:pt>
                <c:pt idx="571">
                  <c:v>17458</c:v>
                </c:pt>
                <c:pt idx="572">
                  <c:v>17459</c:v>
                </c:pt>
                <c:pt idx="573">
                  <c:v>17460</c:v>
                </c:pt>
                <c:pt idx="574">
                  <c:v>17461</c:v>
                </c:pt>
                <c:pt idx="575">
                  <c:v>17462</c:v>
                </c:pt>
                <c:pt idx="576">
                  <c:v>17463</c:v>
                </c:pt>
                <c:pt idx="577">
                  <c:v>17464</c:v>
                </c:pt>
                <c:pt idx="578">
                  <c:v>17465</c:v>
                </c:pt>
                <c:pt idx="579">
                  <c:v>17466</c:v>
                </c:pt>
                <c:pt idx="580">
                  <c:v>17467</c:v>
                </c:pt>
                <c:pt idx="581">
                  <c:v>17468</c:v>
                </c:pt>
                <c:pt idx="582">
                  <c:v>17469</c:v>
                </c:pt>
                <c:pt idx="583">
                  <c:v>17470</c:v>
                </c:pt>
                <c:pt idx="584">
                  <c:v>17471</c:v>
                </c:pt>
                <c:pt idx="585">
                  <c:v>17472</c:v>
                </c:pt>
                <c:pt idx="586">
                  <c:v>17474</c:v>
                </c:pt>
                <c:pt idx="587">
                  <c:v>17475</c:v>
                </c:pt>
                <c:pt idx="588">
                  <c:v>17476</c:v>
                </c:pt>
                <c:pt idx="589">
                  <c:v>17477</c:v>
                </c:pt>
                <c:pt idx="590">
                  <c:v>17478</c:v>
                </c:pt>
                <c:pt idx="591">
                  <c:v>17479</c:v>
                </c:pt>
                <c:pt idx="592">
                  <c:v>17480</c:v>
                </c:pt>
                <c:pt idx="593">
                  <c:v>17481</c:v>
                </c:pt>
                <c:pt idx="594">
                  <c:v>17482</c:v>
                </c:pt>
                <c:pt idx="595">
                  <c:v>17483</c:v>
                </c:pt>
                <c:pt idx="596">
                  <c:v>17484</c:v>
                </c:pt>
                <c:pt idx="597">
                  <c:v>17485</c:v>
                </c:pt>
                <c:pt idx="598">
                  <c:v>17487</c:v>
                </c:pt>
                <c:pt idx="599">
                  <c:v>17488</c:v>
                </c:pt>
                <c:pt idx="600">
                  <c:v>17489</c:v>
                </c:pt>
                <c:pt idx="601">
                  <c:v>17490</c:v>
                </c:pt>
                <c:pt idx="602">
                  <c:v>17491</c:v>
                </c:pt>
                <c:pt idx="603">
                  <c:v>17492</c:v>
                </c:pt>
                <c:pt idx="604">
                  <c:v>17493</c:v>
                </c:pt>
                <c:pt idx="605">
                  <c:v>17494</c:v>
                </c:pt>
                <c:pt idx="606">
                  <c:v>17495</c:v>
                </c:pt>
                <c:pt idx="607">
                  <c:v>17496</c:v>
                </c:pt>
                <c:pt idx="608">
                  <c:v>17497</c:v>
                </c:pt>
                <c:pt idx="609">
                  <c:v>17498</c:v>
                </c:pt>
                <c:pt idx="610">
                  <c:v>17499</c:v>
                </c:pt>
                <c:pt idx="611">
                  <c:v>17500</c:v>
                </c:pt>
                <c:pt idx="612">
                  <c:v>17501</c:v>
                </c:pt>
                <c:pt idx="613">
                  <c:v>17502</c:v>
                </c:pt>
                <c:pt idx="614">
                  <c:v>17503</c:v>
                </c:pt>
                <c:pt idx="615">
                  <c:v>17504</c:v>
                </c:pt>
                <c:pt idx="616">
                  <c:v>17507</c:v>
                </c:pt>
                <c:pt idx="617">
                  <c:v>17508</c:v>
                </c:pt>
                <c:pt idx="618">
                  <c:v>17509</c:v>
                </c:pt>
                <c:pt idx="619">
                  <c:v>17510</c:v>
                </c:pt>
                <c:pt idx="620">
                  <c:v>17511</c:v>
                </c:pt>
                <c:pt idx="621">
                  <c:v>17512</c:v>
                </c:pt>
                <c:pt idx="622">
                  <c:v>17513</c:v>
                </c:pt>
                <c:pt idx="623">
                  <c:v>17514</c:v>
                </c:pt>
                <c:pt idx="624">
                  <c:v>17515</c:v>
                </c:pt>
                <c:pt idx="625">
                  <c:v>17516</c:v>
                </c:pt>
                <c:pt idx="626">
                  <c:v>17517</c:v>
                </c:pt>
                <c:pt idx="627">
                  <c:v>17518</c:v>
                </c:pt>
                <c:pt idx="628">
                  <c:v>17519</c:v>
                </c:pt>
                <c:pt idx="629">
                  <c:v>17520</c:v>
                </c:pt>
                <c:pt idx="630">
                  <c:v>17521</c:v>
                </c:pt>
                <c:pt idx="631">
                  <c:v>17522</c:v>
                </c:pt>
                <c:pt idx="632">
                  <c:v>17523</c:v>
                </c:pt>
                <c:pt idx="633">
                  <c:v>17524</c:v>
                </c:pt>
                <c:pt idx="634">
                  <c:v>17525</c:v>
                </c:pt>
                <c:pt idx="635">
                  <c:v>17526</c:v>
                </c:pt>
                <c:pt idx="636">
                  <c:v>17527</c:v>
                </c:pt>
                <c:pt idx="637">
                  <c:v>17528</c:v>
                </c:pt>
                <c:pt idx="638">
                  <c:v>17529</c:v>
                </c:pt>
                <c:pt idx="639">
                  <c:v>17530</c:v>
                </c:pt>
                <c:pt idx="640">
                  <c:v>17532</c:v>
                </c:pt>
                <c:pt idx="641">
                  <c:v>17533</c:v>
                </c:pt>
                <c:pt idx="642">
                  <c:v>17534</c:v>
                </c:pt>
                <c:pt idx="643">
                  <c:v>17535</c:v>
                </c:pt>
                <c:pt idx="644">
                  <c:v>17536</c:v>
                </c:pt>
                <c:pt idx="645">
                  <c:v>17537</c:v>
                </c:pt>
                <c:pt idx="646">
                  <c:v>17538</c:v>
                </c:pt>
                <c:pt idx="647">
                  <c:v>17539</c:v>
                </c:pt>
                <c:pt idx="648">
                  <c:v>17540</c:v>
                </c:pt>
                <c:pt idx="649">
                  <c:v>17541</c:v>
                </c:pt>
                <c:pt idx="650">
                  <c:v>17542</c:v>
                </c:pt>
                <c:pt idx="651">
                  <c:v>17543</c:v>
                </c:pt>
                <c:pt idx="652">
                  <c:v>17544</c:v>
                </c:pt>
                <c:pt idx="653">
                  <c:v>17545</c:v>
                </c:pt>
                <c:pt idx="654">
                  <c:v>17546</c:v>
                </c:pt>
                <c:pt idx="655">
                  <c:v>17547</c:v>
                </c:pt>
                <c:pt idx="656">
                  <c:v>17548</c:v>
                </c:pt>
                <c:pt idx="657">
                  <c:v>17549</c:v>
                </c:pt>
                <c:pt idx="658">
                  <c:v>17550</c:v>
                </c:pt>
                <c:pt idx="659">
                  <c:v>17551</c:v>
                </c:pt>
                <c:pt idx="660">
                  <c:v>17552</c:v>
                </c:pt>
                <c:pt idx="661">
                  <c:v>17553</c:v>
                </c:pt>
                <c:pt idx="662">
                  <c:v>17554</c:v>
                </c:pt>
                <c:pt idx="663">
                  <c:v>17555</c:v>
                </c:pt>
                <c:pt idx="664">
                  <c:v>17556</c:v>
                </c:pt>
                <c:pt idx="665">
                  <c:v>17557</c:v>
                </c:pt>
                <c:pt idx="666">
                  <c:v>17558</c:v>
                </c:pt>
                <c:pt idx="667">
                  <c:v>17559</c:v>
                </c:pt>
                <c:pt idx="668">
                  <c:v>17560</c:v>
                </c:pt>
                <c:pt idx="669">
                  <c:v>17561</c:v>
                </c:pt>
                <c:pt idx="670">
                  <c:v>17562</c:v>
                </c:pt>
                <c:pt idx="671">
                  <c:v>17563</c:v>
                </c:pt>
                <c:pt idx="672">
                  <c:v>17564</c:v>
                </c:pt>
                <c:pt idx="673">
                  <c:v>17565</c:v>
                </c:pt>
                <c:pt idx="674">
                  <c:v>17566</c:v>
                </c:pt>
                <c:pt idx="675">
                  <c:v>17567</c:v>
                </c:pt>
                <c:pt idx="676">
                  <c:v>17568</c:v>
                </c:pt>
                <c:pt idx="677">
                  <c:v>17569</c:v>
                </c:pt>
                <c:pt idx="678">
                  <c:v>17570</c:v>
                </c:pt>
                <c:pt idx="679">
                  <c:v>17571</c:v>
                </c:pt>
                <c:pt idx="680">
                  <c:v>17572</c:v>
                </c:pt>
                <c:pt idx="681">
                  <c:v>17573</c:v>
                </c:pt>
                <c:pt idx="682">
                  <c:v>17575</c:v>
                </c:pt>
                <c:pt idx="683">
                  <c:v>17576</c:v>
                </c:pt>
                <c:pt idx="684">
                  <c:v>17577</c:v>
                </c:pt>
                <c:pt idx="685">
                  <c:v>17578</c:v>
                </c:pt>
                <c:pt idx="686">
                  <c:v>17579</c:v>
                </c:pt>
                <c:pt idx="687">
                  <c:v>17580</c:v>
                </c:pt>
                <c:pt idx="688">
                  <c:v>17581</c:v>
                </c:pt>
                <c:pt idx="689">
                  <c:v>17582</c:v>
                </c:pt>
                <c:pt idx="690">
                  <c:v>17583</c:v>
                </c:pt>
                <c:pt idx="691">
                  <c:v>17585</c:v>
                </c:pt>
                <c:pt idx="692">
                  <c:v>17586</c:v>
                </c:pt>
                <c:pt idx="693">
                  <c:v>17587</c:v>
                </c:pt>
                <c:pt idx="694">
                  <c:v>17588</c:v>
                </c:pt>
                <c:pt idx="695">
                  <c:v>17589</c:v>
                </c:pt>
                <c:pt idx="696">
                  <c:v>17590</c:v>
                </c:pt>
                <c:pt idx="697">
                  <c:v>17591</c:v>
                </c:pt>
                <c:pt idx="698">
                  <c:v>17592</c:v>
                </c:pt>
                <c:pt idx="699">
                  <c:v>17593</c:v>
                </c:pt>
                <c:pt idx="700">
                  <c:v>17594</c:v>
                </c:pt>
                <c:pt idx="701">
                  <c:v>17595</c:v>
                </c:pt>
                <c:pt idx="702">
                  <c:v>17596</c:v>
                </c:pt>
                <c:pt idx="703">
                  <c:v>17597</c:v>
                </c:pt>
                <c:pt idx="704">
                  <c:v>17598</c:v>
                </c:pt>
                <c:pt idx="705">
                  <c:v>17599</c:v>
                </c:pt>
                <c:pt idx="706">
                  <c:v>17600</c:v>
                </c:pt>
                <c:pt idx="707">
                  <c:v>17601</c:v>
                </c:pt>
                <c:pt idx="708">
                  <c:v>17602</c:v>
                </c:pt>
                <c:pt idx="709">
                  <c:v>17603</c:v>
                </c:pt>
                <c:pt idx="710">
                  <c:v>17604</c:v>
                </c:pt>
                <c:pt idx="711">
                  <c:v>17605</c:v>
                </c:pt>
                <c:pt idx="712">
                  <c:v>17606</c:v>
                </c:pt>
                <c:pt idx="713">
                  <c:v>17607</c:v>
                </c:pt>
                <c:pt idx="714">
                  <c:v>17608</c:v>
                </c:pt>
                <c:pt idx="715">
                  <c:v>17609</c:v>
                </c:pt>
                <c:pt idx="716">
                  <c:v>17610</c:v>
                </c:pt>
                <c:pt idx="717">
                  <c:v>17611</c:v>
                </c:pt>
                <c:pt idx="718">
                  <c:v>17612</c:v>
                </c:pt>
                <c:pt idx="719">
                  <c:v>17613</c:v>
                </c:pt>
                <c:pt idx="720">
                  <c:v>17614</c:v>
                </c:pt>
                <c:pt idx="721">
                  <c:v>17615</c:v>
                </c:pt>
                <c:pt idx="722">
                  <c:v>17616</c:v>
                </c:pt>
                <c:pt idx="723">
                  <c:v>17617</c:v>
                </c:pt>
                <c:pt idx="724">
                  <c:v>17618</c:v>
                </c:pt>
                <c:pt idx="725">
                  <c:v>17619</c:v>
                </c:pt>
                <c:pt idx="726">
                  <c:v>17620</c:v>
                </c:pt>
                <c:pt idx="727">
                  <c:v>17621</c:v>
                </c:pt>
                <c:pt idx="728">
                  <c:v>17622</c:v>
                </c:pt>
                <c:pt idx="729">
                  <c:v>17623</c:v>
                </c:pt>
                <c:pt idx="730">
                  <c:v>17624</c:v>
                </c:pt>
                <c:pt idx="731">
                  <c:v>17625</c:v>
                </c:pt>
                <c:pt idx="732">
                  <c:v>17628</c:v>
                </c:pt>
                <c:pt idx="733">
                  <c:v>17629</c:v>
                </c:pt>
                <c:pt idx="734">
                  <c:v>17630</c:v>
                </c:pt>
                <c:pt idx="735">
                  <c:v>17631</c:v>
                </c:pt>
                <c:pt idx="736">
                  <c:v>17632</c:v>
                </c:pt>
                <c:pt idx="737">
                  <c:v>17633</c:v>
                </c:pt>
                <c:pt idx="738">
                  <c:v>17634</c:v>
                </c:pt>
                <c:pt idx="739">
                  <c:v>17635</c:v>
                </c:pt>
                <c:pt idx="740">
                  <c:v>17636</c:v>
                </c:pt>
                <c:pt idx="741">
                  <c:v>17637</c:v>
                </c:pt>
                <c:pt idx="742">
                  <c:v>17638</c:v>
                </c:pt>
                <c:pt idx="743">
                  <c:v>17639</c:v>
                </c:pt>
                <c:pt idx="744">
                  <c:v>17640</c:v>
                </c:pt>
                <c:pt idx="745">
                  <c:v>17641</c:v>
                </c:pt>
                <c:pt idx="746">
                  <c:v>17642</c:v>
                </c:pt>
                <c:pt idx="747">
                  <c:v>17643</c:v>
                </c:pt>
                <c:pt idx="748">
                  <c:v>17644</c:v>
                </c:pt>
                <c:pt idx="749">
                  <c:v>17645</c:v>
                </c:pt>
                <c:pt idx="750">
                  <c:v>17646</c:v>
                </c:pt>
                <c:pt idx="751">
                  <c:v>17647</c:v>
                </c:pt>
                <c:pt idx="752">
                  <c:v>17648</c:v>
                </c:pt>
                <c:pt idx="753">
                  <c:v>17649</c:v>
                </c:pt>
                <c:pt idx="754">
                  <c:v>17650</c:v>
                </c:pt>
                <c:pt idx="755">
                  <c:v>17651</c:v>
                </c:pt>
                <c:pt idx="756">
                  <c:v>17652</c:v>
                </c:pt>
                <c:pt idx="757">
                  <c:v>17653</c:v>
                </c:pt>
                <c:pt idx="758">
                  <c:v>17654</c:v>
                </c:pt>
                <c:pt idx="759">
                  <c:v>17655</c:v>
                </c:pt>
                <c:pt idx="760">
                  <c:v>17656</c:v>
                </c:pt>
                <c:pt idx="761">
                  <c:v>17657</c:v>
                </c:pt>
                <c:pt idx="762">
                  <c:v>17658</c:v>
                </c:pt>
                <c:pt idx="763">
                  <c:v>17659</c:v>
                </c:pt>
                <c:pt idx="764">
                  <c:v>17660</c:v>
                </c:pt>
                <c:pt idx="765">
                  <c:v>17661</c:v>
                </c:pt>
                <c:pt idx="766">
                  <c:v>17662</c:v>
                </c:pt>
                <c:pt idx="767">
                  <c:v>17663</c:v>
                </c:pt>
                <c:pt idx="768">
                  <c:v>17664</c:v>
                </c:pt>
                <c:pt idx="769">
                  <c:v>17665</c:v>
                </c:pt>
                <c:pt idx="770">
                  <c:v>17666</c:v>
                </c:pt>
                <c:pt idx="771">
                  <c:v>17667</c:v>
                </c:pt>
                <c:pt idx="772">
                  <c:v>17668</c:v>
                </c:pt>
                <c:pt idx="773">
                  <c:v>17669</c:v>
                </c:pt>
                <c:pt idx="774">
                  <c:v>17670</c:v>
                </c:pt>
                <c:pt idx="775">
                  <c:v>17671</c:v>
                </c:pt>
                <c:pt idx="776">
                  <c:v>17672</c:v>
                </c:pt>
                <c:pt idx="777">
                  <c:v>17673</c:v>
                </c:pt>
                <c:pt idx="778">
                  <c:v>17674</c:v>
                </c:pt>
                <c:pt idx="779">
                  <c:v>17675</c:v>
                </c:pt>
                <c:pt idx="780">
                  <c:v>17676</c:v>
                </c:pt>
                <c:pt idx="781">
                  <c:v>17677</c:v>
                </c:pt>
                <c:pt idx="782">
                  <c:v>17678</c:v>
                </c:pt>
                <c:pt idx="783">
                  <c:v>17679</c:v>
                </c:pt>
                <c:pt idx="784">
                  <c:v>17680</c:v>
                </c:pt>
                <c:pt idx="785">
                  <c:v>17681</c:v>
                </c:pt>
                <c:pt idx="786">
                  <c:v>17682</c:v>
                </c:pt>
                <c:pt idx="787">
                  <c:v>17683</c:v>
                </c:pt>
                <c:pt idx="788">
                  <c:v>17684</c:v>
                </c:pt>
                <c:pt idx="789">
                  <c:v>17685</c:v>
                </c:pt>
                <c:pt idx="790">
                  <c:v>17686</c:v>
                </c:pt>
                <c:pt idx="791">
                  <c:v>17687</c:v>
                </c:pt>
                <c:pt idx="792">
                  <c:v>17688</c:v>
                </c:pt>
                <c:pt idx="793">
                  <c:v>17689</c:v>
                </c:pt>
                <c:pt idx="794">
                  <c:v>17690</c:v>
                </c:pt>
                <c:pt idx="795">
                  <c:v>17691</c:v>
                </c:pt>
                <c:pt idx="796">
                  <c:v>17692</c:v>
                </c:pt>
                <c:pt idx="797">
                  <c:v>17693</c:v>
                </c:pt>
                <c:pt idx="798">
                  <c:v>17694</c:v>
                </c:pt>
                <c:pt idx="799">
                  <c:v>17695</c:v>
                </c:pt>
                <c:pt idx="800">
                  <c:v>17696</c:v>
                </c:pt>
                <c:pt idx="801">
                  <c:v>17697</c:v>
                </c:pt>
                <c:pt idx="802">
                  <c:v>17698</c:v>
                </c:pt>
                <c:pt idx="803">
                  <c:v>17699</c:v>
                </c:pt>
                <c:pt idx="804">
                  <c:v>17700</c:v>
                </c:pt>
                <c:pt idx="805">
                  <c:v>17701</c:v>
                </c:pt>
                <c:pt idx="806">
                  <c:v>17702</c:v>
                </c:pt>
                <c:pt idx="807">
                  <c:v>17703</c:v>
                </c:pt>
                <c:pt idx="808">
                  <c:v>17704</c:v>
                </c:pt>
                <c:pt idx="809">
                  <c:v>17705</c:v>
                </c:pt>
                <c:pt idx="810">
                  <c:v>17706</c:v>
                </c:pt>
                <c:pt idx="811">
                  <c:v>17707</c:v>
                </c:pt>
                <c:pt idx="812">
                  <c:v>17708</c:v>
                </c:pt>
                <c:pt idx="813">
                  <c:v>17709</c:v>
                </c:pt>
                <c:pt idx="814">
                  <c:v>17710</c:v>
                </c:pt>
                <c:pt idx="815">
                  <c:v>17711</c:v>
                </c:pt>
                <c:pt idx="816">
                  <c:v>17712</c:v>
                </c:pt>
                <c:pt idx="817">
                  <c:v>17713</c:v>
                </c:pt>
                <c:pt idx="818">
                  <c:v>17714</c:v>
                </c:pt>
                <c:pt idx="819">
                  <c:v>17715</c:v>
                </c:pt>
                <c:pt idx="820">
                  <c:v>17716</c:v>
                </c:pt>
                <c:pt idx="821">
                  <c:v>17717</c:v>
                </c:pt>
                <c:pt idx="822">
                  <c:v>17718</c:v>
                </c:pt>
                <c:pt idx="823">
                  <c:v>17719</c:v>
                </c:pt>
                <c:pt idx="824">
                  <c:v>17720</c:v>
                </c:pt>
                <c:pt idx="825">
                  <c:v>17721</c:v>
                </c:pt>
                <c:pt idx="826">
                  <c:v>17722</c:v>
                </c:pt>
                <c:pt idx="827">
                  <c:v>17723</c:v>
                </c:pt>
                <c:pt idx="828">
                  <c:v>17724</c:v>
                </c:pt>
                <c:pt idx="829">
                  <c:v>17725</c:v>
                </c:pt>
                <c:pt idx="830">
                  <c:v>17726</c:v>
                </c:pt>
                <c:pt idx="831">
                  <c:v>17727</c:v>
                </c:pt>
                <c:pt idx="832">
                  <c:v>17728</c:v>
                </c:pt>
                <c:pt idx="833">
                  <c:v>17729</c:v>
                </c:pt>
                <c:pt idx="834">
                  <c:v>17730</c:v>
                </c:pt>
                <c:pt idx="835">
                  <c:v>17731</c:v>
                </c:pt>
                <c:pt idx="836">
                  <c:v>17732</c:v>
                </c:pt>
                <c:pt idx="837">
                  <c:v>17733</c:v>
                </c:pt>
                <c:pt idx="838">
                  <c:v>17734</c:v>
                </c:pt>
                <c:pt idx="839">
                  <c:v>17735</c:v>
                </c:pt>
                <c:pt idx="840">
                  <c:v>17736</c:v>
                </c:pt>
                <c:pt idx="841">
                  <c:v>17737</c:v>
                </c:pt>
                <c:pt idx="842">
                  <c:v>17738</c:v>
                </c:pt>
                <c:pt idx="843">
                  <c:v>17739</c:v>
                </c:pt>
                <c:pt idx="844">
                  <c:v>17740</c:v>
                </c:pt>
                <c:pt idx="845">
                  <c:v>17741</c:v>
                </c:pt>
                <c:pt idx="846">
                  <c:v>17742</c:v>
                </c:pt>
                <c:pt idx="847">
                  <c:v>17743</c:v>
                </c:pt>
                <c:pt idx="848">
                  <c:v>17744</c:v>
                </c:pt>
                <c:pt idx="849">
                  <c:v>17745</c:v>
                </c:pt>
                <c:pt idx="850">
                  <c:v>17746</c:v>
                </c:pt>
                <c:pt idx="851">
                  <c:v>17747</c:v>
                </c:pt>
                <c:pt idx="852">
                  <c:v>17748</c:v>
                </c:pt>
                <c:pt idx="853">
                  <c:v>17749</c:v>
                </c:pt>
                <c:pt idx="854">
                  <c:v>17750</c:v>
                </c:pt>
                <c:pt idx="855">
                  <c:v>17751</c:v>
                </c:pt>
                <c:pt idx="856">
                  <c:v>17752</c:v>
                </c:pt>
                <c:pt idx="857">
                  <c:v>17755</c:v>
                </c:pt>
                <c:pt idx="858">
                  <c:v>17756</c:v>
                </c:pt>
                <c:pt idx="859">
                  <c:v>17757</c:v>
                </c:pt>
                <c:pt idx="860">
                  <c:v>17758</c:v>
                </c:pt>
                <c:pt idx="861">
                  <c:v>17759</c:v>
                </c:pt>
                <c:pt idx="862">
                  <c:v>17760</c:v>
                </c:pt>
                <c:pt idx="863">
                  <c:v>17761</c:v>
                </c:pt>
                <c:pt idx="864">
                  <c:v>17762</c:v>
                </c:pt>
                <c:pt idx="865">
                  <c:v>17763</c:v>
                </c:pt>
                <c:pt idx="866">
                  <c:v>17764</c:v>
                </c:pt>
                <c:pt idx="867">
                  <c:v>17765</c:v>
                </c:pt>
                <c:pt idx="868">
                  <c:v>17766</c:v>
                </c:pt>
                <c:pt idx="869">
                  <c:v>17767</c:v>
                </c:pt>
                <c:pt idx="870">
                  <c:v>17768</c:v>
                </c:pt>
                <c:pt idx="871">
                  <c:v>17769</c:v>
                </c:pt>
                <c:pt idx="872">
                  <c:v>17770</c:v>
                </c:pt>
                <c:pt idx="873">
                  <c:v>17771</c:v>
                </c:pt>
                <c:pt idx="874">
                  <c:v>17772</c:v>
                </c:pt>
                <c:pt idx="875">
                  <c:v>17773</c:v>
                </c:pt>
                <c:pt idx="876">
                  <c:v>17774</c:v>
                </c:pt>
                <c:pt idx="877">
                  <c:v>17775</c:v>
                </c:pt>
                <c:pt idx="878">
                  <c:v>17776</c:v>
                </c:pt>
                <c:pt idx="879">
                  <c:v>17777</c:v>
                </c:pt>
                <c:pt idx="880">
                  <c:v>17778</c:v>
                </c:pt>
                <c:pt idx="881">
                  <c:v>17779</c:v>
                </c:pt>
                <c:pt idx="882">
                  <c:v>17780</c:v>
                </c:pt>
                <c:pt idx="883">
                  <c:v>17781</c:v>
                </c:pt>
                <c:pt idx="884">
                  <c:v>17782</c:v>
                </c:pt>
                <c:pt idx="885">
                  <c:v>17783</c:v>
                </c:pt>
                <c:pt idx="886">
                  <c:v>17784</c:v>
                </c:pt>
                <c:pt idx="887">
                  <c:v>17785</c:v>
                </c:pt>
                <c:pt idx="888">
                  <c:v>17786</c:v>
                </c:pt>
                <c:pt idx="889">
                  <c:v>17787</c:v>
                </c:pt>
                <c:pt idx="890">
                  <c:v>17788</c:v>
                </c:pt>
                <c:pt idx="891">
                  <c:v>17789</c:v>
                </c:pt>
                <c:pt idx="892">
                  <c:v>17790</c:v>
                </c:pt>
                <c:pt idx="893">
                  <c:v>17791</c:v>
                </c:pt>
                <c:pt idx="894">
                  <c:v>17792</c:v>
                </c:pt>
                <c:pt idx="895">
                  <c:v>17793</c:v>
                </c:pt>
                <c:pt idx="896">
                  <c:v>17794</c:v>
                </c:pt>
                <c:pt idx="897">
                  <c:v>17795</c:v>
                </c:pt>
                <c:pt idx="898">
                  <c:v>17796</c:v>
                </c:pt>
                <c:pt idx="899">
                  <c:v>17797</c:v>
                </c:pt>
                <c:pt idx="900">
                  <c:v>17798</c:v>
                </c:pt>
                <c:pt idx="901">
                  <c:v>17799</c:v>
                </c:pt>
                <c:pt idx="902">
                  <c:v>17800</c:v>
                </c:pt>
                <c:pt idx="903">
                  <c:v>17801</c:v>
                </c:pt>
                <c:pt idx="904">
                  <c:v>17802</c:v>
                </c:pt>
                <c:pt idx="905">
                  <c:v>17803</c:v>
                </c:pt>
                <c:pt idx="906">
                  <c:v>17804</c:v>
                </c:pt>
                <c:pt idx="907">
                  <c:v>17805</c:v>
                </c:pt>
                <c:pt idx="908">
                  <c:v>17806</c:v>
                </c:pt>
                <c:pt idx="909">
                  <c:v>17807</c:v>
                </c:pt>
                <c:pt idx="910">
                  <c:v>17808</c:v>
                </c:pt>
                <c:pt idx="911">
                  <c:v>17809</c:v>
                </c:pt>
                <c:pt idx="912">
                  <c:v>17810</c:v>
                </c:pt>
                <c:pt idx="913">
                  <c:v>17811</c:v>
                </c:pt>
                <c:pt idx="914">
                  <c:v>17812</c:v>
                </c:pt>
                <c:pt idx="915">
                  <c:v>17813</c:v>
                </c:pt>
                <c:pt idx="916">
                  <c:v>17814</c:v>
                </c:pt>
                <c:pt idx="917">
                  <c:v>17815</c:v>
                </c:pt>
                <c:pt idx="918">
                  <c:v>17816</c:v>
                </c:pt>
                <c:pt idx="919">
                  <c:v>17817</c:v>
                </c:pt>
                <c:pt idx="920">
                  <c:v>17818</c:v>
                </c:pt>
                <c:pt idx="921">
                  <c:v>17819</c:v>
                </c:pt>
                <c:pt idx="922">
                  <c:v>17820</c:v>
                </c:pt>
                <c:pt idx="923">
                  <c:v>17821</c:v>
                </c:pt>
                <c:pt idx="924">
                  <c:v>17822</c:v>
                </c:pt>
                <c:pt idx="925">
                  <c:v>17823</c:v>
                </c:pt>
                <c:pt idx="926">
                  <c:v>17824</c:v>
                </c:pt>
                <c:pt idx="927">
                  <c:v>17825</c:v>
                </c:pt>
                <c:pt idx="928">
                  <c:v>17826</c:v>
                </c:pt>
                <c:pt idx="929">
                  <c:v>17827</c:v>
                </c:pt>
                <c:pt idx="930">
                  <c:v>17828</c:v>
                </c:pt>
                <c:pt idx="931">
                  <c:v>17829</c:v>
                </c:pt>
                <c:pt idx="932">
                  <c:v>17830</c:v>
                </c:pt>
                <c:pt idx="933">
                  <c:v>17831</c:v>
                </c:pt>
                <c:pt idx="934">
                  <c:v>17832</c:v>
                </c:pt>
                <c:pt idx="935">
                  <c:v>17833</c:v>
                </c:pt>
                <c:pt idx="936">
                  <c:v>17834</c:v>
                </c:pt>
                <c:pt idx="937">
                  <c:v>17835</c:v>
                </c:pt>
                <c:pt idx="938">
                  <c:v>17836</c:v>
                </c:pt>
                <c:pt idx="939">
                  <c:v>17837</c:v>
                </c:pt>
                <c:pt idx="940">
                  <c:v>17838</c:v>
                </c:pt>
                <c:pt idx="941">
                  <c:v>17839</c:v>
                </c:pt>
                <c:pt idx="942">
                  <c:v>17840</c:v>
                </c:pt>
                <c:pt idx="943">
                  <c:v>17841</c:v>
                </c:pt>
                <c:pt idx="944">
                  <c:v>17842</c:v>
                </c:pt>
                <c:pt idx="945">
                  <c:v>17843</c:v>
                </c:pt>
                <c:pt idx="946">
                  <c:v>17844</c:v>
                </c:pt>
                <c:pt idx="947">
                  <c:v>17845</c:v>
                </c:pt>
                <c:pt idx="948">
                  <c:v>17846</c:v>
                </c:pt>
                <c:pt idx="949">
                  <c:v>17847</c:v>
                </c:pt>
                <c:pt idx="950">
                  <c:v>17848</c:v>
                </c:pt>
                <c:pt idx="951">
                  <c:v>17849</c:v>
                </c:pt>
                <c:pt idx="952">
                  <c:v>17850</c:v>
                </c:pt>
                <c:pt idx="953">
                  <c:v>17851</c:v>
                </c:pt>
                <c:pt idx="954">
                  <c:v>17852</c:v>
                </c:pt>
                <c:pt idx="955">
                  <c:v>17853</c:v>
                </c:pt>
                <c:pt idx="956">
                  <c:v>17854</c:v>
                </c:pt>
                <c:pt idx="957">
                  <c:v>17855</c:v>
                </c:pt>
                <c:pt idx="958">
                  <c:v>17856</c:v>
                </c:pt>
                <c:pt idx="959">
                  <c:v>17857</c:v>
                </c:pt>
                <c:pt idx="960">
                  <c:v>17858</c:v>
                </c:pt>
                <c:pt idx="961">
                  <c:v>17859</c:v>
                </c:pt>
                <c:pt idx="962">
                  <c:v>17860</c:v>
                </c:pt>
                <c:pt idx="963">
                  <c:v>17861</c:v>
                </c:pt>
                <c:pt idx="964">
                  <c:v>17862</c:v>
                </c:pt>
                <c:pt idx="965">
                  <c:v>17863</c:v>
                </c:pt>
                <c:pt idx="966">
                  <c:v>17864</c:v>
                </c:pt>
                <c:pt idx="967">
                  <c:v>17865</c:v>
                </c:pt>
                <c:pt idx="968">
                  <c:v>17866</c:v>
                </c:pt>
                <c:pt idx="969">
                  <c:v>17867</c:v>
                </c:pt>
                <c:pt idx="970">
                  <c:v>17868</c:v>
                </c:pt>
                <c:pt idx="971">
                  <c:v>17869</c:v>
                </c:pt>
                <c:pt idx="972">
                  <c:v>17870</c:v>
                </c:pt>
                <c:pt idx="973">
                  <c:v>17871</c:v>
                </c:pt>
                <c:pt idx="974">
                  <c:v>17872</c:v>
                </c:pt>
                <c:pt idx="975">
                  <c:v>17873</c:v>
                </c:pt>
                <c:pt idx="976">
                  <c:v>17874</c:v>
                </c:pt>
                <c:pt idx="977">
                  <c:v>17875</c:v>
                </c:pt>
                <c:pt idx="978">
                  <c:v>17876</c:v>
                </c:pt>
                <c:pt idx="979">
                  <c:v>17877</c:v>
                </c:pt>
                <c:pt idx="980">
                  <c:v>17878</c:v>
                </c:pt>
                <c:pt idx="981">
                  <c:v>17879</c:v>
                </c:pt>
                <c:pt idx="982">
                  <c:v>17880</c:v>
                </c:pt>
                <c:pt idx="983">
                  <c:v>17881</c:v>
                </c:pt>
                <c:pt idx="984">
                  <c:v>17882</c:v>
                </c:pt>
                <c:pt idx="985">
                  <c:v>17883</c:v>
                </c:pt>
                <c:pt idx="986">
                  <c:v>17884</c:v>
                </c:pt>
                <c:pt idx="987">
                  <c:v>17885</c:v>
                </c:pt>
                <c:pt idx="988">
                  <c:v>17886</c:v>
                </c:pt>
                <c:pt idx="989">
                  <c:v>17887</c:v>
                </c:pt>
                <c:pt idx="990">
                  <c:v>17888</c:v>
                </c:pt>
                <c:pt idx="991">
                  <c:v>17889</c:v>
                </c:pt>
                <c:pt idx="992">
                  <c:v>17890</c:v>
                </c:pt>
                <c:pt idx="993">
                  <c:v>17891</c:v>
                </c:pt>
                <c:pt idx="994">
                  <c:v>17892</c:v>
                </c:pt>
                <c:pt idx="995">
                  <c:v>17893</c:v>
                </c:pt>
                <c:pt idx="996">
                  <c:v>17894</c:v>
                </c:pt>
                <c:pt idx="997">
                  <c:v>17895</c:v>
                </c:pt>
                <c:pt idx="998">
                  <c:v>17896</c:v>
                </c:pt>
                <c:pt idx="999">
                  <c:v>17897</c:v>
                </c:pt>
                <c:pt idx="1000">
                  <c:v>17898</c:v>
                </c:pt>
                <c:pt idx="1001">
                  <c:v>17899</c:v>
                </c:pt>
                <c:pt idx="1002">
                  <c:v>17900</c:v>
                </c:pt>
                <c:pt idx="1003">
                  <c:v>17901</c:v>
                </c:pt>
                <c:pt idx="1004">
                  <c:v>17902</c:v>
                </c:pt>
                <c:pt idx="1005">
                  <c:v>17903</c:v>
                </c:pt>
                <c:pt idx="1006">
                  <c:v>17904</c:v>
                </c:pt>
                <c:pt idx="1007">
                  <c:v>17905</c:v>
                </c:pt>
                <c:pt idx="1008">
                  <c:v>17906</c:v>
                </c:pt>
                <c:pt idx="1009">
                  <c:v>17907</c:v>
                </c:pt>
                <c:pt idx="1010">
                  <c:v>17908</c:v>
                </c:pt>
                <c:pt idx="1011">
                  <c:v>17909</c:v>
                </c:pt>
                <c:pt idx="1012">
                  <c:v>17910</c:v>
                </c:pt>
                <c:pt idx="1013">
                  <c:v>17911</c:v>
                </c:pt>
                <c:pt idx="1014">
                  <c:v>17912</c:v>
                </c:pt>
                <c:pt idx="1015">
                  <c:v>17913</c:v>
                </c:pt>
                <c:pt idx="1016">
                  <c:v>17914</c:v>
                </c:pt>
                <c:pt idx="1017">
                  <c:v>17915</c:v>
                </c:pt>
                <c:pt idx="1018">
                  <c:v>17916</c:v>
                </c:pt>
                <c:pt idx="1019">
                  <c:v>17917</c:v>
                </c:pt>
                <c:pt idx="1020">
                  <c:v>17918</c:v>
                </c:pt>
                <c:pt idx="1021">
                  <c:v>17919</c:v>
                </c:pt>
                <c:pt idx="1022">
                  <c:v>17920</c:v>
                </c:pt>
                <c:pt idx="1023">
                  <c:v>17921</c:v>
                </c:pt>
                <c:pt idx="1024">
                  <c:v>17922</c:v>
                </c:pt>
                <c:pt idx="1025">
                  <c:v>17923</c:v>
                </c:pt>
                <c:pt idx="1026">
                  <c:v>17924</c:v>
                </c:pt>
                <c:pt idx="1027">
                  <c:v>17925</c:v>
                </c:pt>
                <c:pt idx="1028">
                  <c:v>17926</c:v>
                </c:pt>
                <c:pt idx="1029">
                  <c:v>17927</c:v>
                </c:pt>
                <c:pt idx="1030">
                  <c:v>17928</c:v>
                </c:pt>
                <c:pt idx="1031">
                  <c:v>17929</c:v>
                </c:pt>
                <c:pt idx="1032">
                  <c:v>17930</c:v>
                </c:pt>
                <c:pt idx="1033">
                  <c:v>17931</c:v>
                </c:pt>
                <c:pt idx="1034">
                  <c:v>17932</c:v>
                </c:pt>
                <c:pt idx="1035">
                  <c:v>17933</c:v>
                </c:pt>
                <c:pt idx="1036">
                  <c:v>17934</c:v>
                </c:pt>
                <c:pt idx="1037">
                  <c:v>17935</c:v>
                </c:pt>
                <c:pt idx="1038">
                  <c:v>17936</c:v>
                </c:pt>
                <c:pt idx="1039">
                  <c:v>17937</c:v>
                </c:pt>
                <c:pt idx="1040">
                  <c:v>17938</c:v>
                </c:pt>
                <c:pt idx="1041">
                  <c:v>17939</c:v>
                </c:pt>
                <c:pt idx="1042">
                  <c:v>17940</c:v>
                </c:pt>
                <c:pt idx="1043">
                  <c:v>17941</c:v>
                </c:pt>
                <c:pt idx="1044">
                  <c:v>17942</c:v>
                </c:pt>
                <c:pt idx="1045">
                  <c:v>17943</c:v>
                </c:pt>
                <c:pt idx="1046">
                  <c:v>17944</c:v>
                </c:pt>
                <c:pt idx="1047">
                  <c:v>17945</c:v>
                </c:pt>
                <c:pt idx="1048">
                  <c:v>17946</c:v>
                </c:pt>
                <c:pt idx="1049">
                  <c:v>17947</c:v>
                </c:pt>
                <c:pt idx="1050">
                  <c:v>17948</c:v>
                </c:pt>
                <c:pt idx="1051">
                  <c:v>17949</c:v>
                </c:pt>
                <c:pt idx="1052">
                  <c:v>17950</c:v>
                </c:pt>
                <c:pt idx="1053">
                  <c:v>17951</c:v>
                </c:pt>
                <c:pt idx="1054">
                  <c:v>17952</c:v>
                </c:pt>
                <c:pt idx="1055">
                  <c:v>17953</c:v>
                </c:pt>
                <c:pt idx="1056">
                  <c:v>17954</c:v>
                </c:pt>
                <c:pt idx="1057">
                  <c:v>17955</c:v>
                </c:pt>
                <c:pt idx="1058">
                  <c:v>17956</c:v>
                </c:pt>
                <c:pt idx="1059">
                  <c:v>17957</c:v>
                </c:pt>
                <c:pt idx="1060">
                  <c:v>17958</c:v>
                </c:pt>
                <c:pt idx="1061">
                  <c:v>17959</c:v>
                </c:pt>
                <c:pt idx="1062">
                  <c:v>17960</c:v>
                </c:pt>
                <c:pt idx="1063">
                  <c:v>17961</c:v>
                </c:pt>
                <c:pt idx="1064">
                  <c:v>17962</c:v>
                </c:pt>
                <c:pt idx="1065">
                  <c:v>17963</c:v>
                </c:pt>
                <c:pt idx="1066">
                  <c:v>17964</c:v>
                </c:pt>
                <c:pt idx="1067">
                  <c:v>17965</c:v>
                </c:pt>
                <c:pt idx="1068">
                  <c:v>17966</c:v>
                </c:pt>
                <c:pt idx="1069">
                  <c:v>17967</c:v>
                </c:pt>
                <c:pt idx="1070">
                  <c:v>17968</c:v>
                </c:pt>
                <c:pt idx="1071">
                  <c:v>17969</c:v>
                </c:pt>
                <c:pt idx="1072">
                  <c:v>17970</c:v>
                </c:pt>
                <c:pt idx="1073">
                  <c:v>17971</c:v>
                </c:pt>
                <c:pt idx="1074">
                  <c:v>17972</c:v>
                </c:pt>
                <c:pt idx="1075">
                  <c:v>17973</c:v>
                </c:pt>
                <c:pt idx="1076">
                  <c:v>17974</c:v>
                </c:pt>
                <c:pt idx="1077">
                  <c:v>17975</c:v>
                </c:pt>
                <c:pt idx="1078">
                  <c:v>17976</c:v>
                </c:pt>
                <c:pt idx="1079">
                  <c:v>17977</c:v>
                </c:pt>
                <c:pt idx="1080">
                  <c:v>17978</c:v>
                </c:pt>
                <c:pt idx="1081">
                  <c:v>17979</c:v>
                </c:pt>
                <c:pt idx="1082">
                  <c:v>17980</c:v>
                </c:pt>
                <c:pt idx="1083">
                  <c:v>17981</c:v>
                </c:pt>
                <c:pt idx="1084">
                  <c:v>17982</c:v>
                </c:pt>
                <c:pt idx="1085">
                  <c:v>17983</c:v>
                </c:pt>
                <c:pt idx="1086">
                  <c:v>17984</c:v>
                </c:pt>
                <c:pt idx="1087">
                  <c:v>17985</c:v>
                </c:pt>
                <c:pt idx="1088">
                  <c:v>17986</c:v>
                </c:pt>
                <c:pt idx="1089">
                  <c:v>17987</c:v>
                </c:pt>
                <c:pt idx="1090">
                  <c:v>17988</c:v>
                </c:pt>
                <c:pt idx="1091">
                  <c:v>17989</c:v>
                </c:pt>
                <c:pt idx="1092">
                  <c:v>17990</c:v>
                </c:pt>
                <c:pt idx="1093">
                  <c:v>17991</c:v>
                </c:pt>
                <c:pt idx="1094">
                  <c:v>17992</c:v>
                </c:pt>
                <c:pt idx="1095">
                  <c:v>17993</c:v>
                </c:pt>
                <c:pt idx="1096">
                  <c:v>17994</c:v>
                </c:pt>
                <c:pt idx="1097">
                  <c:v>17995</c:v>
                </c:pt>
                <c:pt idx="1098">
                  <c:v>17996</c:v>
                </c:pt>
                <c:pt idx="1099">
                  <c:v>17997</c:v>
                </c:pt>
                <c:pt idx="1100">
                  <c:v>17998</c:v>
                </c:pt>
                <c:pt idx="1101">
                  <c:v>17999</c:v>
                </c:pt>
                <c:pt idx="1102">
                  <c:v>18000</c:v>
                </c:pt>
                <c:pt idx="1103">
                  <c:v>18001</c:v>
                </c:pt>
                <c:pt idx="1104">
                  <c:v>18002</c:v>
                </c:pt>
                <c:pt idx="1105">
                  <c:v>18003</c:v>
                </c:pt>
                <c:pt idx="1106">
                  <c:v>18004</c:v>
                </c:pt>
                <c:pt idx="1107">
                  <c:v>18005</c:v>
                </c:pt>
                <c:pt idx="1108">
                  <c:v>18006</c:v>
                </c:pt>
                <c:pt idx="1109">
                  <c:v>18007</c:v>
                </c:pt>
                <c:pt idx="1110">
                  <c:v>18008</c:v>
                </c:pt>
                <c:pt idx="1111">
                  <c:v>18009</c:v>
                </c:pt>
                <c:pt idx="1112">
                  <c:v>18010</c:v>
                </c:pt>
                <c:pt idx="1113">
                  <c:v>18011</c:v>
                </c:pt>
                <c:pt idx="1114">
                  <c:v>18012</c:v>
                </c:pt>
                <c:pt idx="1115">
                  <c:v>18013</c:v>
                </c:pt>
                <c:pt idx="1116">
                  <c:v>18014</c:v>
                </c:pt>
                <c:pt idx="1117">
                  <c:v>18015</c:v>
                </c:pt>
                <c:pt idx="1118">
                  <c:v>18016</c:v>
                </c:pt>
                <c:pt idx="1119">
                  <c:v>18017</c:v>
                </c:pt>
                <c:pt idx="1120">
                  <c:v>18018</c:v>
                </c:pt>
                <c:pt idx="1121">
                  <c:v>18019</c:v>
                </c:pt>
                <c:pt idx="1122">
                  <c:v>18020</c:v>
                </c:pt>
                <c:pt idx="1123">
                  <c:v>18021</c:v>
                </c:pt>
                <c:pt idx="1124">
                  <c:v>18022</c:v>
                </c:pt>
                <c:pt idx="1125">
                  <c:v>18023</c:v>
                </c:pt>
                <c:pt idx="1126">
                  <c:v>18024</c:v>
                </c:pt>
                <c:pt idx="1127">
                  <c:v>18025</c:v>
                </c:pt>
                <c:pt idx="1128">
                  <c:v>18026</c:v>
                </c:pt>
                <c:pt idx="1129">
                  <c:v>18027</c:v>
                </c:pt>
                <c:pt idx="1130">
                  <c:v>18028</c:v>
                </c:pt>
                <c:pt idx="1131">
                  <c:v>18029</c:v>
                </c:pt>
                <c:pt idx="1132">
                  <c:v>18030</c:v>
                </c:pt>
                <c:pt idx="1133">
                  <c:v>18031</c:v>
                </c:pt>
                <c:pt idx="1134">
                  <c:v>18032</c:v>
                </c:pt>
                <c:pt idx="1135">
                  <c:v>18033</c:v>
                </c:pt>
                <c:pt idx="1136">
                  <c:v>18034</c:v>
                </c:pt>
                <c:pt idx="1137">
                  <c:v>18035</c:v>
                </c:pt>
                <c:pt idx="1138">
                  <c:v>18036</c:v>
                </c:pt>
                <c:pt idx="1139">
                  <c:v>18037</c:v>
                </c:pt>
                <c:pt idx="1140">
                  <c:v>18038</c:v>
                </c:pt>
                <c:pt idx="1141">
                  <c:v>18039</c:v>
                </c:pt>
                <c:pt idx="1142">
                  <c:v>18040</c:v>
                </c:pt>
                <c:pt idx="1143">
                  <c:v>18041</c:v>
                </c:pt>
                <c:pt idx="1144">
                  <c:v>18042</c:v>
                </c:pt>
                <c:pt idx="1145">
                  <c:v>18043</c:v>
                </c:pt>
                <c:pt idx="1146">
                  <c:v>18044</c:v>
                </c:pt>
                <c:pt idx="1147">
                  <c:v>18045</c:v>
                </c:pt>
                <c:pt idx="1148">
                  <c:v>18046</c:v>
                </c:pt>
                <c:pt idx="1149">
                  <c:v>18047</c:v>
                </c:pt>
                <c:pt idx="1150">
                  <c:v>18048</c:v>
                </c:pt>
                <c:pt idx="1151">
                  <c:v>18049</c:v>
                </c:pt>
                <c:pt idx="1152">
                  <c:v>18050</c:v>
                </c:pt>
                <c:pt idx="1153">
                  <c:v>18051</c:v>
                </c:pt>
                <c:pt idx="1154">
                  <c:v>18052</c:v>
                </c:pt>
                <c:pt idx="1155">
                  <c:v>18053</c:v>
                </c:pt>
                <c:pt idx="1156">
                  <c:v>18054</c:v>
                </c:pt>
                <c:pt idx="1157">
                  <c:v>18055</c:v>
                </c:pt>
                <c:pt idx="1158">
                  <c:v>18056</c:v>
                </c:pt>
                <c:pt idx="1159">
                  <c:v>18057</c:v>
                </c:pt>
                <c:pt idx="1160">
                  <c:v>18058</c:v>
                </c:pt>
                <c:pt idx="1161">
                  <c:v>18059</c:v>
                </c:pt>
                <c:pt idx="1162">
                  <c:v>18060</c:v>
                </c:pt>
                <c:pt idx="1163">
                  <c:v>18061</c:v>
                </c:pt>
                <c:pt idx="1164">
                  <c:v>18062</c:v>
                </c:pt>
                <c:pt idx="1165">
                  <c:v>18063</c:v>
                </c:pt>
                <c:pt idx="1166">
                  <c:v>18064</c:v>
                </c:pt>
                <c:pt idx="1167">
                  <c:v>18065</c:v>
                </c:pt>
                <c:pt idx="1168">
                  <c:v>18066</c:v>
                </c:pt>
                <c:pt idx="1169">
                  <c:v>18067</c:v>
                </c:pt>
                <c:pt idx="1170">
                  <c:v>18068</c:v>
                </c:pt>
                <c:pt idx="1171">
                  <c:v>18069</c:v>
                </c:pt>
                <c:pt idx="1172">
                  <c:v>18070</c:v>
                </c:pt>
                <c:pt idx="1173">
                  <c:v>18071</c:v>
                </c:pt>
                <c:pt idx="1174">
                  <c:v>18072</c:v>
                </c:pt>
                <c:pt idx="1175">
                  <c:v>18073</c:v>
                </c:pt>
                <c:pt idx="1176">
                  <c:v>18074</c:v>
                </c:pt>
                <c:pt idx="1177">
                  <c:v>18075</c:v>
                </c:pt>
                <c:pt idx="1178">
                  <c:v>18076</c:v>
                </c:pt>
                <c:pt idx="1179">
                  <c:v>18077</c:v>
                </c:pt>
                <c:pt idx="1180">
                  <c:v>18078</c:v>
                </c:pt>
                <c:pt idx="1181">
                  <c:v>18079</c:v>
                </c:pt>
                <c:pt idx="1182">
                  <c:v>18080</c:v>
                </c:pt>
                <c:pt idx="1183">
                  <c:v>18081</c:v>
                </c:pt>
                <c:pt idx="1184">
                  <c:v>18082</c:v>
                </c:pt>
                <c:pt idx="1185">
                  <c:v>18083</c:v>
                </c:pt>
                <c:pt idx="1186">
                  <c:v>18084</c:v>
                </c:pt>
                <c:pt idx="1187">
                  <c:v>18085</c:v>
                </c:pt>
                <c:pt idx="1188">
                  <c:v>18086</c:v>
                </c:pt>
                <c:pt idx="1189">
                  <c:v>18087</c:v>
                </c:pt>
                <c:pt idx="1190">
                  <c:v>18088</c:v>
                </c:pt>
                <c:pt idx="1191">
                  <c:v>18089</c:v>
                </c:pt>
                <c:pt idx="1192">
                  <c:v>18090</c:v>
                </c:pt>
                <c:pt idx="1193">
                  <c:v>18091</c:v>
                </c:pt>
                <c:pt idx="1194">
                  <c:v>18092</c:v>
                </c:pt>
                <c:pt idx="1195">
                  <c:v>18093</c:v>
                </c:pt>
                <c:pt idx="1196">
                  <c:v>18094</c:v>
                </c:pt>
                <c:pt idx="1197">
                  <c:v>18095</c:v>
                </c:pt>
                <c:pt idx="1198">
                  <c:v>18096</c:v>
                </c:pt>
                <c:pt idx="1199">
                  <c:v>18097</c:v>
                </c:pt>
                <c:pt idx="1200">
                  <c:v>18098</c:v>
                </c:pt>
                <c:pt idx="1201">
                  <c:v>18099</c:v>
                </c:pt>
                <c:pt idx="1202">
                  <c:v>18100</c:v>
                </c:pt>
                <c:pt idx="1203">
                  <c:v>18101</c:v>
                </c:pt>
                <c:pt idx="1204">
                  <c:v>18102</c:v>
                </c:pt>
                <c:pt idx="1205">
                  <c:v>18103</c:v>
                </c:pt>
                <c:pt idx="1206">
                  <c:v>18104</c:v>
                </c:pt>
                <c:pt idx="1207">
                  <c:v>18105</c:v>
                </c:pt>
                <c:pt idx="1208">
                  <c:v>18106</c:v>
                </c:pt>
                <c:pt idx="1209">
                  <c:v>18107</c:v>
                </c:pt>
                <c:pt idx="1210">
                  <c:v>18108</c:v>
                </c:pt>
                <c:pt idx="1211">
                  <c:v>18109</c:v>
                </c:pt>
                <c:pt idx="1212">
                  <c:v>18110</c:v>
                </c:pt>
                <c:pt idx="1213">
                  <c:v>18111</c:v>
                </c:pt>
                <c:pt idx="1214">
                  <c:v>18112</c:v>
                </c:pt>
                <c:pt idx="1215">
                  <c:v>18113</c:v>
                </c:pt>
                <c:pt idx="1216">
                  <c:v>18114</c:v>
                </c:pt>
                <c:pt idx="1217">
                  <c:v>18115</c:v>
                </c:pt>
                <c:pt idx="1218">
                  <c:v>18116</c:v>
                </c:pt>
                <c:pt idx="1219">
                  <c:v>18117</c:v>
                </c:pt>
                <c:pt idx="1220">
                  <c:v>18118</c:v>
                </c:pt>
                <c:pt idx="1221">
                  <c:v>18119</c:v>
                </c:pt>
                <c:pt idx="1222">
                  <c:v>18120</c:v>
                </c:pt>
                <c:pt idx="1223">
                  <c:v>18121</c:v>
                </c:pt>
                <c:pt idx="1224">
                  <c:v>18122</c:v>
                </c:pt>
                <c:pt idx="1225">
                  <c:v>18123</c:v>
                </c:pt>
                <c:pt idx="1226">
                  <c:v>18124</c:v>
                </c:pt>
                <c:pt idx="1227">
                  <c:v>18125</c:v>
                </c:pt>
                <c:pt idx="1228">
                  <c:v>18126</c:v>
                </c:pt>
                <c:pt idx="1229">
                  <c:v>18127</c:v>
                </c:pt>
                <c:pt idx="1230">
                  <c:v>18128</c:v>
                </c:pt>
                <c:pt idx="1231">
                  <c:v>18129</c:v>
                </c:pt>
                <c:pt idx="1232">
                  <c:v>18130</c:v>
                </c:pt>
                <c:pt idx="1233">
                  <c:v>18131</c:v>
                </c:pt>
                <c:pt idx="1234">
                  <c:v>18132</c:v>
                </c:pt>
                <c:pt idx="1235">
                  <c:v>18133</c:v>
                </c:pt>
                <c:pt idx="1236">
                  <c:v>18134</c:v>
                </c:pt>
                <c:pt idx="1237">
                  <c:v>18135</c:v>
                </c:pt>
                <c:pt idx="1238">
                  <c:v>18136</c:v>
                </c:pt>
                <c:pt idx="1239">
                  <c:v>18137</c:v>
                </c:pt>
                <c:pt idx="1240">
                  <c:v>18138</c:v>
                </c:pt>
                <c:pt idx="1241">
                  <c:v>18139</c:v>
                </c:pt>
                <c:pt idx="1242">
                  <c:v>18140</c:v>
                </c:pt>
                <c:pt idx="1243">
                  <c:v>18141</c:v>
                </c:pt>
                <c:pt idx="1244">
                  <c:v>18142</c:v>
                </c:pt>
                <c:pt idx="1245">
                  <c:v>18143</c:v>
                </c:pt>
                <c:pt idx="1246">
                  <c:v>18144</c:v>
                </c:pt>
                <c:pt idx="1247">
                  <c:v>18145</c:v>
                </c:pt>
                <c:pt idx="1248">
                  <c:v>18146</c:v>
                </c:pt>
                <c:pt idx="1249">
                  <c:v>18147</c:v>
                </c:pt>
                <c:pt idx="1250">
                  <c:v>18148</c:v>
                </c:pt>
                <c:pt idx="1251">
                  <c:v>18149</c:v>
                </c:pt>
                <c:pt idx="1252">
                  <c:v>18150</c:v>
                </c:pt>
                <c:pt idx="1253">
                  <c:v>18151</c:v>
                </c:pt>
                <c:pt idx="1254">
                  <c:v>18152</c:v>
                </c:pt>
                <c:pt idx="1255">
                  <c:v>18153</c:v>
                </c:pt>
                <c:pt idx="1256">
                  <c:v>18154</c:v>
                </c:pt>
                <c:pt idx="1257">
                  <c:v>18155</c:v>
                </c:pt>
                <c:pt idx="1258">
                  <c:v>18156</c:v>
                </c:pt>
                <c:pt idx="1259">
                  <c:v>18157</c:v>
                </c:pt>
                <c:pt idx="1260">
                  <c:v>18158</c:v>
                </c:pt>
                <c:pt idx="1261">
                  <c:v>18159</c:v>
                </c:pt>
                <c:pt idx="1262">
                  <c:v>18160</c:v>
                </c:pt>
                <c:pt idx="1263">
                  <c:v>18161</c:v>
                </c:pt>
                <c:pt idx="1264">
                  <c:v>18162</c:v>
                </c:pt>
                <c:pt idx="1265">
                  <c:v>18163</c:v>
                </c:pt>
                <c:pt idx="1266">
                  <c:v>18164</c:v>
                </c:pt>
                <c:pt idx="1267">
                  <c:v>18165</c:v>
                </c:pt>
                <c:pt idx="1268">
                  <c:v>18166</c:v>
                </c:pt>
                <c:pt idx="1269">
                  <c:v>18167</c:v>
                </c:pt>
                <c:pt idx="1270">
                  <c:v>18168</c:v>
                </c:pt>
                <c:pt idx="1271">
                  <c:v>18169</c:v>
                </c:pt>
                <c:pt idx="1272">
                  <c:v>18170</c:v>
                </c:pt>
                <c:pt idx="1273">
                  <c:v>18171</c:v>
                </c:pt>
                <c:pt idx="1274">
                  <c:v>18172</c:v>
                </c:pt>
                <c:pt idx="1275">
                  <c:v>18173</c:v>
                </c:pt>
                <c:pt idx="1276">
                  <c:v>18174</c:v>
                </c:pt>
                <c:pt idx="1277">
                  <c:v>18175</c:v>
                </c:pt>
                <c:pt idx="1278">
                  <c:v>18176</c:v>
                </c:pt>
                <c:pt idx="1279">
                  <c:v>18177</c:v>
                </c:pt>
                <c:pt idx="1280">
                  <c:v>18178</c:v>
                </c:pt>
                <c:pt idx="1281">
                  <c:v>18179</c:v>
                </c:pt>
                <c:pt idx="1282">
                  <c:v>18180</c:v>
                </c:pt>
                <c:pt idx="1283">
                  <c:v>18181</c:v>
                </c:pt>
                <c:pt idx="1284">
                  <c:v>18182</c:v>
                </c:pt>
                <c:pt idx="1285">
                  <c:v>18183</c:v>
                </c:pt>
                <c:pt idx="1286">
                  <c:v>18184</c:v>
                </c:pt>
                <c:pt idx="1287">
                  <c:v>18185</c:v>
                </c:pt>
                <c:pt idx="1288">
                  <c:v>18186</c:v>
                </c:pt>
                <c:pt idx="1289">
                  <c:v>18187</c:v>
                </c:pt>
                <c:pt idx="1290">
                  <c:v>18188</c:v>
                </c:pt>
                <c:pt idx="1291">
                  <c:v>18189</c:v>
                </c:pt>
                <c:pt idx="1292">
                  <c:v>18190</c:v>
                </c:pt>
                <c:pt idx="1293">
                  <c:v>18191</c:v>
                </c:pt>
                <c:pt idx="1294">
                  <c:v>18192</c:v>
                </c:pt>
                <c:pt idx="1295">
                  <c:v>18193</c:v>
                </c:pt>
                <c:pt idx="1296">
                  <c:v>18194</c:v>
                </c:pt>
                <c:pt idx="1297">
                  <c:v>18195</c:v>
                </c:pt>
                <c:pt idx="1298">
                  <c:v>18196</c:v>
                </c:pt>
                <c:pt idx="1299">
                  <c:v>18197</c:v>
                </c:pt>
                <c:pt idx="1300">
                  <c:v>18198</c:v>
                </c:pt>
                <c:pt idx="1301">
                  <c:v>18199</c:v>
                </c:pt>
                <c:pt idx="1302">
                  <c:v>18200</c:v>
                </c:pt>
                <c:pt idx="1303">
                  <c:v>18201</c:v>
                </c:pt>
                <c:pt idx="1304">
                  <c:v>18202</c:v>
                </c:pt>
                <c:pt idx="1305">
                  <c:v>18203</c:v>
                </c:pt>
                <c:pt idx="1306">
                  <c:v>18204</c:v>
                </c:pt>
                <c:pt idx="1307">
                  <c:v>18205</c:v>
                </c:pt>
                <c:pt idx="1308">
                  <c:v>18206</c:v>
                </c:pt>
                <c:pt idx="1309">
                  <c:v>18207</c:v>
                </c:pt>
                <c:pt idx="1310">
                  <c:v>18208</c:v>
                </c:pt>
                <c:pt idx="1311">
                  <c:v>18209</c:v>
                </c:pt>
                <c:pt idx="1312">
                  <c:v>18210</c:v>
                </c:pt>
                <c:pt idx="1313">
                  <c:v>18211</c:v>
                </c:pt>
                <c:pt idx="1314">
                  <c:v>18212</c:v>
                </c:pt>
                <c:pt idx="1315">
                  <c:v>18213</c:v>
                </c:pt>
                <c:pt idx="1316">
                  <c:v>18214</c:v>
                </c:pt>
                <c:pt idx="1317">
                  <c:v>18215</c:v>
                </c:pt>
                <c:pt idx="1318">
                  <c:v>18216</c:v>
                </c:pt>
                <c:pt idx="1319">
                  <c:v>18217</c:v>
                </c:pt>
                <c:pt idx="1320">
                  <c:v>18218</c:v>
                </c:pt>
                <c:pt idx="1321">
                  <c:v>18219</c:v>
                </c:pt>
                <c:pt idx="1322">
                  <c:v>18220</c:v>
                </c:pt>
                <c:pt idx="1323">
                  <c:v>18221</c:v>
                </c:pt>
                <c:pt idx="1324">
                  <c:v>18222</c:v>
                </c:pt>
                <c:pt idx="1325">
                  <c:v>18223</c:v>
                </c:pt>
                <c:pt idx="1326">
                  <c:v>18224</c:v>
                </c:pt>
                <c:pt idx="1327">
                  <c:v>18225</c:v>
                </c:pt>
                <c:pt idx="1328">
                  <c:v>18226</c:v>
                </c:pt>
                <c:pt idx="1329">
                  <c:v>18227</c:v>
                </c:pt>
                <c:pt idx="1330">
                  <c:v>18228</c:v>
                </c:pt>
                <c:pt idx="1331">
                  <c:v>18229</c:v>
                </c:pt>
                <c:pt idx="1332">
                  <c:v>18230</c:v>
                </c:pt>
                <c:pt idx="1333">
                  <c:v>18231</c:v>
                </c:pt>
                <c:pt idx="1334">
                  <c:v>18232</c:v>
                </c:pt>
                <c:pt idx="1335">
                  <c:v>18233</c:v>
                </c:pt>
                <c:pt idx="1336">
                  <c:v>18234</c:v>
                </c:pt>
                <c:pt idx="1337">
                  <c:v>18235</c:v>
                </c:pt>
                <c:pt idx="1338">
                  <c:v>18236</c:v>
                </c:pt>
                <c:pt idx="1339">
                  <c:v>18237</c:v>
                </c:pt>
                <c:pt idx="1340">
                  <c:v>18238</c:v>
                </c:pt>
                <c:pt idx="1341">
                  <c:v>18239</c:v>
                </c:pt>
                <c:pt idx="1342">
                  <c:v>18240</c:v>
                </c:pt>
                <c:pt idx="1343">
                  <c:v>18241</c:v>
                </c:pt>
                <c:pt idx="1344">
                  <c:v>18242</c:v>
                </c:pt>
                <c:pt idx="1345">
                  <c:v>18243</c:v>
                </c:pt>
                <c:pt idx="1346">
                  <c:v>18244</c:v>
                </c:pt>
                <c:pt idx="1347">
                  <c:v>18245</c:v>
                </c:pt>
                <c:pt idx="1348">
                  <c:v>18246</c:v>
                </c:pt>
                <c:pt idx="1349">
                  <c:v>18247</c:v>
                </c:pt>
                <c:pt idx="1350">
                  <c:v>18248</c:v>
                </c:pt>
                <c:pt idx="1351">
                  <c:v>18249</c:v>
                </c:pt>
                <c:pt idx="1352">
                  <c:v>18250</c:v>
                </c:pt>
                <c:pt idx="1353">
                  <c:v>18251</c:v>
                </c:pt>
                <c:pt idx="1354">
                  <c:v>18252</c:v>
                </c:pt>
                <c:pt idx="1355">
                  <c:v>18253</c:v>
                </c:pt>
                <c:pt idx="1356">
                  <c:v>18254</c:v>
                </c:pt>
                <c:pt idx="1357">
                  <c:v>18255</c:v>
                </c:pt>
                <c:pt idx="1358">
                  <c:v>18256</c:v>
                </c:pt>
                <c:pt idx="1359">
                  <c:v>18257</c:v>
                </c:pt>
                <c:pt idx="1360">
                  <c:v>18258</c:v>
                </c:pt>
                <c:pt idx="1361">
                  <c:v>18259</c:v>
                </c:pt>
                <c:pt idx="1362">
                  <c:v>18260</c:v>
                </c:pt>
                <c:pt idx="1363">
                  <c:v>18261</c:v>
                </c:pt>
                <c:pt idx="1364">
                  <c:v>18262</c:v>
                </c:pt>
                <c:pt idx="1365">
                  <c:v>18263</c:v>
                </c:pt>
                <c:pt idx="1366">
                  <c:v>18264</c:v>
                </c:pt>
                <c:pt idx="1367">
                  <c:v>18265</c:v>
                </c:pt>
                <c:pt idx="1368">
                  <c:v>18266</c:v>
                </c:pt>
                <c:pt idx="1369">
                  <c:v>18267</c:v>
                </c:pt>
                <c:pt idx="1370">
                  <c:v>18268</c:v>
                </c:pt>
                <c:pt idx="1371">
                  <c:v>18269</c:v>
                </c:pt>
                <c:pt idx="1372">
                  <c:v>18270</c:v>
                </c:pt>
                <c:pt idx="1373">
                  <c:v>18271</c:v>
                </c:pt>
                <c:pt idx="1374">
                  <c:v>18272</c:v>
                </c:pt>
                <c:pt idx="1375">
                  <c:v>18273</c:v>
                </c:pt>
                <c:pt idx="1376">
                  <c:v>18274</c:v>
                </c:pt>
                <c:pt idx="1377">
                  <c:v>18275</c:v>
                </c:pt>
                <c:pt idx="1378">
                  <c:v>18276</c:v>
                </c:pt>
                <c:pt idx="1379">
                  <c:v>18277</c:v>
                </c:pt>
                <c:pt idx="1380">
                  <c:v>18278</c:v>
                </c:pt>
                <c:pt idx="1381">
                  <c:v>18279</c:v>
                </c:pt>
                <c:pt idx="1382">
                  <c:v>18280</c:v>
                </c:pt>
                <c:pt idx="1383">
                  <c:v>18281</c:v>
                </c:pt>
                <c:pt idx="1384">
                  <c:v>18282</c:v>
                </c:pt>
                <c:pt idx="1385">
                  <c:v>18283</c:v>
                </c:pt>
                <c:pt idx="1386">
                  <c:v>18284</c:v>
                </c:pt>
                <c:pt idx="1387">
                  <c:v>18285</c:v>
                </c:pt>
                <c:pt idx="1388">
                  <c:v>18286</c:v>
                </c:pt>
                <c:pt idx="1389">
                  <c:v>18287</c:v>
                </c:pt>
                <c:pt idx="1390">
                  <c:v>18288</c:v>
                </c:pt>
                <c:pt idx="1391">
                  <c:v>18289</c:v>
                </c:pt>
                <c:pt idx="1392">
                  <c:v>18290</c:v>
                </c:pt>
                <c:pt idx="1393">
                  <c:v>18291</c:v>
                </c:pt>
                <c:pt idx="1394">
                  <c:v>18292</c:v>
                </c:pt>
                <c:pt idx="1395">
                  <c:v>18293</c:v>
                </c:pt>
                <c:pt idx="1396">
                  <c:v>18294</c:v>
                </c:pt>
                <c:pt idx="1397">
                  <c:v>18295</c:v>
                </c:pt>
                <c:pt idx="1398">
                  <c:v>18296</c:v>
                </c:pt>
                <c:pt idx="1399">
                  <c:v>18297</c:v>
                </c:pt>
                <c:pt idx="1400">
                  <c:v>18298</c:v>
                </c:pt>
                <c:pt idx="1401">
                  <c:v>18299</c:v>
                </c:pt>
                <c:pt idx="1402">
                  <c:v>18300</c:v>
                </c:pt>
                <c:pt idx="1403">
                  <c:v>18301</c:v>
                </c:pt>
                <c:pt idx="1404">
                  <c:v>18302</c:v>
                </c:pt>
                <c:pt idx="1405">
                  <c:v>18303</c:v>
                </c:pt>
                <c:pt idx="1406">
                  <c:v>18304</c:v>
                </c:pt>
                <c:pt idx="1407">
                  <c:v>18305</c:v>
                </c:pt>
                <c:pt idx="1408">
                  <c:v>18306</c:v>
                </c:pt>
                <c:pt idx="1409">
                  <c:v>18307</c:v>
                </c:pt>
                <c:pt idx="1410">
                  <c:v>18308</c:v>
                </c:pt>
                <c:pt idx="1411">
                  <c:v>18309</c:v>
                </c:pt>
                <c:pt idx="1412">
                  <c:v>18310</c:v>
                </c:pt>
                <c:pt idx="1413">
                  <c:v>18311</c:v>
                </c:pt>
                <c:pt idx="1414">
                  <c:v>18312</c:v>
                </c:pt>
                <c:pt idx="1415">
                  <c:v>18313</c:v>
                </c:pt>
                <c:pt idx="1416">
                  <c:v>18314</c:v>
                </c:pt>
                <c:pt idx="1417">
                  <c:v>18315</c:v>
                </c:pt>
                <c:pt idx="1418">
                  <c:v>18316</c:v>
                </c:pt>
                <c:pt idx="1419">
                  <c:v>18317</c:v>
                </c:pt>
                <c:pt idx="1420">
                  <c:v>18318</c:v>
                </c:pt>
                <c:pt idx="1421">
                  <c:v>18319</c:v>
                </c:pt>
                <c:pt idx="1422">
                  <c:v>18320</c:v>
                </c:pt>
                <c:pt idx="1423">
                  <c:v>18321</c:v>
                </c:pt>
                <c:pt idx="1424">
                  <c:v>18322</c:v>
                </c:pt>
                <c:pt idx="1425">
                  <c:v>18323</c:v>
                </c:pt>
                <c:pt idx="1426">
                  <c:v>18324</c:v>
                </c:pt>
                <c:pt idx="1427">
                  <c:v>18325</c:v>
                </c:pt>
                <c:pt idx="1428">
                  <c:v>18326</c:v>
                </c:pt>
                <c:pt idx="1429">
                  <c:v>18327</c:v>
                </c:pt>
                <c:pt idx="1430">
                  <c:v>18328</c:v>
                </c:pt>
                <c:pt idx="1431">
                  <c:v>18329</c:v>
                </c:pt>
                <c:pt idx="1432">
                  <c:v>18330</c:v>
                </c:pt>
                <c:pt idx="1433">
                  <c:v>18331</c:v>
                </c:pt>
                <c:pt idx="1434">
                  <c:v>18332</c:v>
                </c:pt>
                <c:pt idx="1435">
                  <c:v>18333</c:v>
                </c:pt>
                <c:pt idx="1436">
                  <c:v>18334</c:v>
                </c:pt>
                <c:pt idx="1437">
                  <c:v>18335</c:v>
                </c:pt>
                <c:pt idx="1438">
                  <c:v>18336</c:v>
                </c:pt>
                <c:pt idx="1439">
                  <c:v>18337</c:v>
                </c:pt>
                <c:pt idx="1440">
                  <c:v>18338</c:v>
                </c:pt>
                <c:pt idx="1441">
                  <c:v>18339</c:v>
                </c:pt>
                <c:pt idx="1442">
                  <c:v>18340</c:v>
                </c:pt>
                <c:pt idx="1443">
                  <c:v>18341</c:v>
                </c:pt>
                <c:pt idx="1444">
                  <c:v>18342</c:v>
                </c:pt>
                <c:pt idx="1445">
                  <c:v>18343</c:v>
                </c:pt>
                <c:pt idx="1446">
                  <c:v>18344</c:v>
                </c:pt>
                <c:pt idx="1447">
                  <c:v>18345</c:v>
                </c:pt>
                <c:pt idx="1448">
                  <c:v>18346</c:v>
                </c:pt>
                <c:pt idx="1449">
                  <c:v>18347</c:v>
                </c:pt>
                <c:pt idx="1450">
                  <c:v>18348</c:v>
                </c:pt>
                <c:pt idx="1451">
                  <c:v>18349</c:v>
                </c:pt>
                <c:pt idx="1452">
                  <c:v>18350</c:v>
                </c:pt>
                <c:pt idx="1453">
                  <c:v>18351</c:v>
                </c:pt>
                <c:pt idx="1454">
                  <c:v>18352</c:v>
                </c:pt>
                <c:pt idx="1455">
                  <c:v>18353</c:v>
                </c:pt>
                <c:pt idx="1456">
                  <c:v>18354</c:v>
                </c:pt>
                <c:pt idx="1457">
                  <c:v>18355</c:v>
                </c:pt>
                <c:pt idx="1458">
                  <c:v>18356</c:v>
                </c:pt>
                <c:pt idx="1459">
                  <c:v>18357</c:v>
                </c:pt>
                <c:pt idx="1460">
                  <c:v>18358</c:v>
                </c:pt>
                <c:pt idx="1461">
                  <c:v>18359</c:v>
                </c:pt>
                <c:pt idx="1462">
                  <c:v>18360</c:v>
                </c:pt>
                <c:pt idx="1463">
                  <c:v>18361</c:v>
                </c:pt>
                <c:pt idx="1464">
                  <c:v>18362</c:v>
                </c:pt>
                <c:pt idx="1465">
                  <c:v>18363</c:v>
                </c:pt>
                <c:pt idx="1466">
                  <c:v>18364</c:v>
                </c:pt>
                <c:pt idx="1467">
                  <c:v>18365</c:v>
                </c:pt>
                <c:pt idx="1468">
                  <c:v>18366</c:v>
                </c:pt>
                <c:pt idx="1469">
                  <c:v>18367</c:v>
                </c:pt>
                <c:pt idx="1470">
                  <c:v>18368</c:v>
                </c:pt>
                <c:pt idx="1471">
                  <c:v>18369</c:v>
                </c:pt>
                <c:pt idx="1472">
                  <c:v>18370</c:v>
                </c:pt>
                <c:pt idx="1473">
                  <c:v>18371</c:v>
                </c:pt>
                <c:pt idx="1474">
                  <c:v>18372</c:v>
                </c:pt>
                <c:pt idx="1475">
                  <c:v>18373</c:v>
                </c:pt>
                <c:pt idx="1476">
                  <c:v>18374</c:v>
                </c:pt>
                <c:pt idx="1477">
                  <c:v>18375</c:v>
                </c:pt>
                <c:pt idx="1478">
                  <c:v>18376</c:v>
                </c:pt>
                <c:pt idx="1479">
                  <c:v>18377</c:v>
                </c:pt>
                <c:pt idx="1480">
                  <c:v>18378</c:v>
                </c:pt>
                <c:pt idx="1481">
                  <c:v>18379</c:v>
                </c:pt>
                <c:pt idx="1482">
                  <c:v>18380</c:v>
                </c:pt>
                <c:pt idx="1483">
                  <c:v>18381</c:v>
                </c:pt>
                <c:pt idx="1484">
                  <c:v>18382</c:v>
                </c:pt>
                <c:pt idx="1485">
                  <c:v>18383</c:v>
                </c:pt>
                <c:pt idx="1486">
                  <c:v>18384</c:v>
                </c:pt>
                <c:pt idx="1487">
                  <c:v>18385</c:v>
                </c:pt>
                <c:pt idx="1488">
                  <c:v>18386</c:v>
                </c:pt>
                <c:pt idx="1489">
                  <c:v>18387</c:v>
                </c:pt>
                <c:pt idx="1490">
                  <c:v>18388</c:v>
                </c:pt>
                <c:pt idx="1491">
                  <c:v>18389</c:v>
                </c:pt>
                <c:pt idx="1492">
                  <c:v>18390</c:v>
                </c:pt>
                <c:pt idx="1493">
                  <c:v>18391</c:v>
                </c:pt>
                <c:pt idx="1494">
                  <c:v>18392</c:v>
                </c:pt>
                <c:pt idx="1495">
                  <c:v>18393</c:v>
                </c:pt>
                <c:pt idx="1496">
                  <c:v>18394</c:v>
                </c:pt>
                <c:pt idx="1497">
                  <c:v>18395</c:v>
                </c:pt>
                <c:pt idx="1498">
                  <c:v>18396</c:v>
                </c:pt>
                <c:pt idx="1499">
                  <c:v>18397</c:v>
                </c:pt>
                <c:pt idx="1500">
                  <c:v>18398</c:v>
                </c:pt>
                <c:pt idx="1501">
                  <c:v>18399</c:v>
                </c:pt>
                <c:pt idx="1502">
                  <c:v>18400</c:v>
                </c:pt>
                <c:pt idx="1503">
                  <c:v>18401</c:v>
                </c:pt>
                <c:pt idx="1504">
                  <c:v>18402</c:v>
                </c:pt>
                <c:pt idx="1505">
                  <c:v>18403</c:v>
                </c:pt>
                <c:pt idx="1506">
                  <c:v>18404</c:v>
                </c:pt>
                <c:pt idx="1507">
                  <c:v>18405</c:v>
                </c:pt>
                <c:pt idx="1508">
                  <c:v>18406</c:v>
                </c:pt>
                <c:pt idx="1509">
                  <c:v>18407</c:v>
                </c:pt>
                <c:pt idx="1510">
                  <c:v>18408</c:v>
                </c:pt>
                <c:pt idx="1511">
                  <c:v>18409</c:v>
                </c:pt>
                <c:pt idx="1512">
                  <c:v>18410</c:v>
                </c:pt>
                <c:pt idx="1513">
                  <c:v>18411</c:v>
                </c:pt>
                <c:pt idx="1514">
                  <c:v>18412</c:v>
                </c:pt>
                <c:pt idx="1515">
                  <c:v>18413</c:v>
                </c:pt>
                <c:pt idx="1516">
                  <c:v>18414</c:v>
                </c:pt>
                <c:pt idx="1517">
                  <c:v>18415</c:v>
                </c:pt>
                <c:pt idx="1518">
                  <c:v>18416</c:v>
                </c:pt>
                <c:pt idx="1519">
                  <c:v>18417</c:v>
                </c:pt>
                <c:pt idx="1520">
                  <c:v>18418</c:v>
                </c:pt>
                <c:pt idx="1521">
                  <c:v>18419</c:v>
                </c:pt>
                <c:pt idx="1522">
                  <c:v>18420</c:v>
                </c:pt>
                <c:pt idx="1523">
                  <c:v>18421</c:v>
                </c:pt>
                <c:pt idx="1524">
                  <c:v>18422</c:v>
                </c:pt>
                <c:pt idx="1525">
                  <c:v>18423</c:v>
                </c:pt>
                <c:pt idx="1526">
                  <c:v>18424</c:v>
                </c:pt>
                <c:pt idx="1527">
                  <c:v>18425</c:v>
                </c:pt>
                <c:pt idx="1528">
                  <c:v>18426</c:v>
                </c:pt>
                <c:pt idx="1529">
                  <c:v>18427</c:v>
                </c:pt>
                <c:pt idx="1530">
                  <c:v>18428</c:v>
                </c:pt>
                <c:pt idx="1531">
                  <c:v>18429</c:v>
                </c:pt>
                <c:pt idx="1532">
                  <c:v>18430</c:v>
                </c:pt>
                <c:pt idx="1533">
                  <c:v>18431</c:v>
                </c:pt>
                <c:pt idx="1534">
                  <c:v>18432</c:v>
                </c:pt>
                <c:pt idx="1535">
                  <c:v>18433</c:v>
                </c:pt>
                <c:pt idx="1536">
                  <c:v>18434</c:v>
                </c:pt>
                <c:pt idx="1537">
                  <c:v>18435</c:v>
                </c:pt>
                <c:pt idx="1538">
                  <c:v>18436</c:v>
                </c:pt>
                <c:pt idx="1539">
                  <c:v>18437</c:v>
                </c:pt>
                <c:pt idx="1540">
                  <c:v>18438</c:v>
                </c:pt>
                <c:pt idx="1541">
                  <c:v>18439</c:v>
                </c:pt>
                <c:pt idx="1542">
                  <c:v>18440</c:v>
                </c:pt>
                <c:pt idx="1543">
                  <c:v>18441</c:v>
                </c:pt>
                <c:pt idx="1544">
                  <c:v>18442</c:v>
                </c:pt>
                <c:pt idx="1545">
                  <c:v>18443</c:v>
                </c:pt>
                <c:pt idx="1546">
                  <c:v>18444</c:v>
                </c:pt>
                <c:pt idx="1547">
                  <c:v>18445</c:v>
                </c:pt>
                <c:pt idx="1548">
                  <c:v>18446</c:v>
                </c:pt>
                <c:pt idx="1549">
                  <c:v>18447</c:v>
                </c:pt>
                <c:pt idx="1550">
                  <c:v>18448</c:v>
                </c:pt>
                <c:pt idx="1551">
                  <c:v>18449</c:v>
                </c:pt>
                <c:pt idx="1552">
                  <c:v>18450</c:v>
                </c:pt>
                <c:pt idx="1553">
                  <c:v>18451</c:v>
                </c:pt>
                <c:pt idx="1554">
                  <c:v>18452</c:v>
                </c:pt>
                <c:pt idx="1555">
                  <c:v>18453</c:v>
                </c:pt>
                <c:pt idx="1556">
                  <c:v>18454</c:v>
                </c:pt>
                <c:pt idx="1557">
                  <c:v>18455</c:v>
                </c:pt>
                <c:pt idx="1558">
                  <c:v>18456</c:v>
                </c:pt>
                <c:pt idx="1559">
                  <c:v>18457</c:v>
                </c:pt>
                <c:pt idx="1560">
                  <c:v>18458</c:v>
                </c:pt>
                <c:pt idx="1561">
                  <c:v>18459</c:v>
                </c:pt>
                <c:pt idx="1562">
                  <c:v>18460</c:v>
                </c:pt>
                <c:pt idx="1563">
                  <c:v>18461</c:v>
                </c:pt>
                <c:pt idx="1564">
                  <c:v>18462</c:v>
                </c:pt>
                <c:pt idx="1565">
                  <c:v>18463</c:v>
                </c:pt>
                <c:pt idx="1566">
                  <c:v>18464</c:v>
                </c:pt>
                <c:pt idx="1567">
                  <c:v>18465</c:v>
                </c:pt>
                <c:pt idx="1568">
                  <c:v>18466</c:v>
                </c:pt>
                <c:pt idx="1569">
                  <c:v>18467</c:v>
                </c:pt>
                <c:pt idx="1570">
                  <c:v>18468</c:v>
                </c:pt>
                <c:pt idx="1571">
                  <c:v>18469</c:v>
                </c:pt>
                <c:pt idx="1572">
                  <c:v>18470</c:v>
                </c:pt>
                <c:pt idx="1573">
                  <c:v>18471</c:v>
                </c:pt>
                <c:pt idx="1574">
                  <c:v>18472</c:v>
                </c:pt>
                <c:pt idx="1575">
                  <c:v>18473</c:v>
                </c:pt>
                <c:pt idx="1576">
                  <c:v>18474</c:v>
                </c:pt>
                <c:pt idx="1577">
                  <c:v>18475</c:v>
                </c:pt>
                <c:pt idx="1578">
                  <c:v>18476</c:v>
                </c:pt>
                <c:pt idx="1579">
                  <c:v>18477</c:v>
                </c:pt>
                <c:pt idx="1580">
                  <c:v>18478</c:v>
                </c:pt>
                <c:pt idx="1581">
                  <c:v>18479</c:v>
                </c:pt>
                <c:pt idx="1582">
                  <c:v>18480</c:v>
                </c:pt>
                <c:pt idx="1583">
                  <c:v>18481</c:v>
                </c:pt>
                <c:pt idx="1584">
                  <c:v>18482</c:v>
                </c:pt>
                <c:pt idx="1585">
                  <c:v>18483</c:v>
                </c:pt>
                <c:pt idx="1586">
                  <c:v>18484</c:v>
                </c:pt>
                <c:pt idx="1587">
                  <c:v>18485</c:v>
                </c:pt>
                <c:pt idx="1588">
                  <c:v>18486</c:v>
                </c:pt>
                <c:pt idx="1589">
                  <c:v>18487</c:v>
                </c:pt>
                <c:pt idx="1590">
                  <c:v>18488</c:v>
                </c:pt>
                <c:pt idx="1591">
                  <c:v>18489</c:v>
                </c:pt>
                <c:pt idx="1592">
                  <c:v>18490</c:v>
                </c:pt>
                <c:pt idx="1593">
                  <c:v>18491</c:v>
                </c:pt>
                <c:pt idx="1594">
                  <c:v>18492</c:v>
                </c:pt>
                <c:pt idx="1595">
                  <c:v>18493</c:v>
                </c:pt>
                <c:pt idx="1596">
                  <c:v>18494</c:v>
                </c:pt>
                <c:pt idx="1597">
                  <c:v>18495</c:v>
                </c:pt>
                <c:pt idx="1598">
                  <c:v>18496</c:v>
                </c:pt>
                <c:pt idx="1599">
                  <c:v>18497</c:v>
                </c:pt>
                <c:pt idx="1600">
                  <c:v>18498</c:v>
                </c:pt>
                <c:pt idx="1601">
                  <c:v>18499</c:v>
                </c:pt>
                <c:pt idx="1602">
                  <c:v>18500</c:v>
                </c:pt>
                <c:pt idx="1603">
                  <c:v>18501</c:v>
                </c:pt>
                <c:pt idx="1604">
                  <c:v>18502</c:v>
                </c:pt>
                <c:pt idx="1605">
                  <c:v>18503</c:v>
                </c:pt>
                <c:pt idx="1606">
                  <c:v>18504</c:v>
                </c:pt>
                <c:pt idx="1607">
                  <c:v>18505</c:v>
                </c:pt>
                <c:pt idx="1608">
                  <c:v>18506</c:v>
                </c:pt>
                <c:pt idx="1609">
                  <c:v>18507</c:v>
                </c:pt>
                <c:pt idx="1610">
                  <c:v>18508</c:v>
                </c:pt>
                <c:pt idx="1611">
                  <c:v>18509</c:v>
                </c:pt>
                <c:pt idx="1612">
                  <c:v>18510</c:v>
                </c:pt>
                <c:pt idx="1613">
                  <c:v>18511</c:v>
                </c:pt>
                <c:pt idx="1614">
                  <c:v>18512</c:v>
                </c:pt>
                <c:pt idx="1615">
                  <c:v>18513</c:v>
                </c:pt>
                <c:pt idx="1616">
                  <c:v>18514</c:v>
                </c:pt>
                <c:pt idx="1617">
                  <c:v>18515</c:v>
                </c:pt>
                <c:pt idx="1618">
                  <c:v>18516</c:v>
                </c:pt>
                <c:pt idx="1619">
                  <c:v>18517</c:v>
                </c:pt>
                <c:pt idx="1620">
                  <c:v>18518</c:v>
                </c:pt>
                <c:pt idx="1621">
                  <c:v>18519</c:v>
                </c:pt>
                <c:pt idx="1622">
                  <c:v>18520</c:v>
                </c:pt>
                <c:pt idx="1623">
                  <c:v>18521</c:v>
                </c:pt>
                <c:pt idx="1624">
                  <c:v>18522</c:v>
                </c:pt>
                <c:pt idx="1625">
                  <c:v>18523</c:v>
                </c:pt>
                <c:pt idx="1626">
                  <c:v>18524</c:v>
                </c:pt>
                <c:pt idx="1627">
                  <c:v>18525</c:v>
                </c:pt>
                <c:pt idx="1628">
                  <c:v>18526</c:v>
                </c:pt>
                <c:pt idx="1629">
                  <c:v>18527</c:v>
                </c:pt>
                <c:pt idx="1630">
                  <c:v>18528</c:v>
                </c:pt>
                <c:pt idx="1631">
                  <c:v>18529</c:v>
                </c:pt>
                <c:pt idx="1632">
                  <c:v>18530</c:v>
                </c:pt>
                <c:pt idx="1633">
                  <c:v>18531</c:v>
                </c:pt>
                <c:pt idx="1634">
                  <c:v>18532</c:v>
                </c:pt>
                <c:pt idx="1635">
                  <c:v>18533</c:v>
                </c:pt>
                <c:pt idx="1636">
                  <c:v>18534</c:v>
                </c:pt>
                <c:pt idx="1637">
                  <c:v>18535</c:v>
                </c:pt>
                <c:pt idx="1638">
                  <c:v>18536</c:v>
                </c:pt>
                <c:pt idx="1639">
                  <c:v>18537</c:v>
                </c:pt>
                <c:pt idx="1640">
                  <c:v>18538</c:v>
                </c:pt>
                <c:pt idx="1641">
                  <c:v>18539</c:v>
                </c:pt>
                <c:pt idx="1642">
                  <c:v>18540</c:v>
                </c:pt>
                <c:pt idx="1643">
                  <c:v>18541</c:v>
                </c:pt>
                <c:pt idx="1644">
                  <c:v>18542</c:v>
                </c:pt>
                <c:pt idx="1645">
                  <c:v>18543</c:v>
                </c:pt>
                <c:pt idx="1646">
                  <c:v>18544</c:v>
                </c:pt>
                <c:pt idx="1647">
                  <c:v>18545</c:v>
                </c:pt>
                <c:pt idx="1648">
                  <c:v>18546</c:v>
                </c:pt>
                <c:pt idx="1649">
                  <c:v>18547</c:v>
                </c:pt>
                <c:pt idx="1650">
                  <c:v>18548</c:v>
                </c:pt>
                <c:pt idx="1651">
                  <c:v>18549</c:v>
                </c:pt>
                <c:pt idx="1652">
                  <c:v>18550</c:v>
                </c:pt>
                <c:pt idx="1653">
                  <c:v>18551</c:v>
                </c:pt>
                <c:pt idx="1654">
                  <c:v>18552</c:v>
                </c:pt>
                <c:pt idx="1655">
                  <c:v>18553</c:v>
                </c:pt>
                <c:pt idx="1656">
                  <c:v>18554</c:v>
                </c:pt>
                <c:pt idx="1657">
                  <c:v>18555</c:v>
                </c:pt>
                <c:pt idx="1658">
                  <c:v>18556</c:v>
                </c:pt>
                <c:pt idx="1659">
                  <c:v>18557</c:v>
                </c:pt>
                <c:pt idx="1660">
                  <c:v>18558</c:v>
                </c:pt>
                <c:pt idx="1661">
                  <c:v>18559</c:v>
                </c:pt>
                <c:pt idx="1662">
                  <c:v>18560</c:v>
                </c:pt>
                <c:pt idx="1663">
                  <c:v>18561</c:v>
                </c:pt>
                <c:pt idx="1664">
                  <c:v>18562</c:v>
                </c:pt>
                <c:pt idx="1665">
                  <c:v>18563</c:v>
                </c:pt>
                <c:pt idx="1666">
                  <c:v>18564</c:v>
                </c:pt>
                <c:pt idx="1667">
                  <c:v>18565</c:v>
                </c:pt>
                <c:pt idx="1668">
                  <c:v>18566</c:v>
                </c:pt>
                <c:pt idx="1669">
                  <c:v>18567</c:v>
                </c:pt>
                <c:pt idx="1670">
                  <c:v>18568</c:v>
                </c:pt>
                <c:pt idx="1671">
                  <c:v>18569</c:v>
                </c:pt>
                <c:pt idx="1672">
                  <c:v>18570</c:v>
                </c:pt>
                <c:pt idx="1673">
                  <c:v>18571</c:v>
                </c:pt>
                <c:pt idx="1674">
                  <c:v>18572</c:v>
                </c:pt>
                <c:pt idx="1675">
                  <c:v>18573</c:v>
                </c:pt>
                <c:pt idx="1676">
                  <c:v>18574</c:v>
                </c:pt>
                <c:pt idx="1677">
                  <c:v>18575</c:v>
                </c:pt>
                <c:pt idx="1678">
                  <c:v>18576</c:v>
                </c:pt>
                <c:pt idx="1679">
                  <c:v>18577</c:v>
                </c:pt>
                <c:pt idx="1680">
                  <c:v>18578</c:v>
                </c:pt>
                <c:pt idx="1681">
                  <c:v>18579</c:v>
                </c:pt>
                <c:pt idx="1682">
                  <c:v>18580</c:v>
                </c:pt>
                <c:pt idx="1683">
                  <c:v>18581</c:v>
                </c:pt>
                <c:pt idx="1684">
                  <c:v>18582</c:v>
                </c:pt>
                <c:pt idx="1685">
                  <c:v>18583</c:v>
                </c:pt>
                <c:pt idx="1686">
                  <c:v>18584</c:v>
                </c:pt>
                <c:pt idx="1687">
                  <c:v>18585</c:v>
                </c:pt>
                <c:pt idx="1688">
                  <c:v>18586</c:v>
                </c:pt>
                <c:pt idx="1689">
                  <c:v>18587</c:v>
                </c:pt>
                <c:pt idx="1690">
                  <c:v>18588</c:v>
                </c:pt>
                <c:pt idx="1691">
                  <c:v>18589</c:v>
                </c:pt>
                <c:pt idx="1692">
                  <c:v>18590</c:v>
                </c:pt>
                <c:pt idx="1693">
                  <c:v>18591</c:v>
                </c:pt>
                <c:pt idx="1694">
                  <c:v>18592</c:v>
                </c:pt>
                <c:pt idx="1695">
                  <c:v>18593</c:v>
                </c:pt>
                <c:pt idx="1696">
                  <c:v>18594</c:v>
                </c:pt>
                <c:pt idx="1697">
                  <c:v>18595</c:v>
                </c:pt>
                <c:pt idx="1698">
                  <c:v>18596</c:v>
                </c:pt>
                <c:pt idx="1699">
                  <c:v>18597</c:v>
                </c:pt>
                <c:pt idx="1700">
                  <c:v>18598</c:v>
                </c:pt>
                <c:pt idx="1701">
                  <c:v>18599</c:v>
                </c:pt>
                <c:pt idx="1702">
                  <c:v>18600</c:v>
                </c:pt>
                <c:pt idx="1703">
                  <c:v>18601</c:v>
                </c:pt>
                <c:pt idx="1704">
                  <c:v>18602</c:v>
                </c:pt>
                <c:pt idx="1705">
                  <c:v>18603</c:v>
                </c:pt>
                <c:pt idx="1706">
                  <c:v>18604</c:v>
                </c:pt>
                <c:pt idx="1707">
                  <c:v>18605</c:v>
                </c:pt>
                <c:pt idx="1708">
                  <c:v>18606</c:v>
                </c:pt>
                <c:pt idx="1709">
                  <c:v>18607</c:v>
                </c:pt>
                <c:pt idx="1710">
                  <c:v>18608</c:v>
                </c:pt>
                <c:pt idx="1711">
                  <c:v>18609</c:v>
                </c:pt>
                <c:pt idx="1712">
                  <c:v>18610</c:v>
                </c:pt>
                <c:pt idx="1713">
                  <c:v>18611</c:v>
                </c:pt>
                <c:pt idx="1714">
                  <c:v>18612</c:v>
                </c:pt>
                <c:pt idx="1715">
                  <c:v>18613</c:v>
                </c:pt>
                <c:pt idx="1716">
                  <c:v>18614</c:v>
                </c:pt>
                <c:pt idx="1717">
                  <c:v>18615</c:v>
                </c:pt>
                <c:pt idx="1718">
                  <c:v>18616</c:v>
                </c:pt>
                <c:pt idx="1719">
                  <c:v>18617</c:v>
                </c:pt>
                <c:pt idx="1720">
                  <c:v>18618</c:v>
                </c:pt>
                <c:pt idx="1721">
                  <c:v>18619</c:v>
                </c:pt>
                <c:pt idx="1722">
                  <c:v>18620</c:v>
                </c:pt>
                <c:pt idx="1723">
                  <c:v>18621</c:v>
                </c:pt>
                <c:pt idx="1724">
                  <c:v>18622</c:v>
                </c:pt>
                <c:pt idx="1725">
                  <c:v>18623</c:v>
                </c:pt>
                <c:pt idx="1726">
                  <c:v>18624</c:v>
                </c:pt>
                <c:pt idx="1727">
                  <c:v>18625</c:v>
                </c:pt>
                <c:pt idx="1728">
                  <c:v>18626</c:v>
                </c:pt>
                <c:pt idx="1729">
                  <c:v>18627</c:v>
                </c:pt>
                <c:pt idx="1730">
                  <c:v>18628</c:v>
                </c:pt>
                <c:pt idx="1731">
                  <c:v>18629</c:v>
                </c:pt>
                <c:pt idx="1732">
                  <c:v>18630</c:v>
                </c:pt>
                <c:pt idx="1733">
                  <c:v>18631</c:v>
                </c:pt>
                <c:pt idx="1734">
                  <c:v>18632</c:v>
                </c:pt>
                <c:pt idx="1735">
                  <c:v>18633</c:v>
                </c:pt>
                <c:pt idx="1736">
                  <c:v>18634</c:v>
                </c:pt>
                <c:pt idx="1737">
                  <c:v>18635</c:v>
                </c:pt>
                <c:pt idx="1738">
                  <c:v>18636</c:v>
                </c:pt>
                <c:pt idx="1739">
                  <c:v>18637</c:v>
                </c:pt>
                <c:pt idx="1740">
                  <c:v>18638</c:v>
                </c:pt>
                <c:pt idx="1741">
                  <c:v>18639</c:v>
                </c:pt>
                <c:pt idx="1742">
                  <c:v>18640</c:v>
                </c:pt>
                <c:pt idx="1743">
                  <c:v>18641</c:v>
                </c:pt>
                <c:pt idx="1744">
                  <c:v>18642</c:v>
                </c:pt>
                <c:pt idx="1745">
                  <c:v>18643</c:v>
                </c:pt>
                <c:pt idx="1746">
                  <c:v>18644</c:v>
                </c:pt>
                <c:pt idx="1747">
                  <c:v>18645</c:v>
                </c:pt>
                <c:pt idx="1748">
                  <c:v>18646</c:v>
                </c:pt>
                <c:pt idx="1749">
                  <c:v>18647</c:v>
                </c:pt>
                <c:pt idx="1750">
                  <c:v>18648</c:v>
                </c:pt>
                <c:pt idx="1751">
                  <c:v>18649</c:v>
                </c:pt>
                <c:pt idx="1752">
                  <c:v>18650</c:v>
                </c:pt>
                <c:pt idx="1753">
                  <c:v>18651</c:v>
                </c:pt>
                <c:pt idx="1754">
                  <c:v>18652</c:v>
                </c:pt>
                <c:pt idx="1755">
                  <c:v>18653</c:v>
                </c:pt>
                <c:pt idx="1756">
                  <c:v>18654</c:v>
                </c:pt>
                <c:pt idx="1757">
                  <c:v>18655</c:v>
                </c:pt>
                <c:pt idx="1758">
                  <c:v>18656</c:v>
                </c:pt>
                <c:pt idx="1759">
                  <c:v>18657</c:v>
                </c:pt>
                <c:pt idx="1760">
                  <c:v>18658</c:v>
                </c:pt>
                <c:pt idx="1761">
                  <c:v>18659</c:v>
                </c:pt>
                <c:pt idx="1762">
                  <c:v>18660</c:v>
                </c:pt>
                <c:pt idx="1763">
                  <c:v>18661</c:v>
                </c:pt>
                <c:pt idx="1764">
                  <c:v>18662</c:v>
                </c:pt>
                <c:pt idx="1765">
                  <c:v>18663</c:v>
                </c:pt>
                <c:pt idx="1766">
                  <c:v>18664</c:v>
                </c:pt>
                <c:pt idx="1767">
                  <c:v>18665</c:v>
                </c:pt>
                <c:pt idx="1768">
                  <c:v>18666</c:v>
                </c:pt>
                <c:pt idx="1769">
                  <c:v>18667</c:v>
                </c:pt>
                <c:pt idx="1770">
                  <c:v>18668</c:v>
                </c:pt>
                <c:pt idx="1771">
                  <c:v>18669</c:v>
                </c:pt>
                <c:pt idx="1772">
                  <c:v>18670</c:v>
                </c:pt>
                <c:pt idx="1773">
                  <c:v>18671</c:v>
                </c:pt>
                <c:pt idx="1774">
                  <c:v>18672</c:v>
                </c:pt>
                <c:pt idx="1775">
                  <c:v>18673</c:v>
                </c:pt>
                <c:pt idx="1776">
                  <c:v>18674</c:v>
                </c:pt>
                <c:pt idx="1777">
                  <c:v>18675</c:v>
                </c:pt>
                <c:pt idx="1778">
                  <c:v>18676</c:v>
                </c:pt>
                <c:pt idx="1779">
                  <c:v>18677</c:v>
                </c:pt>
                <c:pt idx="1780">
                  <c:v>18678</c:v>
                </c:pt>
                <c:pt idx="1781">
                  <c:v>18679</c:v>
                </c:pt>
                <c:pt idx="1782">
                  <c:v>18680</c:v>
                </c:pt>
                <c:pt idx="1783">
                  <c:v>18681</c:v>
                </c:pt>
                <c:pt idx="1784">
                  <c:v>18682</c:v>
                </c:pt>
                <c:pt idx="1785">
                  <c:v>18683</c:v>
                </c:pt>
                <c:pt idx="1786">
                  <c:v>18684</c:v>
                </c:pt>
                <c:pt idx="1787">
                  <c:v>18685</c:v>
                </c:pt>
                <c:pt idx="1788">
                  <c:v>18686</c:v>
                </c:pt>
                <c:pt idx="1789">
                  <c:v>18687</c:v>
                </c:pt>
                <c:pt idx="1790">
                  <c:v>18688</c:v>
                </c:pt>
                <c:pt idx="1791">
                  <c:v>18689</c:v>
                </c:pt>
                <c:pt idx="1792">
                  <c:v>18690</c:v>
                </c:pt>
                <c:pt idx="1793">
                  <c:v>18691</c:v>
                </c:pt>
                <c:pt idx="1794">
                  <c:v>18692</c:v>
                </c:pt>
                <c:pt idx="1795">
                  <c:v>18693</c:v>
                </c:pt>
                <c:pt idx="1796">
                  <c:v>18694</c:v>
                </c:pt>
                <c:pt idx="1797">
                  <c:v>18695</c:v>
                </c:pt>
                <c:pt idx="1798">
                  <c:v>18696</c:v>
                </c:pt>
                <c:pt idx="1799">
                  <c:v>18697</c:v>
                </c:pt>
                <c:pt idx="1800">
                  <c:v>18698</c:v>
                </c:pt>
                <c:pt idx="1801">
                  <c:v>18699</c:v>
                </c:pt>
                <c:pt idx="1802">
                  <c:v>18700</c:v>
                </c:pt>
                <c:pt idx="1803">
                  <c:v>18701</c:v>
                </c:pt>
                <c:pt idx="1804">
                  <c:v>18702</c:v>
                </c:pt>
                <c:pt idx="1805">
                  <c:v>18703</c:v>
                </c:pt>
                <c:pt idx="1806">
                  <c:v>18704</c:v>
                </c:pt>
                <c:pt idx="1807">
                  <c:v>18705</c:v>
                </c:pt>
                <c:pt idx="1808">
                  <c:v>18706</c:v>
                </c:pt>
                <c:pt idx="1809">
                  <c:v>18707</c:v>
                </c:pt>
                <c:pt idx="1810">
                  <c:v>18708</c:v>
                </c:pt>
                <c:pt idx="1811">
                  <c:v>18709</c:v>
                </c:pt>
                <c:pt idx="1812">
                  <c:v>18710</c:v>
                </c:pt>
                <c:pt idx="1813">
                  <c:v>18711</c:v>
                </c:pt>
                <c:pt idx="1814">
                  <c:v>18712</c:v>
                </c:pt>
                <c:pt idx="1815">
                  <c:v>18713</c:v>
                </c:pt>
                <c:pt idx="1816">
                  <c:v>18714</c:v>
                </c:pt>
                <c:pt idx="1817">
                  <c:v>18715</c:v>
                </c:pt>
                <c:pt idx="1818">
                  <c:v>18716</c:v>
                </c:pt>
                <c:pt idx="1819">
                  <c:v>18717</c:v>
                </c:pt>
                <c:pt idx="1820">
                  <c:v>18718</c:v>
                </c:pt>
                <c:pt idx="1821">
                  <c:v>18719</c:v>
                </c:pt>
                <c:pt idx="1822">
                  <c:v>18720</c:v>
                </c:pt>
                <c:pt idx="1823">
                  <c:v>18721</c:v>
                </c:pt>
                <c:pt idx="1824">
                  <c:v>18722</c:v>
                </c:pt>
                <c:pt idx="1825">
                  <c:v>18723</c:v>
                </c:pt>
                <c:pt idx="1826">
                  <c:v>18724</c:v>
                </c:pt>
                <c:pt idx="1827">
                  <c:v>18725</c:v>
                </c:pt>
                <c:pt idx="1828">
                  <c:v>18726</c:v>
                </c:pt>
                <c:pt idx="1829">
                  <c:v>18727</c:v>
                </c:pt>
                <c:pt idx="1830">
                  <c:v>18728</c:v>
                </c:pt>
                <c:pt idx="1831">
                  <c:v>18729</c:v>
                </c:pt>
                <c:pt idx="1832">
                  <c:v>18730</c:v>
                </c:pt>
                <c:pt idx="1833">
                  <c:v>18731</c:v>
                </c:pt>
                <c:pt idx="1834">
                  <c:v>18732</c:v>
                </c:pt>
                <c:pt idx="1835">
                  <c:v>18733</c:v>
                </c:pt>
                <c:pt idx="1836">
                  <c:v>18734</c:v>
                </c:pt>
                <c:pt idx="1837">
                  <c:v>18735</c:v>
                </c:pt>
                <c:pt idx="1838">
                  <c:v>18736</c:v>
                </c:pt>
                <c:pt idx="1839">
                  <c:v>18737</c:v>
                </c:pt>
                <c:pt idx="1840">
                  <c:v>18738</c:v>
                </c:pt>
                <c:pt idx="1841">
                  <c:v>18739</c:v>
                </c:pt>
                <c:pt idx="1842">
                  <c:v>18740</c:v>
                </c:pt>
                <c:pt idx="1843">
                  <c:v>18741</c:v>
                </c:pt>
                <c:pt idx="1844">
                  <c:v>18742</c:v>
                </c:pt>
                <c:pt idx="1845">
                  <c:v>18743</c:v>
                </c:pt>
                <c:pt idx="1846">
                  <c:v>18744</c:v>
                </c:pt>
                <c:pt idx="1847">
                  <c:v>18745</c:v>
                </c:pt>
                <c:pt idx="1848">
                  <c:v>18746</c:v>
                </c:pt>
                <c:pt idx="1849">
                  <c:v>18747</c:v>
                </c:pt>
                <c:pt idx="1850">
                  <c:v>18748</c:v>
                </c:pt>
                <c:pt idx="1851">
                  <c:v>18749</c:v>
                </c:pt>
                <c:pt idx="1852">
                  <c:v>18750</c:v>
                </c:pt>
                <c:pt idx="1853">
                  <c:v>18751</c:v>
                </c:pt>
                <c:pt idx="1854">
                  <c:v>18752</c:v>
                </c:pt>
                <c:pt idx="1855">
                  <c:v>18753</c:v>
                </c:pt>
                <c:pt idx="1856">
                  <c:v>18754</c:v>
                </c:pt>
                <c:pt idx="1857">
                  <c:v>18755</c:v>
                </c:pt>
                <c:pt idx="1858">
                  <c:v>18756</c:v>
                </c:pt>
                <c:pt idx="1859">
                  <c:v>18757</c:v>
                </c:pt>
                <c:pt idx="1860">
                  <c:v>18758</c:v>
                </c:pt>
                <c:pt idx="1861">
                  <c:v>18759</c:v>
                </c:pt>
                <c:pt idx="1862">
                  <c:v>18760</c:v>
                </c:pt>
                <c:pt idx="1863">
                  <c:v>18761</c:v>
                </c:pt>
                <c:pt idx="1864">
                  <c:v>18762</c:v>
                </c:pt>
                <c:pt idx="1865">
                  <c:v>18763</c:v>
                </c:pt>
                <c:pt idx="1866">
                  <c:v>18764</c:v>
                </c:pt>
                <c:pt idx="1867">
                  <c:v>18765</c:v>
                </c:pt>
                <c:pt idx="1868">
                  <c:v>18766</c:v>
                </c:pt>
                <c:pt idx="1869">
                  <c:v>18767</c:v>
                </c:pt>
                <c:pt idx="1870">
                  <c:v>18768</c:v>
                </c:pt>
                <c:pt idx="1871">
                  <c:v>18769</c:v>
                </c:pt>
                <c:pt idx="1872">
                  <c:v>18770</c:v>
                </c:pt>
                <c:pt idx="1873">
                  <c:v>18771</c:v>
                </c:pt>
                <c:pt idx="1874">
                  <c:v>18772</c:v>
                </c:pt>
                <c:pt idx="1875">
                  <c:v>18773</c:v>
                </c:pt>
                <c:pt idx="1876">
                  <c:v>18774</c:v>
                </c:pt>
                <c:pt idx="1877">
                  <c:v>18775</c:v>
                </c:pt>
                <c:pt idx="1878">
                  <c:v>18776</c:v>
                </c:pt>
                <c:pt idx="1879">
                  <c:v>18777</c:v>
                </c:pt>
                <c:pt idx="1880">
                  <c:v>18778</c:v>
                </c:pt>
                <c:pt idx="1881">
                  <c:v>18779</c:v>
                </c:pt>
                <c:pt idx="1882">
                  <c:v>18780</c:v>
                </c:pt>
                <c:pt idx="1883">
                  <c:v>18781</c:v>
                </c:pt>
                <c:pt idx="1884">
                  <c:v>18782</c:v>
                </c:pt>
                <c:pt idx="1885">
                  <c:v>18783</c:v>
                </c:pt>
                <c:pt idx="1886">
                  <c:v>18784</c:v>
                </c:pt>
                <c:pt idx="1887">
                  <c:v>18785</c:v>
                </c:pt>
                <c:pt idx="1888">
                  <c:v>18786</c:v>
                </c:pt>
                <c:pt idx="1889">
                  <c:v>18787</c:v>
                </c:pt>
                <c:pt idx="1890">
                  <c:v>18788</c:v>
                </c:pt>
                <c:pt idx="1891">
                  <c:v>18789</c:v>
                </c:pt>
                <c:pt idx="1892">
                  <c:v>18790</c:v>
                </c:pt>
                <c:pt idx="1893">
                  <c:v>18791</c:v>
                </c:pt>
                <c:pt idx="1894">
                  <c:v>18792</c:v>
                </c:pt>
                <c:pt idx="1895">
                  <c:v>18793</c:v>
                </c:pt>
                <c:pt idx="1896">
                  <c:v>18794</c:v>
                </c:pt>
                <c:pt idx="1897">
                  <c:v>18795</c:v>
                </c:pt>
                <c:pt idx="1898">
                  <c:v>18796</c:v>
                </c:pt>
                <c:pt idx="1899">
                  <c:v>18797</c:v>
                </c:pt>
                <c:pt idx="1900">
                  <c:v>18798</c:v>
                </c:pt>
                <c:pt idx="1901">
                  <c:v>18799</c:v>
                </c:pt>
                <c:pt idx="1902">
                  <c:v>18800</c:v>
                </c:pt>
                <c:pt idx="1903">
                  <c:v>18801</c:v>
                </c:pt>
                <c:pt idx="1904">
                  <c:v>18802</c:v>
                </c:pt>
                <c:pt idx="1905">
                  <c:v>18803</c:v>
                </c:pt>
                <c:pt idx="1906">
                  <c:v>18804</c:v>
                </c:pt>
                <c:pt idx="1907">
                  <c:v>18805</c:v>
                </c:pt>
                <c:pt idx="1908">
                  <c:v>18806</c:v>
                </c:pt>
                <c:pt idx="1909">
                  <c:v>18807</c:v>
                </c:pt>
                <c:pt idx="1910">
                  <c:v>18808</c:v>
                </c:pt>
                <c:pt idx="1911">
                  <c:v>18809</c:v>
                </c:pt>
                <c:pt idx="1912">
                  <c:v>18810</c:v>
                </c:pt>
                <c:pt idx="1913">
                  <c:v>18811</c:v>
                </c:pt>
                <c:pt idx="1914">
                  <c:v>18812</c:v>
                </c:pt>
                <c:pt idx="1915">
                  <c:v>18813</c:v>
                </c:pt>
                <c:pt idx="1916">
                  <c:v>18814</c:v>
                </c:pt>
                <c:pt idx="1917">
                  <c:v>18815</c:v>
                </c:pt>
                <c:pt idx="1918">
                  <c:v>18816</c:v>
                </c:pt>
                <c:pt idx="1919">
                  <c:v>18817</c:v>
                </c:pt>
                <c:pt idx="1920">
                  <c:v>18818</c:v>
                </c:pt>
                <c:pt idx="1921">
                  <c:v>18819</c:v>
                </c:pt>
                <c:pt idx="1922">
                  <c:v>18820</c:v>
                </c:pt>
                <c:pt idx="1923">
                  <c:v>18821</c:v>
                </c:pt>
                <c:pt idx="1924">
                  <c:v>18822</c:v>
                </c:pt>
                <c:pt idx="1925">
                  <c:v>18823</c:v>
                </c:pt>
                <c:pt idx="1926">
                  <c:v>18824</c:v>
                </c:pt>
                <c:pt idx="1927">
                  <c:v>18825</c:v>
                </c:pt>
                <c:pt idx="1928">
                  <c:v>18826</c:v>
                </c:pt>
                <c:pt idx="1929">
                  <c:v>18827</c:v>
                </c:pt>
                <c:pt idx="1930">
                  <c:v>18828</c:v>
                </c:pt>
                <c:pt idx="1931">
                  <c:v>18829</c:v>
                </c:pt>
                <c:pt idx="1932">
                  <c:v>18830</c:v>
                </c:pt>
                <c:pt idx="1933">
                  <c:v>18831</c:v>
                </c:pt>
                <c:pt idx="1934">
                  <c:v>18832</c:v>
                </c:pt>
                <c:pt idx="1935">
                  <c:v>18833</c:v>
                </c:pt>
                <c:pt idx="1936">
                  <c:v>18834</c:v>
                </c:pt>
                <c:pt idx="1937">
                  <c:v>18835</c:v>
                </c:pt>
                <c:pt idx="1938">
                  <c:v>18836</c:v>
                </c:pt>
                <c:pt idx="1939">
                  <c:v>18837</c:v>
                </c:pt>
                <c:pt idx="1940">
                  <c:v>18838</c:v>
                </c:pt>
                <c:pt idx="1941">
                  <c:v>18839</c:v>
                </c:pt>
                <c:pt idx="1942">
                  <c:v>18840</c:v>
                </c:pt>
                <c:pt idx="1943">
                  <c:v>18841</c:v>
                </c:pt>
                <c:pt idx="1944">
                  <c:v>18842</c:v>
                </c:pt>
                <c:pt idx="1945">
                  <c:v>18843</c:v>
                </c:pt>
                <c:pt idx="1946">
                  <c:v>18844</c:v>
                </c:pt>
                <c:pt idx="1947">
                  <c:v>18845</c:v>
                </c:pt>
                <c:pt idx="1948">
                  <c:v>18846</c:v>
                </c:pt>
                <c:pt idx="1949">
                  <c:v>18847</c:v>
                </c:pt>
                <c:pt idx="1950">
                  <c:v>18848</c:v>
                </c:pt>
                <c:pt idx="1951">
                  <c:v>18849</c:v>
                </c:pt>
                <c:pt idx="1952">
                  <c:v>18850</c:v>
                </c:pt>
                <c:pt idx="1953">
                  <c:v>18851</c:v>
                </c:pt>
                <c:pt idx="1954">
                  <c:v>18852</c:v>
                </c:pt>
                <c:pt idx="1955">
                  <c:v>18853</c:v>
                </c:pt>
                <c:pt idx="1956">
                  <c:v>18854</c:v>
                </c:pt>
                <c:pt idx="1957">
                  <c:v>18855</c:v>
                </c:pt>
                <c:pt idx="1958">
                  <c:v>18856</c:v>
                </c:pt>
                <c:pt idx="1959">
                  <c:v>18857</c:v>
                </c:pt>
                <c:pt idx="1960">
                  <c:v>18858</c:v>
                </c:pt>
                <c:pt idx="1961">
                  <c:v>18859</c:v>
                </c:pt>
                <c:pt idx="1962">
                  <c:v>18860</c:v>
                </c:pt>
                <c:pt idx="1963">
                  <c:v>18861</c:v>
                </c:pt>
                <c:pt idx="1964">
                  <c:v>18862</c:v>
                </c:pt>
                <c:pt idx="1965">
                  <c:v>18863</c:v>
                </c:pt>
                <c:pt idx="1966">
                  <c:v>18864</c:v>
                </c:pt>
                <c:pt idx="1967">
                  <c:v>18865</c:v>
                </c:pt>
                <c:pt idx="1968">
                  <c:v>18866</c:v>
                </c:pt>
                <c:pt idx="1969">
                  <c:v>18867</c:v>
                </c:pt>
                <c:pt idx="1970">
                  <c:v>18868</c:v>
                </c:pt>
                <c:pt idx="1971">
                  <c:v>18869</c:v>
                </c:pt>
                <c:pt idx="1972">
                  <c:v>18870</c:v>
                </c:pt>
                <c:pt idx="1973">
                  <c:v>18871</c:v>
                </c:pt>
                <c:pt idx="1974">
                  <c:v>18872</c:v>
                </c:pt>
                <c:pt idx="1975">
                  <c:v>18873</c:v>
                </c:pt>
                <c:pt idx="1976">
                  <c:v>18874</c:v>
                </c:pt>
                <c:pt idx="1977">
                  <c:v>18875</c:v>
                </c:pt>
                <c:pt idx="1978">
                  <c:v>18876</c:v>
                </c:pt>
                <c:pt idx="1979">
                  <c:v>18877</c:v>
                </c:pt>
                <c:pt idx="1980">
                  <c:v>18878</c:v>
                </c:pt>
                <c:pt idx="1981">
                  <c:v>18879</c:v>
                </c:pt>
                <c:pt idx="1982">
                  <c:v>18880</c:v>
                </c:pt>
                <c:pt idx="1983">
                  <c:v>18881</c:v>
                </c:pt>
                <c:pt idx="1984">
                  <c:v>18882</c:v>
                </c:pt>
                <c:pt idx="1985">
                  <c:v>18883</c:v>
                </c:pt>
                <c:pt idx="1986">
                  <c:v>18884</c:v>
                </c:pt>
                <c:pt idx="1987">
                  <c:v>18885</c:v>
                </c:pt>
                <c:pt idx="1988">
                  <c:v>18886</c:v>
                </c:pt>
                <c:pt idx="1989">
                  <c:v>18887</c:v>
                </c:pt>
                <c:pt idx="1990">
                  <c:v>18888</c:v>
                </c:pt>
                <c:pt idx="1991">
                  <c:v>18889</c:v>
                </c:pt>
                <c:pt idx="1992">
                  <c:v>18890</c:v>
                </c:pt>
                <c:pt idx="1993">
                  <c:v>18891</c:v>
                </c:pt>
                <c:pt idx="1994">
                  <c:v>18892</c:v>
                </c:pt>
                <c:pt idx="1995">
                  <c:v>18893</c:v>
                </c:pt>
                <c:pt idx="1996">
                  <c:v>18894</c:v>
                </c:pt>
                <c:pt idx="1997">
                  <c:v>18895</c:v>
                </c:pt>
                <c:pt idx="1998">
                  <c:v>18896</c:v>
                </c:pt>
                <c:pt idx="1999">
                  <c:v>18897</c:v>
                </c:pt>
                <c:pt idx="2000">
                  <c:v>18898</c:v>
                </c:pt>
                <c:pt idx="2001">
                  <c:v>18899</c:v>
                </c:pt>
                <c:pt idx="2002">
                  <c:v>18900</c:v>
                </c:pt>
                <c:pt idx="2003">
                  <c:v>18901</c:v>
                </c:pt>
                <c:pt idx="2004">
                  <c:v>18902</c:v>
                </c:pt>
                <c:pt idx="2005">
                  <c:v>18903</c:v>
                </c:pt>
                <c:pt idx="2006">
                  <c:v>18904</c:v>
                </c:pt>
                <c:pt idx="2007">
                  <c:v>18905</c:v>
                </c:pt>
                <c:pt idx="2008">
                  <c:v>18906</c:v>
                </c:pt>
                <c:pt idx="2009">
                  <c:v>18907</c:v>
                </c:pt>
                <c:pt idx="2010">
                  <c:v>18908</c:v>
                </c:pt>
                <c:pt idx="2011">
                  <c:v>18909</c:v>
                </c:pt>
                <c:pt idx="2012">
                  <c:v>18910</c:v>
                </c:pt>
                <c:pt idx="2013">
                  <c:v>18911</c:v>
                </c:pt>
                <c:pt idx="2014">
                  <c:v>18912</c:v>
                </c:pt>
                <c:pt idx="2015">
                  <c:v>18913</c:v>
                </c:pt>
                <c:pt idx="2016">
                  <c:v>18914</c:v>
                </c:pt>
                <c:pt idx="2017">
                  <c:v>18915</c:v>
                </c:pt>
                <c:pt idx="2018">
                  <c:v>18916</c:v>
                </c:pt>
                <c:pt idx="2019">
                  <c:v>18917</c:v>
                </c:pt>
                <c:pt idx="2020">
                  <c:v>18918</c:v>
                </c:pt>
                <c:pt idx="2021">
                  <c:v>18919</c:v>
                </c:pt>
                <c:pt idx="2022">
                  <c:v>18920</c:v>
                </c:pt>
                <c:pt idx="2023">
                  <c:v>18921</c:v>
                </c:pt>
                <c:pt idx="2024">
                  <c:v>18922</c:v>
                </c:pt>
                <c:pt idx="2025">
                  <c:v>18923</c:v>
                </c:pt>
                <c:pt idx="2026">
                  <c:v>18924</c:v>
                </c:pt>
                <c:pt idx="2027">
                  <c:v>18925</c:v>
                </c:pt>
                <c:pt idx="2028">
                  <c:v>18926</c:v>
                </c:pt>
                <c:pt idx="2029">
                  <c:v>18927</c:v>
                </c:pt>
                <c:pt idx="2030">
                  <c:v>18928</c:v>
                </c:pt>
                <c:pt idx="2031">
                  <c:v>18929</c:v>
                </c:pt>
                <c:pt idx="2032">
                  <c:v>18930</c:v>
                </c:pt>
                <c:pt idx="2033">
                  <c:v>18931</c:v>
                </c:pt>
                <c:pt idx="2034">
                  <c:v>18932</c:v>
                </c:pt>
                <c:pt idx="2035">
                  <c:v>18933</c:v>
                </c:pt>
                <c:pt idx="2036">
                  <c:v>18934</c:v>
                </c:pt>
                <c:pt idx="2037">
                  <c:v>18935</c:v>
                </c:pt>
                <c:pt idx="2038">
                  <c:v>18936</c:v>
                </c:pt>
                <c:pt idx="2039">
                  <c:v>18937</c:v>
                </c:pt>
                <c:pt idx="2040">
                  <c:v>18938</c:v>
                </c:pt>
                <c:pt idx="2041">
                  <c:v>18939</c:v>
                </c:pt>
                <c:pt idx="2042">
                  <c:v>18940</c:v>
                </c:pt>
                <c:pt idx="2043">
                  <c:v>18941</c:v>
                </c:pt>
                <c:pt idx="2044">
                  <c:v>18942</c:v>
                </c:pt>
                <c:pt idx="2045">
                  <c:v>18943</c:v>
                </c:pt>
                <c:pt idx="2046">
                  <c:v>18944</c:v>
                </c:pt>
                <c:pt idx="2047">
                  <c:v>18945</c:v>
                </c:pt>
                <c:pt idx="2048">
                  <c:v>18946</c:v>
                </c:pt>
                <c:pt idx="2049">
                  <c:v>18947</c:v>
                </c:pt>
                <c:pt idx="2050">
                  <c:v>18948</c:v>
                </c:pt>
                <c:pt idx="2051">
                  <c:v>18949</c:v>
                </c:pt>
                <c:pt idx="2052">
                  <c:v>18950</c:v>
                </c:pt>
                <c:pt idx="2053">
                  <c:v>18951</c:v>
                </c:pt>
                <c:pt idx="2054">
                  <c:v>18952</c:v>
                </c:pt>
                <c:pt idx="2055">
                  <c:v>18953</c:v>
                </c:pt>
                <c:pt idx="2056">
                  <c:v>18954</c:v>
                </c:pt>
                <c:pt idx="2057">
                  <c:v>18955</c:v>
                </c:pt>
                <c:pt idx="2058">
                  <c:v>18956</c:v>
                </c:pt>
                <c:pt idx="2059">
                  <c:v>18957</c:v>
                </c:pt>
                <c:pt idx="2060">
                  <c:v>18958</c:v>
                </c:pt>
                <c:pt idx="2061">
                  <c:v>18959</c:v>
                </c:pt>
                <c:pt idx="2062">
                  <c:v>18960</c:v>
                </c:pt>
                <c:pt idx="2063">
                  <c:v>18961</c:v>
                </c:pt>
                <c:pt idx="2064">
                  <c:v>18962</c:v>
                </c:pt>
                <c:pt idx="2065">
                  <c:v>18963</c:v>
                </c:pt>
                <c:pt idx="2066">
                  <c:v>18964</c:v>
                </c:pt>
                <c:pt idx="2067">
                  <c:v>18965</c:v>
                </c:pt>
                <c:pt idx="2068">
                  <c:v>18966</c:v>
                </c:pt>
                <c:pt idx="2069">
                  <c:v>18967</c:v>
                </c:pt>
                <c:pt idx="2070">
                  <c:v>18968</c:v>
                </c:pt>
                <c:pt idx="2071">
                  <c:v>18969</c:v>
                </c:pt>
                <c:pt idx="2072">
                  <c:v>18970</c:v>
                </c:pt>
                <c:pt idx="2073">
                  <c:v>18971</c:v>
                </c:pt>
                <c:pt idx="2074">
                  <c:v>18972</c:v>
                </c:pt>
                <c:pt idx="2075">
                  <c:v>18973</c:v>
                </c:pt>
                <c:pt idx="2076">
                  <c:v>18974</c:v>
                </c:pt>
                <c:pt idx="2077">
                  <c:v>18975</c:v>
                </c:pt>
                <c:pt idx="2078">
                  <c:v>18976</c:v>
                </c:pt>
                <c:pt idx="2079">
                  <c:v>18977</c:v>
                </c:pt>
                <c:pt idx="2080">
                  <c:v>18978</c:v>
                </c:pt>
                <c:pt idx="2081">
                  <c:v>18979</c:v>
                </c:pt>
                <c:pt idx="2082">
                  <c:v>18980</c:v>
                </c:pt>
                <c:pt idx="2083">
                  <c:v>18981</c:v>
                </c:pt>
                <c:pt idx="2084">
                  <c:v>18982</c:v>
                </c:pt>
                <c:pt idx="2085">
                  <c:v>18983</c:v>
                </c:pt>
                <c:pt idx="2086">
                  <c:v>18984</c:v>
                </c:pt>
                <c:pt idx="2087">
                  <c:v>18985</c:v>
                </c:pt>
                <c:pt idx="2088">
                  <c:v>18986</c:v>
                </c:pt>
                <c:pt idx="2089">
                  <c:v>18987</c:v>
                </c:pt>
                <c:pt idx="2090">
                  <c:v>18988</c:v>
                </c:pt>
                <c:pt idx="2091">
                  <c:v>18989</c:v>
                </c:pt>
                <c:pt idx="2092">
                  <c:v>18990</c:v>
                </c:pt>
                <c:pt idx="2093">
                  <c:v>18991</c:v>
                </c:pt>
                <c:pt idx="2094">
                  <c:v>18992</c:v>
                </c:pt>
                <c:pt idx="2095">
                  <c:v>18993</c:v>
                </c:pt>
                <c:pt idx="2096">
                  <c:v>18994</c:v>
                </c:pt>
                <c:pt idx="2097">
                  <c:v>18995</c:v>
                </c:pt>
                <c:pt idx="2098">
                  <c:v>18996</c:v>
                </c:pt>
                <c:pt idx="2099">
                  <c:v>18997</c:v>
                </c:pt>
                <c:pt idx="2100">
                  <c:v>18998</c:v>
                </c:pt>
                <c:pt idx="2101">
                  <c:v>18999</c:v>
                </c:pt>
                <c:pt idx="2102">
                  <c:v>19000</c:v>
                </c:pt>
                <c:pt idx="2103">
                  <c:v>19001</c:v>
                </c:pt>
                <c:pt idx="2104">
                  <c:v>19002</c:v>
                </c:pt>
                <c:pt idx="2105">
                  <c:v>19003</c:v>
                </c:pt>
                <c:pt idx="2106">
                  <c:v>19004</c:v>
                </c:pt>
                <c:pt idx="2107">
                  <c:v>19005</c:v>
                </c:pt>
                <c:pt idx="2108">
                  <c:v>19006</c:v>
                </c:pt>
                <c:pt idx="2109">
                  <c:v>19007</c:v>
                </c:pt>
                <c:pt idx="2110">
                  <c:v>19008</c:v>
                </c:pt>
                <c:pt idx="2111">
                  <c:v>19009</c:v>
                </c:pt>
                <c:pt idx="2112">
                  <c:v>19010</c:v>
                </c:pt>
                <c:pt idx="2113">
                  <c:v>19011</c:v>
                </c:pt>
                <c:pt idx="2114">
                  <c:v>19012</c:v>
                </c:pt>
                <c:pt idx="2115">
                  <c:v>19013</c:v>
                </c:pt>
                <c:pt idx="2116">
                  <c:v>19014</c:v>
                </c:pt>
                <c:pt idx="2117">
                  <c:v>19015</c:v>
                </c:pt>
                <c:pt idx="2118">
                  <c:v>19016</c:v>
                </c:pt>
                <c:pt idx="2119">
                  <c:v>19017</c:v>
                </c:pt>
                <c:pt idx="2120">
                  <c:v>19018</c:v>
                </c:pt>
                <c:pt idx="2121">
                  <c:v>19019</c:v>
                </c:pt>
                <c:pt idx="2122">
                  <c:v>19020</c:v>
                </c:pt>
                <c:pt idx="2123">
                  <c:v>19021</c:v>
                </c:pt>
                <c:pt idx="2124">
                  <c:v>19022</c:v>
                </c:pt>
                <c:pt idx="2125">
                  <c:v>19023</c:v>
                </c:pt>
                <c:pt idx="2126">
                  <c:v>19024</c:v>
                </c:pt>
                <c:pt idx="2127">
                  <c:v>19025</c:v>
                </c:pt>
                <c:pt idx="2128">
                  <c:v>19026</c:v>
                </c:pt>
                <c:pt idx="2129">
                  <c:v>19027</c:v>
                </c:pt>
                <c:pt idx="2130">
                  <c:v>19028</c:v>
                </c:pt>
                <c:pt idx="2131">
                  <c:v>19029</c:v>
                </c:pt>
                <c:pt idx="2132">
                  <c:v>19030</c:v>
                </c:pt>
                <c:pt idx="2133">
                  <c:v>19031</c:v>
                </c:pt>
                <c:pt idx="2134">
                  <c:v>19032</c:v>
                </c:pt>
                <c:pt idx="2135">
                  <c:v>19033</c:v>
                </c:pt>
                <c:pt idx="2136">
                  <c:v>19034</c:v>
                </c:pt>
                <c:pt idx="2137">
                  <c:v>19035</c:v>
                </c:pt>
                <c:pt idx="2138">
                  <c:v>19036</c:v>
                </c:pt>
                <c:pt idx="2139">
                  <c:v>19037</c:v>
                </c:pt>
                <c:pt idx="2140">
                  <c:v>19038</c:v>
                </c:pt>
                <c:pt idx="2141">
                  <c:v>19039</c:v>
                </c:pt>
                <c:pt idx="2142">
                  <c:v>19040</c:v>
                </c:pt>
                <c:pt idx="2143">
                  <c:v>19041</c:v>
                </c:pt>
                <c:pt idx="2144">
                  <c:v>19042</c:v>
                </c:pt>
                <c:pt idx="2145">
                  <c:v>19043</c:v>
                </c:pt>
                <c:pt idx="2146">
                  <c:v>19044</c:v>
                </c:pt>
                <c:pt idx="2147">
                  <c:v>19045</c:v>
                </c:pt>
                <c:pt idx="2148">
                  <c:v>19046</c:v>
                </c:pt>
                <c:pt idx="2149">
                  <c:v>19047</c:v>
                </c:pt>
                <c:pt idx="2150">
                  <c:v>19048</c:v>
                </c:pt>
                <c:pt idx="2151">
                  <c:v>19049</c:v>
                </c:pt>
                <c:pt idx="2152">
                  <c:v>19050</c:v>
                </c:pt>
                <c:pt idx="2153">
                  <c:v>19051</c:v>
                </c:pt>
                <c:pt idx="2154">
                  <c:v>19052</c:v>
                </c:pt>
                <c:pt idx="2155">
                  <c:v>19053</c:v>
                </c:pt>
                <c:pt idx="2156">
                  <c:v>19054</c:v>
                </c:pt>
                <c:pt idx="2157">
                  <c:v>19055</c:v>
                </c:pt>
                <c:pt idx="2158">
                  <c:v>19056</c:v>
                </c:pt>
                <c:pt idx="2159">
                  <c:v>19057</c:v>
                </c:pt>
                <c:pt idx="2160">
                  <c:v>19058</c:v>
                </c:pt>
                <c:pt idx="2161">
                  <c:v>19059</c:v>
                </c:pt>
                <c:pt idx="2162">
                  <c:v>19060</c:v>
                </c:pt>
                <c:pt idx="2163">
                  <c:v>19061</c:v>
                </c:pt>
                <c:pt idx="2164">
                  <c:v>19062</c:v>
                </c:pt>
                <c:pt idx="2165">
                  <c:v>19063</c:v>
                </c:pt>
                <c:pt idx="2166">
                  <c:v>19064</c:v>
                </c:pt>
                <c:pt idx="2167">
                  <c:v>19065</c:v>
                </c:pt>
                <c:pt idx="2168">
                  <c:v>19066</c:v>
                </c:pt>
                <c:pt idx="2169">
                  <c:v>19067</c:v>
                </c:pt>
                <c:pt idx="2170">
                  <c:v>19068</c:v>
                </c:pt>
                <c:pt idx="2171">
                  <c:v>19069</c:v>
                </c:pt>
                <c:pt idx="2172">
                  <c:v>19070</c:v>
                </c:pt>
                <c:pt idx="2173">
                  <c:v>19071</c:v>
                </c:pt>
                <c:pt idx="2174">
                  <c:v>19072</c:v>
                </c:pt>
                <c:pt idx="2175">
                  <c:v>19073</c:v>
                </c:pt>
                <c:pt idx="2176">
                  <c:v>19074</c:v>
                </c:pt>
                <c:pt idx="2177">
                  <c:v>19075</c:v>
                </c:pt>
                <c:pt idx="2178">
                  <c:v>19076</c:v>
                </c:pt>
                <c:pt idx="2179">
                  <c:v>19077</c:v>
                </c:pt>
                <c:pt idx="2180">
                  <c:v>19078</c:v>
                </c:pt>
                <c:pt idx="2181">
                  <c:v>19079</c:v>
                </c:pt>
                <c:pt idx="2182">
                  <c:v>19080</c:v>
                </c:pt>
                <c:pt idx="2183">
                  <c:v>19081</c:v>
                </c:pt>
                <c:pt idx="2184">
                  <c:v>19082</c:v>
                </c:pt>
                <c:pt idx="2185">
                  <c:v>19083</c:v>
                </c:pt>
                <c:pt idx="2186">
                  <c:v>19084</c:v>
                </c:pt>
                <c:pt idx="2187">
                  <c:v>19085</c:v>
                </c:pt>
                <c:pt idx="2188">
                  <c:v>19086</c:v>
                </c:pt>
                <c:pt idx="2189">
                  <c:v>19087</c:v>
                </c:pt>
                <c:pt idx="2190">
                  <c:v>19088</c:v>
                </c:pt>
                <c:pt idx="2191">
                  <c:v>19089</c:v>
                </c:pt>
                <c:pt idx="2192">
                  <c:v>19090</c:v>
                </c:pt>
                <c:pt idx="2193">
                  <c:v>19091</c:v>
                </c:pt>
                <c:pt idx="2194">
                  <c:v>19092</c:v>
                </c:pt>
                <c:pt idx="2195">
                  <c:v>19093</c:v>
                </c:pt>
                <c:pt idx="2196">
                  <c:v>19094</c:v>
                </c:pt>
                <c:pt idx="2197">
                  <c:v>19095</c:v>
                </c:pt>
                <c:pt idx="2198">
                  <c:v>19096</c:v>
                </c:pt>
                <c:pt idx="2199">
                  <c:v>19097</c:v>
                </c:pt>
                <c:pt idx="2200">
                  <c:v>19098</c:v>
                </c:pt>
                <c:pt idx="2201">
                  <c:v>19099</c:v>
                </c:pt>
                <c:pt idx="2202">
                  <c:v>19100</c:v>
                </c:pt>
                <c:pt idx="2203">
                  <c:v>19101</c:v>
                </c:pt>
                <c:pt idx="2204">
                  <c:v>19102</c:v>
                </c:pt>
                <c:pt idx="2205">
                  <c:v>19103</c:v>
                </c:pt>
                <c:pt idx="2206">
                  <c:v>19104</c:v>
                </c:pt>
                <c:pt idx="2207">
                  <c:v>19105</c:v>
                </c:pt>
                <c:pt idx="2208">
                  <c:v>19106</c:v>
                </c:pt>
                <c:pt idx="2209">
                  <c:v>19107</c:v>
                </c:pt>
                <c:pt idx="2210">
                  <c:v>19108</c:v>
                </c:pt>
                <c:pt idx="2211">
                  <c:v>19109</c:v>
                </c:pt>
                <c:pt idx="2212">
                  <c:v>19110</c:v>
                </c:pt>
                <c:pt idx="2213">
                  <c:v>19111</c:v>
                </c:pt>
                <c:pt idx="2214">
                  <c:v>19112</c:v>
                </c:pt>
                <c:pt idx="2215">
                  <c:v>19113</c:v>
                </c:pt>
                <c:pt idx="2216">
                  <c:v>19114</c:v>
                </c:pt>
                <c:pt idx="2217">
                  <c:v>19115</c:v>
                </c:pt>
                <c:pt idx="2218">
                  <c:v>19116</c:v>
                </c:pt>
                <c:pt idx="2219">
                  <c:v>19117</c:v>
                </c:pt>
                <c:pt idx="2220">
                  <c:v>19118</c:v>
                </c:pt>
                <c:pt idx="2221">
                  <c:v>19119</c:v>
                </c:pt>
                <c:pt idx="2222">
                  <c:v>19120</c:v>
                </c:pt>
                <c:pt idx="2223">
                  <c:v>19121</c:v>
                </c:pt>
                <c:pt idx="2224">
                  <c:v>19122</c:v>
                </c:pt>
                <c:pt idx="2225">
                  <c:v>19123</c:v>
                </c:pt>
                <c:pt idx="2226">
                  <c:v>19124</c:v>
                </c:pt>
                <c:pt idx="2227">
                  <c:v>19125</c:v>
                </c:pt>
                <c:pt idx="2228">
                  <c:v>19126</c:v>
                </c:pt>
                <c:pt idx="2229">
                  <c:v>19127</c:v>
                </c:pt>
                <c:pt idx="2230">
                  <c:v>19128</c:v>
                </c:pt>
                <c:pt idx="2231">
                  <c:v>19129</c:v>
                </c:pt>
                <c:pt idx="2232">
                  <c:v>19130</c:v>
                </c:pt>
                <c:pt idx="2233">
                  <c:v>19131</c:v>
                </c:pt>
                <c:pt idx="2234">
                  <c:v>19132</c:v>
                </c:pt>
                <c:pt idx="2235">
                  <c:v>19133</c:v>
                </c:pt>
                <c:pt idx="2236">
                  <c:v>19134</c:v>
                </c:pt>
                <c:pt idx="2237">
                  <c:v>19135</c:v>
                </c:pt>
                <c:pt idx="2238">
                  <c:v>19136</c:v>
                </c:pt>
                <c:pt idx="2239">
                  <c:v>19137</c:v>
                </c:pt>
                <c:pt idx="2240">
                  <c:v>19138</c:v>
                </c:pt>
                <c:pt idx="2241">
                  <c:v>19139</c:v>
                </c:pt>
                <c:pt idx="2242">
                  <c:v>19140</c:v>
                </c:pt>
                <c:pt idx="2243">
                  <c:v>19141</c:v>
                </c:pt>
                <c:pt idx="2244">
                  <c:v>19142</c:v>
                </c:pt>
                <c:pt idx="2245">
                  <c:v>19143</c:v>
                </c:pt>
                <c:pt idx="2246">
                  <c:v>19144</c:v>
                </c:pt>
                <c:pt idx="2247">
                  <c:v>19145</c:v>
                </c:pt>
                <c:pt idx="2248">
                  <c:v>19146</c:v>
                </c:pt>
                <c:pt idx="2249">
                  <c:v>19147</c:v>
                </c:pt>
                <c:pt idx="2250">
                  <c:v>19148</c:v>
                </c:pt>
                <c:pt idx="2251">
                  <c:v>19149</c:v>
                </c:pt>
                <c:pt idx="2252">
                  <c:v>19150</c:v>
                </c:pt>
                <c:pt idx="2253">
                  <c:v>19151</c:v>
                </c:pt>
                <c:pt idx="2254">
                  <c:v>19152</c:v>
                </c:pt>
                <c:pt idx="2255">
                  <c:v>19153</c:v>
                </c:pt>
                <c:pt idx="2256">
                  <c:v>19154</c:v>
                </c:pt>
                <c:pt idx="2257">
                  <c:v>19155</c:v>
                </c:pt>
                <c:pt idx="2258">
                  <c:v>19156</c:v>
                </c:pt>
                <c:pt idx="2259">
                  <c:v>19157</c:v>
                </c:pt>
                <c:pt idx="2260">
                  <c:v>19158</c:v>
                </c:pt>
                <c:pt idx="2261">
                  <c:v>19159</c:v>
                </c:pt>
                <c:pt idx="2262">
                  <c:v>19160</c:v>
                </c:pt>
                <c:pt idx="2263">
                  <c:v>19161</c:v>
                </c:pt>
                <c:pt idx="2264">
                  <c:v>19162</c:v>
                </c:pt>
                <c:pt idx="2265">
                  <c:v>19163</c:v>
                </c:pt>
                <c:pt idx="2266">
                  <c:v>19164</c:v>
                </c:pt>
                <c:pt idx="2267">
                  <c:v>19165</c:v>
                </c:pt>
                <c:pt idx="2268">
                  <c:v>19166</c:v>
                </c:pt>
                <c:pt idx="2269">
                  <c:v>19167</c:v>
                </c:pt>
                <c:pt idx="2270">
                  <c:v>19168</c:v>
                </c:pt>
                <c:pt idx="2271">
                  <c:v>19169</c:v>
                </c:pt>
                <c:pt idx="2272">
                  <c:v>19170</c:v>
                </c:pt>
                <c:pt idx="2273">
                  <c:v>19171</c:v>
                </c:pt>
                <c:pt idx="2274">
                  <c:v>19172</c:v>
                </c:pt>
                <c:pt idx="2275">
                  <c:v>19173</c:v>
                </c:pt>
                <c:pt idx="2276">
                  <c:v>19174</c:v>
                </c:pt>
                <c:pt idx="2277">
                  <c:v>19175</c:v>
                </c:pt>
                <c:pt idx="2278">
                  <c:v>19176</c:v>
                </c:pt>
                <c:pt idx="2279">
                  <c:v>19177</c:v>
                </c:pt>
                <c:pt idx="2280">
                  <c:v>19178</c:v>
                </c:pt>
                <c:pt idx="2281">
                  <c:v>19179</c:v>
                </c:pt>
                <c:pt idx="2282">
                  <c:v>19180</c:v>
                </c:pt>
                <c:pt idx="2283">
                  <c:v>19181</c:v>
                </c:pt>
                <c:pt idx="2284">
                  <c:v>19182</c:v>
                </c:pt>
                <c:pt idx="2285">
                  <c:v>19183</c:v>
                </c:pt>
                <c:pt idx="2286">
                  <c:v>19184</c:v>
                </c:pt>
                <c:pt idx="2287">
                  <c:v>19185</c:v>
                </c:pt>
                <c:pt idx="2288">
                  <c:v>19186</c:v>
                </c:pt>
                <c:pt idx="2289">
                  <c:v>19187</c:v>
                </c:pt>
                <c:pt idx="2290">
                  <c:v>19188</c:v>
                </c:pt>
                <c:pt idx="2291">
                  <c:v>19189</c:v>
                </c:pt>
                <c:pt idx="2292">
                  <c:v>19190</c:v>
                </c:pt>
                <c:pt idx="2293">
                  <c:v>19191</c:v>
                </c:pt>
                <c:pt idx="2294">
                  <c:v>19192</c:v>
                </c:pt>
                <c:pt idx="2295">
                  <c:v>19193</c:v>
                </c:pt>
                <c:pt idx="2296">
                  <c:v>19194</c:v>
                </c:pt>
                <c:pt idx="2297">
                  <c:v>19195</c:v>
                </c:pt>
                <c:pt idx="2298">
                  <c:v>19196</c:v>
                </c:pt>
                <c:pt idx="2299">
                  <c:v>19197</c:v>
                </c:pt>
                <c:pt idx="2300">
                  <c:v>19198</c:v>
                </c:pt>
                <c:pt idx="2301">
                  <c:v>19199</c:v>
                </c:pt>
                <c:pt idx="2302">
                  <c:v>19200</c:v>
                </c:pt>
                <c:pt idx="2303">
                  <c:v>19201</c:v>
                </c:pt>
                <c:pt idx="2304">
                  <c:v>19202</c:v>
                </c:pt>
                <c:pt idx="2305">
                  <c:v>19203</c:v>
                </c:pt>
                <c:pt idx="2306">
                  <c:v>19204</c:v>
                </c:pt>
                <c:pt idx="2307">
                  <c:v>19205</c:v>
                </c:pt>
                <c:pt idx="2308">
                  <c:v>19206</c:v>
                </c:pt>
                <c:pt idx="2309">
                  <c:v>19207</c:v>
                </c:pt>
                <c:pt idx="2310">
                  <c:v>19208</c:v>
                </c:pt>
                <c:pt idx="2311">
                  <c:v>19209</c:v>
                </c:pt>
                <c:pt idx="2312">
                  <c:v>19210</c:v>
                </c:pt>
                <c:pt idx="2313">
                  <c:v>19211</c:v>
                </c:pt>
                <c:pt idx="2314">
                  <c:v>19212</c:v>
                </c:pt>
                <c:pt idx="2315">
                  <c:v>19213</c:v>
                </c:pt>
                <c:pt idx="2316">
                  <c:v>19214</c:v>
                </c:pt>
                <c:pt idx="2317">
                  <c:v>19215</c:v>
                </c:pt>
                <c:pt idx="2318">
                  <c:v>19216</c:v>
                </c:pt>
                <c:pt idx="2319">
                  <c:v>19217</c:v>
                </c:pt>
                <c:pt idx="2320">
                  <c:v>19218</c:v>
                </c:pt>
                <c:pt idx="2321">
                  <c:v>19219</c:v>
                </c:pt>
                <c:pt idx="2322">
                  <c:v>19220</c:v>
                </c:pt>
                <c:pt idx="2323">
                  <c:v>19221</c:v>
                </c:pt>
                <c:pt idx="2324">
                  <c:v>19222</c:v>
                </c:pt>
                <c:pt idx="2325">
                  <c:v>19223</c:v>
                </c:pt>
                <c:pt idx="2326">
                  <c:v>19224</c:v>
                </c:pt>
                <c:pt idx="2327">
                  <c:v>19225</c:v>
                </c:pt>
                <c:pt idx="2328">
                  <c:v>19226</c:v>
                </c:pt>
                <c:pt idx="2329">
                  <c:v>19227</c:v>
                </c:pt>
                <c:pt idx="2330">
                  <c:v>19228</c:v>
                </c:pt>
                <c:pt idx="2331">
                  <c:v>19229</c:v>
                </c:pt>
                <c:pt idx="2332">
                  <c:v>19230</c:v>
                </c:pt>
                <c:pt idx="2333">
                  <c:v>19231</c:v>
                </c:pt>
                <c:pt idx="2334">
                  <c:v>19232</c:v>
                </c:pt>
                <c:pt idx="2335">
                  <c:v>19233</c:v>
                </c:pt>
                <c:pt idx="2336">
                  <c:v>19234</c:v>
                </c:pt>
                <c:pt idx="2337">
                  <c:v>19235</c:v>
                </c:pt>
                <c:pt idx="2338">
                  <c:v>19236</c:v>
                </c:pt>
                <c:pt idx="2339">
                  <c:v>19237</c:v>
                </c:pt>
                <c:pt idx="2340">
                  <c:v>19238</c:v>
                </c:pt>
                <c:pt idx="2341">
                  <c:v>19239</c:v>
                </c:pt>
                <c:pt idx="2342">
                  <c:v>19240</c:v>
                </c:pt>
                <c:pt idx="2343">
                  <c:v>19241</c:v>
                </c:pt>
                <c:pt idx="2344">
                  <c:v>19242</c:v>
                </c:pt>
                <c:pt idx="2345">
                  <c:v>19243</c:v>
                </c:pt>
                <c:pt idx="2346">
                  <c:v>19244</c:v>
                </c:pt>
                <c:pt idx="2347">
                  <c:v>19245</c:v>
                </c:pt>
                <c:pt idx="2348">
                  <c:v>19246</c:v>
                </c:pt>
                <c:pt idx="2349">
                  <c:v>19247</c:v>
                </c:pt>
                <c:pt idx="2350">
                  <c:v>19248</c:v>
                </c:pt>
                <c:pt idx="2351">
                  <c:v>19249</c:v>
                </c:pt>
                <c:pt idx="2352">
                  <c:v>19250</c:v>
                </c:pt>
                <c:pt idx="2353">
                  <c:v>19251</c:v>
                </c:pt>
                <c:pt idx="2354">
                  <c:v>19252</c:v>
                </c:pt>
                <c:pt idx="2355">
                  <c:v>19253</c:v>
                </c:pt>
                <c:pt idx="2356">
                  <c:v>19254</c:v>
                </c:pt>
                <c:pt idx="2357">
                  <c:v>19255</c:v>
                </c:pt>
                <c:pt idx="2358">
                  <c:v>19256</c:v>
                </c:pt>
                <c:pt idx="2359">
                  <c:v>19257</c:v>
                </c:pt>
                <c:pt idx="2360">
                  <c:v>19258</c:v>
                </c:pt>
                <c:pt idx="2361">
                  <c:v>19259</c:v>
                </c:pt>
                <c:pt idx="2362">
                  <c:v>19260</c:v>
                </c:pt>
                <c:pt idx="2363">
                  <c:v>19261</c:v>
                </c:pt>
                <c:pt idx="2364">
                  <c:v>19262</c:v>
                </c:pt>
                <c:pt idx="2365">
                  <c:v>19263</c:v>
                </c:pt>
                <c:pt idx="2366">
                  <c:v>19264</c:v>
                </c:pt>
                <c:pt idx="2367">
                  <c:v>19265</c:v>
                </c:pt>
                <c:pt idx="2368">
                  <c:v>19266</c:v>
                </c:pt>
                <c:pt idx="2369">
                  <c:v>19267</c:v>
                </c:pt>
                <c:pt idx="2370">
                  <c:v>19268</c:v>
                </c:pt>
                <c:pt idx="2371">
                  <c:v>19269</c:v>
                </c:pt>
                <c:pt idx="2372">
                  <c:v>19270</c:v>
                </c:pt>
                <c:pt idx="2373">
                  <c:v>19271</c:v>
                </c:pt>
                <c:pt idx="2374">
                  <c:v>19272</c:v>
                </c:pt>
                <c:pt idx="2375">
                  <c:v>19273</c:v>
                </c:pt>
                <c:pt idx="2376">
                  <c:v>19274</c:v>
                </c:pt>
                <c:pt idx="2377">
                  <c:v>19275</c:v>
                </c:pt>
                <c:pt idx="2378">
                  <c:v>19276</c:v>
                </c:pt>
                <c:pt idx="2379">
                  <c:v>19277</c:v>
                </c:pt>
                <c:pt idx="2380">
                  <c:v>19278</c:v>
                </c:pt>
                <c:pt idx="2381">
                  <c:v>19279</c:v>
                </c:pt>
                <c:pt idx="2382">
                  <c:v>19280</c:v>
                </c:pt>
                <c:pt idx="2383">
                  <c:v>19281</c:v>
                </c:pt>
                <c:pt idx="2384">
                  <c:v>19282</c:v>
                </c:pt>
                <c:pt idx="2385">
                  <c:v>19283</c:v>
                </c:pt>
                <c:pt idx="2386">
                  <c:v>19284</c:v>
                </c:pt>
                <c:pt idx="2387">
                  <c:v>19285</c:v>
                </c:pt>
                <c:pt idx="2388">
                  <c:v>19286</c:v>
                </c:pt>
                <c:pt idx="2389">
                  <c:v>19287</c:v>
                </c:pt>
                <c:pt idx="2390">
                  <c:v>19288</c:v>
                </c:pt>
                <c:pt idx="2391">
                  <c:v>19289</c:v>
                </c:pt>
                <c:pt idx="2392">
                  <c:v>19290</c:v>
                </c:pt>
                <c:pt idx="2393">
                  <c:v>19291</c:v>
                </c:pt>
                <c:pt idx="2394">
                  <c:v>19292</c:v>
                </c:pt>
                <c:pt idx="2395">
                  <c:v>19293</c:v>
                </c:pt>
                <c:pt idx="2396">
                  <c:v>19294</c:v>
                </c:pt>
                <c:pt idx="2397">
                  <c:v>19295</c:v>
                </c:pt>
                <c:pt idx="2398">
                  <c:v>19296</c:v>
                </c:pt>
                <c:pt idx="2399">
                  <c:v>19297</c:v>
                </c:pt>
                <c:pt idx="2400">
                  <c:v>19298</c:v>
                </c:pt>
                <c:pt idx="2401">
                  <c:v>19299</c:v>
                </c:pt>
                <c:pt idx="2402">
                  <c:v>19300</c:v>
                </c:pt>
                <c:pt idx="2403">
                  <c:v>19301</c:v>
                </c:pt>
                <c:pt idx="2404">
                  <c:v>19302</c:v>
                </c:pt>
                <c:pt idx="2405">
                  <c:v>19303</c:v>
                </c:pt>
                <c:pt idx="2406">
                  <c:v>19304</c:v>
                </c:pt>
                <c:pt idx="2407">
                  <c:v>19305</c:v>
                </c:pt>
                <c:pt idx="2408">
                  <c:v>19306</c:v>
                </c:pt>
                <c:pt idx="2409">
                  <c:v>19307</c:v>
                </c:pt>
                <c:pt idx="2410">
                  <c:v>19308</c:v>
                </c:pt>
                <c:pt idx="2411">
                  <c:v>19309</c:v>
                </c:pt>
                <c:pt idx="2412">
                  <c:v>19310</c:v>
                </c:pt>
                <c:pt idx="2413">
                  <c:v>19311</c:v>
                </c:pt>
                <c:pt idx="2414">
                  <c:v>19312</c:v>
                </c:pt>
                <c:pt idx="2415">
                  <c:v>19313</c:v>
                </c:pt>
                <c:pt idx="2416">
                  <c:v>19314</c:v>
                </c:pt>
                <c:pt idx="2417">
                  <c:v>19315</c:v>
                </c:pt>
                <c:pt idx="2418">
                  <c:v>19316</c:v>
                </c:pt>
                <c:pt idx="2419">
                  <c:v>19317</c:v>
                </c:pt>
                <c:pt idx="2420">
                  <c:v>19318</c:v>
                </c:pt>
                <c:pt idx="2421">
                  <c:v>19319</c:v>
                </c:pt>
                <c:pt idx="2422">
                  <c:v>19320</c:v>
                </c:pt>
                <c:pt idx="2423">
                  <c:v>19321</c:v>
                </c:pt>
                <c:pt idx="2424">
                  <c:v>19322</c:v>
                </c:pt>
                <c:pt idx="2425">
                  <c:v>19323</c:v>
                </c:pt>
                <c:pt idx="2426">
                  <c:v>19324</c:v>
                </c:pt>
                <c:pt idx="2427">
                  <c:v>19325</c:v>
                </c:pt>
                <c:pt idx="2428">
                  <c:v>19326</c:v>
                </c:pt>
                <c:pt idx="2429">
                  <c:v>19327</c:v>
                </c:pt>
                <c:pt idx="2430">
                  <c:v>19328</c:v>
                </c:pt>
                <c:pt idx="2431">
                  <c:v>19329</c:v>
                </c:pt>
                <c:pt idx="2432">
                  <c:v>19330</c:v>
                </c:pt>
                <c:pt idx="2433">
                  <c:v>19331</c:v>
                </c:pt>
                <c:pt idx="2434">
                  <c:v>19332</c:v>
                </c:pt>
                <c:pt idx="2435">
                  <c:v>19333</c:v>
                </c:pt>
                <c:pt idx="2436">
                  <c:v>19334</c:v>
                </c:pt>
                <c:pt idx="2437">
                  <c:v>19335</c:v>
                </c:pt>
                <c:pt idx="2438">
                  <c:v>19336</c:v>
                </c:pt>
                <c:pt idx="2439">
                  <c:v>19337</c:v>
                </c:pt>
                <c:pt idx="2440">
                  <c:v>19338</c:v>
                </c:pt>
                <c:pt idx="2441">
                  <c:v>19339</c:v>
                </c:pt>
                <c:pt idx="2442">
                  <c:v>19340</c:v>
                </c:pt>
                <c:pt idx="2443">
                  <c:v>19341</c:v>
                </c:pt>
                <c:pt idx="2444">
                  <c:v>19342</c:v>
                </c:pt>
                <c:pt idx="2445">
                  <c:v>19343</c:v>
                </c:pt>
                <c:pt idx="2446">
                  <c:v>19344</c:v>
                </c:pt>
                <c:pt idx="2447">
                  <c:v>19345</c:v>
                </c:pt>
                <c:pt idx="2448">
                  <c:v>19346</c:v>
                </c:pt>
                <c:pt idx="2449">
                  <c:v>19347</c:v>
                </c:pt>
                <c:pt idx="2450">
                  <c:v>19348</c:v>
                </c:pt>
                <c:pt idx="2451">
                  <c:v>19349</c:v>
                </c:pt>
                <c:pt idx="2452">
                  <c:v>19350</c:v>
                </c:pt>
                <c:pt idx="2453">
                  <c:v>19351</c:v>
                </c:pt>
                <c:pt idx="2454">
                  <c:v>19352</c:v>
                </c:pt>
                <c:pt idx="2455">
                  <c:v>19353</c:v>
                </c:pt>
                <c:pt idx="2456">
                  <c:v>19354</c:v>
                </c:pt>
                <c:pt idx="2457">
                  <c:v>19355</c:v>
                </c:pt>
                <c:pt idx="2458">
                  <c:v>19356</c:v>
                </c:pt>
                <c:pt idx="2459">
                  <c:v>19357</c:v>
                </c:pt>
                <c:pt idx="2460">
                  <c:v>19358</c:v>
                </c:pt>
                <c:pt idx="2461">
                  <c:v>19359</c:v>
                </c:pt>
                <c:pt idx="2462">
                  <c:v>19360</c:v>
                </c:pt>
                <c:pt idx="2463">
                  <c:v>19361</c:v>
                </c:pt>
                <c:pt idx="2464">
                  <c:v>19362</c:v>
                </c:pt>
                <c:pt idx="2465">
                  <c:v>19363</c:v>
                </c:pt>
                <c:pt idx="2466">
                  <c:v>19364</c:v>
                </c:pt>
                <c:pt idx="2467">
                  <c:v>19365</c:v>
                </c:pt>
                <c:pt idx="2468">
                  <c:v>19366</c:v>
                </c:pt>
                <c:pt idx="2469">
                  <c:v>19367</c:v>
                </c:pt>
                <c:pt idx="2470">
                  <c:v>19368</c:v>
                </c:pt>
                <c:pt idx="2471">
                  <c:v>19369</c:v>
                </c:pt>
                <c:pt idx="2472">
                  <c:v>19370</c:v>
                </c:pt>
                <c:pt idx="2473">
                  <c:v>19371</c:v>
                </c:pt>
                <c:pt idx="2474">
                  <c:v>19372</c:v>
                </c:pt>
                <c:pt idx="2475">
                  <c:v>19373</c:v>
                </c:pt>
                <c:pt idx="2476">
                  <c:v>19374</c:v>
                </c:pt>
                <c:pt idx="2477">
                  <c:v>19375</c:v>
                </c:pt>
                <c:pt idx="2478">
                  <c:v>19376</c:v>
                </c:pt>
                <c:pt idx="2479">
                  <c:v>19377</c:v>
                </c:pt>
                <c:pt idx="2480">
                  <c:v>19378</c:v>
                </c:pt>
                <c:pt idx="2481">
                  <c:v>19379</c:v>
                </c:pt>
                <c:pt idx="2482">
                  <c:v>19380</c:v>
                </c:pt>
                <c:pt idx="2483">
                  <c:v>19381</c:v>
                </c:pt>
                <c:pt idx="2484">
                  <c:v>19382</c:v>
                </c:pt>
                <c:pt idx="2485">
                  <c:v>19383</c:v>
                </c:pt>
                <c:pt idx="2486">
                  <c:v>19384</c:v>
                </c:pt>
                <c:pt idx="2487">
                  <c:v>19385</c:v>
                </c:pt>
                <c:pt idx="2488">
                  <c:v>19386</c:v>
                </c:pt>
                <c:pt idx="2489">
                  <c:v>19387</c:v>
                </c:pt>
                <c:pt idx="2490">
                  <c:v>19388</c:v>
                </c:pt>
                <c:pt idx="2491">
                  <c:v>19389</c:v>
                </c:pt>
                <c:pt idx="2492">
                  <c:v>19390</c:v>
                </c:pt>
                <c:pt idx="2493">
                  <c:v>19391</c:v>
                </c:pt>
                <c:pt idx="2494">
                  <c:v>19392</c:v>
                </c:pt>
                <c:pt idx="2495">
                  <c:v>19393</c:v>
                </c:pt>
                <c:pt idx="2496">
                  <c:v>19394</c:v>
                </c:pt>
                <c:pt idx="2497">
                  <c:v>19395</c:v>
                </c:pt>
                <c:pt idx="2498">
                  <c:v>19396</c:v>
                </c:pt>
                <c:pt idx="2499">
                  <c:v>19397</c:v>
                </c:pt>
                <c:pt idx="2500">
                  <c:v>19398</c:v>
                </c:pt>
                <c:pt idx="2501">
                  <c:v>19399</c:v>
                </c:pt>
                <c:pt idx="2502">
                  <c:v>19400</c:v>
                </c:pt>
                <c:pt idx="2503">
                  <c:v>19401</c:v>
                </c:pt>
                <c:pt idx="2504">
                  <c:v>19402</c:v>
                </c:pt>
                <c:pt idx="2505">
                  <c:v>19403</c:v>
                </c:pt>
                <c:pt idx="2506">
                  <c:v>19404</c:v>
                </c:pt>
                <c:pt idx="2507">
                  <c:v>19405</c:v>
                </c:pt>
                <c:pt idx="2508">
                  <c:v>19406</c:v>
                </c:pt>
                <c:pt idx="2509">
                  <c:v>19407</c:v>
                </c:pt>
                <c:pt idx="2510">
                  <c:v>19408</c:v>
                </c:pt>
                <c:pt idx="2511">
                  <c:v>19409</c:v>
                </c:pt>
                <c:pt idx="2512">
                  <c:v>19410</c:v>
                </c:pt>
                <c:pt idx="2513">
                  <c:v>19411</c:v>
                </c:pt>
                <c:pt idx="2514">
                  <c:v>19412</c:v>
                </c:pt>
                <c:pt idx="2515">
                  <c:v>19413</c:v>
                </c:pt>
                <c:pt idx="2516">
                  <c:v>19414</c:v>
                </c:pt>
                <c:pt idx="2517">
                  <c:v>19415</c:v>
                </c:pt>
                <c:pt idx="2518">
                  <c:v>19416</c:v>
                </c:pt>
                <c:pt idx="2519">
                  <c:v>19417</c:v>
                </c:pt>
                <c:pt idx="2520">
                  <c:v>19418</c:v>
                </c:pt>
                <c:pt idx="2521">
                  <c:v>19419</c:v>
                </c:pt>
                <c:pt idx="2522">
                  <c:v>19420</c:v>
                </c:pt>
                <c:pt idx="2523">
                  <c:v>19421</c:v>
                </c:pt>
                <c:pt idx="2524">
                  <c:v>19422</c:v>
                </c:pt>
                <c:pt idx="2525">
                  <c:v>19423</c:v>
                </c:pt>
                <c:pt idx="2526">
                  <c:v>19424</c:v>
                </c:pt>
                <c:pt idx="2527">
                  <c:v>19425</c:v>
                </c:pt>
                <c:pt idx="2528">
                  <c:v>19426</c:v>
                </c:pt>
                <c:pt idx="2529">
                  <c:v>19427</c:v>
                </c:pt>
                <c:pt idx="2530">
                  <c:v>19428</c:v>
                </c:pt>
                <c:pt idx="2531">
                  <c:v>19429</c:v>
                </c:pt>
                <c:pt idx="2532">
                  <c:v>19430</c:v>
                </c:pt>
                <c:pt idx="2533">
                  <c:v>19431</c:v>
                </c:pt>
                <c:pt idx="2534">
                  <c:v>19432</c:v>
                </c:pt>
                <c:pt idx="2535">
                  <c:v>19433</c:v>
                </c:pt>
                <c:pt idx="2536">
                  <c:v>19434</c:v>
                </c:pt>
                <c:pt idx="2537">
                  <c:v>19435</c:v>
                </c:pt>
                <c:pt idx="2538">
                  <c:v>19436</c:v>
                </c:pt>
                <c:pt idx="2539">
                  <c:v>19437</c:v>
                </c:pt>
                <c:pt idx="2540">
                  <c:v>19438</c:v>
                </c:pt>
                <c:pt idx="2541">
                  <c:v>19439</c:v>
                </c:pt>
                <c:pt idx="2542">
                  <c:v>19440</c:v>
                </c:pt>
                <c:pt idx="2543">
                  <c:v>19441</c:v>
                </c:pt>
                <c:pt idx="2544">
                  <c:v>19442</c:v>
                </c:pt>
                <c:pt idx="2545">
                  <c:v>19443</c:v>
                </c:pt>
                <c:pt idx="2546">
                  <c:v>19444</c:v>
                </c:pt>
                <c:pt idx="2547">
                  <c:v>19445</c:v>
                </c:pt>
                <c:pt idx="2548">
                  <c:v>19446</c:v>
                </c:pt>
                <c:pt idx="2549">
                  <c:v>19447</c:v>
                </c:pt>
                <c:pt idx="2550">
                  <c:v>19448</c:v>
                </c:pt>
                <c:pt idx="2551">
                  <c:v>19449</c:v>
                </c:pt>
                <c:pt idx="2552">
                  <c:v>19450</c:v>
                </c:pt>
                <c:pt idx="2553">
                  <c:v>19451</c:v>
                </c:pt>
                <c:pt idx="2554">
                  <c:v>19452</c:v>
                </c:pt>
                <c:pt idx="2555">
                  <c:v>19453</c:v>
                </c:pt>
                <c:pt idx="2556">
                  <c:v>19454</c:v>
                </c:pt>
                <c:pt idx="2557">
                  <c:v>19455</c:v>
                </c:pt>
                <c:pt idx="2558">
                  <c:v>19456</c:v>
                </c:pt>
                <c:pt idx="2559">
                  <c:v>19457</c:v>
                </c:pt>
                <c:pt idx="2560">
                  <c:v>19458</c:v>
                </c:pt>
                <c:pt idx="2561">
                  <c:v>19459</c:v>
                </c:pt>
                <c:pt idx="2562">
                  <c:v>19460</c:v>
                </c:pt>
                <c:pt idx="2563">
                  <c:v>19461</c:v>
                </c:pt>
                <c:pt idx="2564">
                  <c:v>19462</c:v>
                </c:pt>
                <c:pt idx="2565">
                  <c:v>19463</c:v>
                </c:pt>
                <c:pt idx="2566">
                  <c:v>19464</c:v>
                </c:pt>
                <c:pt idx="2567">
                  <c:v>19465</c:v>
                </c:pt>
                <c:pt idx="2568">
                  <c:v>19466</c:v>
                </c:pt>
                <c:pt idx="2569">
                  <c:v>19467</c:v>
                </c:pt>
                <c:pt idx="2570">
                  <c:v>19468</c:v>
                </c:pt>
                <c:pt idx="2571">
                  <c:v>19469</c:v>
                </c:pt>
                <c:pt idx="2572">
                  <c:v>19470</c:v>
                </c:pt>
                <c:pt idx="2573">
                  <c:v>19471</c:v>
                </c:pt>
                <c:pt idx="2574">
                  <c:v>19472</c:v>
                </c:pt>
                <c:pt idx="2575">
                  <c:v>19473</c:v>
                </c:pt>
                <c:pt idx="2576">
                  <c:v>19474</c:v>
                </c:pt>
                <c:pt idx="2577">
                  <c:v>19475</c:v>
                </c:pt>
                <c:pt idx="2578">
                  <c:v>19476</c:v>
                </c:pt>
                <c:pt idx="2579">
                  <c:v>19477</c:v>
                </c:pt>
                <c:pt idx="2580">
                  <c:v>19478</c:v>
                </c:pt>
                <c:pt idx="2581">
                  <c:v>19479</c:v>
                </c:pt>
                <c:pt idx="2582">
                  <c:v>19480</c:v>
                </c:pt>
                <c:pt idx="2583">
                  <c:v>19481</c:v>
                </c:pt>
                <c:pt idx="2584">
                  <c:v>19482</c:v>
                </c:pt>
                <c:pt idx="2585">
                  <c:v>19483</c:v>
                </c:pt>
                <c:pt idx="2586">
                  <c:v>19484</c:v>
                </c:pt>
                <c:pt idx="2587">
                  <c:v>19485</c:v>
                </c:pt>
                <c:pt idx="2588">
                  <c:v>19486</c:v>
                </c:pt>
                <c:pt idx="2589">
                  <c:v>19487</c:v>
                </c:pt>
                <c:pt idx="2590">
                  <c:v>19488</c:v>
                </c:pt>
                <c:pt idx="2591">
                  <c:v>19489</c:v>
                </c:pt>
                <c:pt idx="2592">
                  <c:v>19490</c:v>
                </c:pt>
                <c:pt idx="2593">
                  <c:v>19491</c:v>
                </c:pt>
                <c:pt idx="2594">
                  <c:v>19492</c:v>
                </c:pt>
                <c:pt idx="2595">
                  <c:v>19493</c:v>
                </c:pt>
                <c:pt idx="2596">
                  <c:v>19494</c:v>
                </c:pt>
                <c:pt idx="2597">
                  <c:v>19495</c:v>
                </c:pt>
                <c:pt idx="2598">
                  <c:v>19496</c:v>
                </c:pt>
                <c:pt idx="2599">
                  <c:v>19497</c:v>
                </c:pt>
                <c:pt idx="2600">
                  <c:v>19498</c:v>
                </c:pt>
                <c:pt idx="2601">
                  <c:v>19499</c:v>
                </c:pt>
                <c:pt idx="2602">
                  <c:v>19500</c:v>
                </c:pt>
                <c:pt idx="2603">
                  <c:v>19501</c:v>
                </c:pt>
                <c:pt idx="2604">
                  <c:v>19502</c:v>
                </c:pt>
                <c:pt idx="2605">
                  <c:v>19503</c:v>
                </c:pt>
                <c:pt idx="2606">
                  <c:v>19504</c:v>
                </c:pt>
                <c:pt idx="2607">
                  <c:v>19505</c:v>
                </c:pt>
                <c:pt idx="2608">
                  <c:v>19506</c:v>
                </c:pt>
                <c:pt idx="2609">
                  <c:v>19507</c:v>
                </c:pt>
                <c:pt idx="2610">
                  <c:v>19508</c:v>
                </c:pt>
                <c:pt idx="2611">
                  <c:v>19509</c:v>
                </c:pt>
                <c:pt idx="2612">
                  <c:v>19510</c:v>
                </c:pt>
                <c:pt idx="2613">
                  <c:v>19511</c:v>
                </c:pt>
                <c:pt idx="2614">
                  <c:v>19512</c:v>
                </c:pt>
                <c:pt idx="2615">
                  <c:v>19513</c:v>
                </c:pt>
                <c:pt idx="2616">
                  <c:v>19514</c:v>
                </c:pt>
                <c:pt idx="2617">
                  <c:v>19515</c:v>
                </c:pt>
                <c:pt idx="2618">
                  <c:v>19516</c:v>
                </c:pt>
                <c:pt idx="2619">
                  <c:v>19517</c:v>
                </c:pt>
                <c:pt idx="2620">
                  <c:v>19518</c:v>
                </c:pt>
                <c:pt idx="2621">
                  <c:v>19519</c:v>
                </c:pt>
                <c:pt idx="2622">
                  <c:v>19520</c:v>
                </c:pt>
                <c:pt idx="2623">
                  <c:v>19521</c:v>
                </c:pt>
                <c:pt idx="2624">
                  <c:v>19522</c:v>
                </c:pt>
                <c:pt idx="2625">
                  <c:v>19523</c:v>
                </c:pt>
                <c:pt idx="2626">
                  <c:v>19524</c:v>
                </c:pt>
                <c:pt idx="2627">
                  <c:v>19525</c:v>
                </c:pt>
                <c:pt idx="2628">
                  <c:v>19526</c:v>
                </c:pt>
                <c:pt idx="2629">
                  <c:v>19527</c:v>
                </c:pt>
                <c:pt idx="2630">
                  <c:v>19528</c:v>
                </c:pt>
                <c:pt idx="2631">
                  <c:v>19529</c:v>
                </c:pt>
                <c:pt idx="2632">
                  <c:v>19530</c:v>
                </c:pt>
                <c:pt idx="2633">
                  <c:v>19531</c:v>
                </c:pt>
                <c:pt idx="2634">
                  <c:v>19532</c:v>
                </c:pt>
                <c:pt idx="2635">
                  <c:v>19533</c:v>
                </c:pt>
                <c:pt idx="2636">
                  <c:v>19534</c:v>
                </c:pt>
                <c:pt idx="2637">
                  <c:v>19535</c:v>
                </c:pt>
                <c:pt idx="2638">
                  <c:v>19536</c:v>
                </c:pt>
                <c:pt idx="2639">
                  <c:v>19537</c:v>
                </c:pt>
                <c:pt idx="2640">
                  <c:v>19538</c:v>
                </c:pt>
                <c:pt idx="2641">
                  <c:v>19539</c:v>
                </c:pt>
                <c:pt idx="2642">
                  <c:v>19540</c:v>
                </c:pt>
                <c:pt idx="2643">
                  <c:v>19541</c:v>
                </c:pt>
                <c:pt idx="2644">
                  <c:v>19542</c:v>
                </c:pt>
                <c:pt idx="2645">
                  <c:v>19543</c:v>
                </c:pt>
                <c:pt idx="2646">
                  <c:v>19544</c:v>
                </c:pt>
                <c:pt idx="2647">
                  <c:v>19545</c:v>
                </c:pt>
                <c:pt idx="2648">
                  <c:v>19546</c:v>
                </c:pt>
                <c:pt idx="2649">
                  <c:v>19547</c:v>
                </c:pt>
                <c:pt idx="2650">
                  <c:v>19548</c:v>
                </c:pt>
                <c:pt idx="2651">
                  <c:v>19549</c:v>
                </c:pt>
                <c:pt idx="2652">
                  <c:v>19550</c:v>
                </c:pt>
                <c:pt idx="2653">
                  <c:v>19551</c:v>
                </c:pt>
                <c:pt idx="2654">
                  <c:v>19552</c:v>
                </c:pt>
                <c:pt idx="2655">
                  <c:v>19553</c:v>
                </c:pt>
                <c:pt idx="2656">
                  <c:v>19554</c:v>
                </c:pt>
                <c:pt idx="2657">
                  <c:v>19555</c:v>
                </c:pt>
                <c:pt idx="2658">
                  <c:v>19556</c:v>
                </c:pt>
                <c:pt idx="2659">
                  <c:v>19557</c:v>
                </c:pt>
                <c:pt idx="2660">
                  <c:v>19558</c:v>
                </c:pt>
                <c:pt idx="2661">
                  <c:v>19559</c:v>
                </c:pt>
                <c:pt idx="2662">
                  <c:v>19560</c:v>
                </c:pt>
                <c:pt idx="2663">
                  <c:v>19561</c:v>
                </c:pt>
                <c:pt idx="2664">
                  <c:v>19562</c:v>
                </c:pt>
                <c:pt idx="2665">
                  <c:v>19563</c:v>
                </c:pt>
                <c:pt idx="2666">
                  <c:v>19564</c:v>
                </c:pt>
                <c:pt idx="2667">
                  <c:v>19565</c:v>
                </c:pt>
                <c:pt idx="2668">
                  <c:v>19566</c:v>
                </c:pt>
                <c:pt idx="2669">
                  <c:v>19567</c:v>
                </c:pt>
                <c:pt idx="2670">
                  <c:v>19568</c:v>
                </c:pt>
                <c:pt idx="2671">
                  <c:v>19569</c:v>
                </c:pt>
                <c:pt idx="2672">
                  <c:v>19570</c:v>
                </c:pt>
                <c:pt idx="2673">
                  <c:v>19571</c:v>
                </c:pt>
                <c:pt idx="2674">
                  <c:v>19572</c:v>
                </c:pt>
                <c:pt idx="2675">
                  <c:v>19573</c:v>
                </c:pt>
                <c:pt idx="2676">
                  <c:v>19574</c:v>
                </c:pt>
                <c:pt idx="2677">
                  <c:v>19575</c:v>
                </c:pt>
                <c:pt idx="2678">
                  <c:v>19576</c:v>
                </c:pt>
                <c:pt idx="2679">
                  <c:v>19577</c:v>
                </c:pt>
                <c:pt idx="2680">
                  <c:v>19578</c:v>
                </c:pt>
                <c:pt idx="2681">
                  <c:v>19579</c:v>
                </c:pt>
                <c:pt idx="2682">
                  <c:v>19580</c:v>
                </c:pt>
                <c:pt idx="2683">
                  <c:v>19581</c:v>
                </c:pt>
                <c:pt idx="2684">
                  <c:v>19582</c:v>
                </c:pt>
                <c:pt idx="2685">
                  <c:v>19583</c:v>
                </c:pt>
                <c:pt idx="2686">
                  <c:v>19584</c:v>
                </c:pt>
                <c:pt idx="2687">
                  <c:v>19585</c:v>
                </c:pt>
                <c:pt idx="2688">
                  <c:v>19586</c:v>
                </c:pt>
                <c:pt idx="2689">
                  <c:v>19587</c:v>
                </c:pt>
                <c:pt idx="2690">
                  <c:v>19588</c:v>
                </c:pt>
                <c:pt idx="2691">
                  <c:v>19589</c:v>
                </c:pt>
                <c:pt idx="2692">
                  <c:v>19590</c:v>
                </c:pt>
                <c:pt idx="2693">
                  <c:v>19591</c:v>
                </c:pt>
                <c:pt idx="2694">
                  <c:v>19592</c:v>
                </c:pt>
                <c:pt idx="2695">
                  <c:v>19593</c:v>
                </c:pt>
                <c:pt idx="2696">
                  <c:v>19594</c:v>
                </c:pt>
                <c:pt idx="2697">
                  <c:v>19595</c:v>
                </c:pt>
                <c:pt idx="2698">
                  <c:v>19596</c:v>
                </c:pt>
                <c:pt idx="2699">
                  <c:v>19597</c:v>
                </c:pt>
                <c:pt idx="2700">
                  <c:v>19598</c:v>
                </c:pt>
                <c:pt idx="2701">
                  <c:v>19599</c:v>
                </c:pt>
                <c:pt idx="2702">
                  <c:v>19600</c:v>
                </c:pt>
                <c:pt idx="2703">
                  <c:v>19601</c:v>
                </c:pt>
                <c:pt idx="2704">
                  <c:v>19602</c:v>
                </c:pt>
                <c:pt idx="2705">
                  <c:v>19603</c:v>
                </c:pt>
                <c:pt idx="2706">
                  <c:v>19604</c:v>
                </c:pt>
                <c:pt idx="2707">
                  <c:v>19605</c:v>
                </c:pt>
                <c:pt idx="2708">
                  <c:v>19606</c:v>
                </c:pt>
                <c:pt idx="2709">
                  <c:v>19607</c:v>
                </c:pt>
                <c:pt idx="2710">
                  <c:v>19608</c:v>
                </c:pt>
                <c:pt idx="2711">
                  <c:v>19609</c:v>
                </c:pt>
                <c:pt idx="2712">
                  <c:v>19610</c:v>
                </c:pt>
                <c:pt idx="2713">
                  <c:v>19611</c:v>
                </c:pt>
                <c:pt idx="2714">
                  <c:v>19612</c:v>
                </c:pt>
                <c:pt idx="2715">
                  <c:v>19613</c:v>
                </c:pt>
                <c:pt idx="2716">
                  <c:v>19614</c:v>
                </c:pt>
                <c:pt idx="2717">
                  <c:v>19615</c:v>
                </c:pt>
                <c:pt idx="2718">
                  <c:v>19616</c:v>
                </c:pt>
                <c:pt idx="2719">
                  <c:v>19617</c:v>
                </c:pt>
                <c:pt idx="2720">
                  <c:v>19618</c:v>
                </c:pt>
                <c:pt idx="2721">
                  <c:v>19619</c:v>
                </c:pt>
                <c:pt idx="2722">
                  <c:v>19620</c:v>
                </c:pt>
                <c:pt idx="2723">
                  <c:v>19621</c:v>
                </c:pt>
                <c:pt idx="2724">
                  <c:v>19622</c:v>
                </c:pt>
                <c:pt idx="2725">
                  <c:v>19623</c:v>
                </c:pt>
                <c:pt idx="2726">
                  <c:v>19624</c:v>
                </c:pt>
                <c:pt idx="2727">
                  <c:v>19625</c:v>
                </c:pt>
                <c:pt idx="2728">
                  <c:v>19626</c:v>
                </c:pt>
                <c:pt idx="2729">
                  <c:v>19627</c:v>
                </c:pt>
                <c:pt idx="2730">
                  <c:v>19628</c:v>
                </c:pt>
                <c:pt idx="2731">
                  <c:v>19629</c:v>
                </c:pt>
                <c:pt idx="2732">
                  <c:v>19630</c:v>
                </c:pt>
                <c:pt idx="2733">
                  <c:v>19631</c:v>
                </c:pt>
                <c:pt idx="2734">
                  <c:v>19632</c:v>
                </c:pt>
                <c:pt idx="2735">
                  <c:v>19633</c:v>
                </c:pt>
                <c:pt idx="2736">
                  <c:v>19634</c:v>
                </c:pt>
                <c:pt idx="2737">
                  <c:v>19635</c:v>
                </c:pt>
                <c:pt idx="2738">
                  <c:v>19636</c:v>
                </c:pt>
                <c:pt idx="2739">
                  <c:v>19637</c:v>
                </c:pt>
                <c:pt idx="2740">
                  <c:v>19638</c:v>
                </c:pt>
                <c:pt idx="2741">
                  <c:v>19639</c:v>
                </c:pt>
                <c:pt idx="2742">
                  <c:v>19640</c:v>
                </c:pt>
                <c:pt idx="2743">
                  <c:v>19641</c:v>
                </c:pt>
                <c:pt idx="2744">
                  <c:v>19642</c:v>
                </c:pt>
                <c:pt idx="2745">
                  <c:v>19643</c:v>
                </c:pt>
                <c:pt idx="2746">
                  <c:v>19644</c:v>
                </c:pt>
                <c:pt idx="2747">
                  <c:v>19645</c:v>
                </c:pt>
                <c:pt idx="2748">
                  <c:v>19646</c:v>
                </c:pt>
                <c:pt idx="2749">
                  <c:v>19647</c:v>
                </c:pt>
                <c:pt idx="2750">
                  <c:v>19648</c:v>
                </c:pt>
                <c:pt idx="2751">
                  <c:v>19649</c:v>
                </c:pt>
                <c:pt idx="2752">
                  <c:v>19650</c:v>
                </c:pt>
                <c:pt idx="2753">
                  <c:v>19651</c:v>
                </c:pt>
                <c:pt idx="2754">
                  <c:v>19652</c:v>
                </c:pt>
                <c:pt idx="2755">
                  <c:v>19653</c:v>
                </c:pt>
                <c:pt idx="2756">
                  <c:v>19654</c:v>
                </c:pt>
                <c:pt idx="2757">
                  <c:v>19655</c:v>
                </c:pt>
                <c:pt idx="2758">
                  <c:v>19656</c:v>
                </c:pt>
                <c:pt idx="2759">
                  <c:v>19657</c:v>
                </c:pt>
                <c:pt idx="2760">
                  <c:v>19658</c:v>
                </c:pt>
                <c:pt idx="2761">
                  <c:v>19659</c:v>
                </c:pt>
                <c:pt idx="2762">
                  <c:v>19660</c:v>
                </c:pt>
                <c:pt idx="2763">
                  <c:v>19661</c:v>
                </c:pt>
                <c:pt idx="2764">
                  <c:v>19662</c:v>
                </c:pt>
                <c:pt idx="2765">
                  <c:v>19663</c:v>
                </c:pt>
                <c:pt idx="2766">
                  <c:v>19664</c:v>
                </c:pt>
                <c:pt idx="2767">
                  <c:v>19665</c:v>
                </c:pt>
                <c:pt idx="2768">
                  <c:v>19666</c:v>
                </c:pt>
                <c:pt idx="2769">
                  <c:v>19667</c:v>
                </c:pt>
                <c:pt idx="2770">
                  <c:v>19668</c:v>
                </c:pt>
                <c:pt idx="2771">
                  <c:v>19669</c:v>
                </c:pt>
                <c:pt idx="2772">
                  <c:v>19670</c:v>
                </c:pt>
                <c:pt idx="2773">
                  <c:v>19671</c:v>
                </c:pt>
                <c:pt idx="2774">
                  <c:v>19672</c:v>
                </c:pt>
                <c:pt idx="2775">
                  <c:v>19673</c:v>
                </c:pt>
                <c:pt idx="2776">
                  <c:v>19674</c:v>
                </c:pt>
                <c:pt idx="2777">
                  <c:v>19675</c:v>
                </c:pt>
                <c:pt idx="2778">
                  <c:v>19676</c:v>
                </c:pt>
                <c:pt idx="2779">
                  <c:v>19677</c:v>
                </c:pt>
                <c:pt idx="2780">
                  <c:v>19678</c:v>
                </c:pt>
                <c:pt idx="2781">
                  <c:v>19679</c:v>
                </c:pt>
                <c:pt idx="2782">
                  <c:v>19680</c:v>
                </c:pt>
                <c:pt idx="2783">
                  <c:v>19681</c:v>
                </c:pt>
                <c:pt idx="2784">
                  <c:v>19682</c:v>
                </c:pt>
                <c:pt idx="2785">
                  <c:v>19683</c:v>
                </c:pt>
                <c:pt idx="2786">
                  <c:v>19684</c:v>
                </c:pt>
                <c:pt idx="2787">
                  <c:v>19685</c:v>
                </c:pt>
                <c:pt idx="2788">
                  <c:v>19686</c:v>
                </c:pt>
                <c:pt idx="2789">
                  <c:v>19687</c:v>
                </c:pt>
                <c:pt idx="2790">
                  <c:v>19688</c:v>
                </c:pt>
                <c:pt idx="2791">
                  <c:v>19689</c:v>
                </c:pt>
                <c:pt idx="2792">
                  <c:v>19690</c:v>
                </c:pt>
                <c:pt idx="2793">
                  <c:v>19691</c:v>
                </c:pt>
                <c:pt idx="2794">
                  <c:v>19692</c:v>
                </c:pt>
                <c:pt idx="2795">
                  <c:v>19693</c:v>
                </c:pt>
                <c:pt idx="2796">
                  <c:v>19694</c:v>
                </c:pt>
                <c:pt idx="2797">
                  <c:v>19695</c:v>
                </c:pt>
                <c:pt idx="2798">
                  <c:v>19696</c:v>
                </c:pt>
                <c:pt idx="2799">
                  <c:v>19697</c:v>
                </c:pt>
                <c:pt idx="2800">
                  <c:v>19698</c:v>
                </c:pt>
                <c:pt idx="2801">
                  <c:v>19699</c:v>
                </c:pt>
                <c:pt idx="2802">
                  <c:v>19700</c:v>
                </c:pt>
                <c:pt idx="2803">
                  <c:v>19701</c:v>
                </c:pt>
                <c:pt idx="2804">
                  <c:v>19702</c:v>
                </c:pt>
                <c:pt idx="2805">
                  <c:v>19703</c:v>
                </c:pt>
                <c:pt idx="2806">
                  <c:v>19704</c:v>
                </c:pt>
                <c:pt idx="2807">
                  <c:v>19705</c:v>
                </c:pt>
                <c:pt idx="2808">
                  <c:v>19706</c:v>
                </c:pt>
                <c:pt idx="2809">
                  <c:v>19707</c:v>
                </c:pt>
                <c:pt idx="2810">
                  <c:v>19708</c:v>
                </c:pt>
                <c:pt idx="2811">
                  <c:v>19709</c:v>
                </c:pt>
                <c:pt idx="2812">
                  <c:v>19710</c:v>
                </c:pt>
                <c:pt idx="2813">
                  <c:v>19711</c:v>
                </c:pt>
                <c:pt idx="2814">
                  <c:v>19712</c:v>
                </c:pt>
                <c:pt idx="2815">
                  <c:v>19713</c:v>
                </c:pt>
                <c:pt idx="2816">
                  <c:v>19714</c:v>
                </c:pt>
                <c:pt idx="2817">
                  <c:v>19715</c:v>
                </c:pt>
                <c:pt idx="2818">
                  <c:v>19716</c:v>
                </c:pt>
                <c:pt idx="2819">
                  <c:v>19717</c:v>
                </c:pt>
                <c:pt idx="2820">
                  <c:v>19718</c:v>
                </c:pt>
                <c:pt idx="2821">
                  <c:v>19719</c:v>
                </c:pt>
                <c:pt idx="2822">
                  <c:v>19720</c:v>
                </c:pt>
                <c:pt idx="2823">
                  <c:v>19721</c:v>
                </c:pt>
                <c:pt idx="2824">
                  <c:v>19722</c:v>
                </c:pt>
                <c:pt idx="2825">
                  <c:v>19723</c:v>
                </c:pt>
                <c:pt idx="2826">
                  <c:v>19724</c:v>
                </c:pt>
                <c:pt idx="2827">
                  <c:v>19725</c:v>
                </c:pt>
                <c:pt idx="2828">
                  <c:v>19726</c:v>
                </c:pt>
                <c:pt idx="2829">
                  <c:v>19727</c:v>
                </c:pt>
                <c:pt idx="2830">
                  <c:v>19728</c:v>
                </c:pt>
                <c:pt idx="2831">
                  <c:v>19729</c:v>
                </c:pt>
                <c:pt idx="2832">
                  <c:v>19730</c:v>
                </c:pt>
                <c:pt idx="2833">
                  <c:v>19731</c:v>
                </c:pt>
                <c:pt idx="2834">
                  <c:v>19732</c:v>
                </c:pt>
                <c:pt idx="2835">
                  <c:v>19733</c:v>
                </c:pt>
                <c:pt idx="2836">
                  <c:v>19734</c:v>
                </c:pt>
                <c:pt idx="2837">
                  <c:v>19735</c:v>
                </c:pt>
                <c:pt idx="2838">
                  <c:v>19736</c:v>
                </c:pt>
                <c:pt idx="2839">
                  <c:v>19737</c:v>
                </c:pt>
                <c:pt idx="2840">
                  <c:v>19738</c:v>
                </c:pt>
                <c:pt idx="2841">
                  <c:v>19739</c:v>
                </c:pt>
                <c:pt idx="2842">
                  <c:v>19740</c:v>
                </c:pt>
                <c:pt idx="2843">
                  <c:v>19741</c:v>
                </c:pt>
                <c:pt idx="2844">
                  <c:v>19742</c:v>
                </c:pt>
                <c:pt idx="2845">
                  <c:v>19743</c:v>
                </c:pt>
                <c:pt idx="2846">
                  <c:v>19744</c:v>
                </c:pt>
                <c:pt idx="2847">
                  <c:v>19745</c:v>
                </c:pt>
                <c:pt idx="2848">
                  <c:v>19746</c:v>
                </c:pt>
                <c:pt idx="2849">
                  <c:v>19747</c:v>
                </c:pt>
                <c:pt idx="2850">
                  <c:v>19748</c:v>
                </c:pt>
                <c:pt idx="2851">
                  <c:v>19749</c:v>
                </c:pt>
                <c:pt idx="2852">
                  <c:v>19750</c:v>
                </c:pt>
                <c:pt idx="2853">
                  <c:v>19751</c:v>
                </c:pt>
                <c:pt idx="2854">
                  <c:v>19752</c:v>
                </c:pt>
                <c:pt idx="2855">
                  <c:v>19753</c:v>
                </c:pt>
                <c:pt idx="2856">
                  <c:v>19754</c:v>
                </c:pt>
                <c:pt idx="2857">
                  <c:v>19755</c:v>
                </c:pt>
                <c:pt idx="2858">
                  <c:v>19756</c:v>
                </c:pt>
                <c:pt idx="2859">
                  <c:v>19757</c:v>
                </c:pt>
                <c:pt idx="2860">
                  <c:v>19758</c:v>
                </c:pt>
                <c:pt idx="2861">
                  <c:v>19759</c:v>
                </c:pt>
                <c:pt idx="2862">
                  <c:v>19760</c:v>
                </c:pt>
                <c:pt idx="2863">
                  <c:v>19761</c:v>
                </c:pt>
                <c:pt idx="2864">
                  <c:v>19762</c:v>
                </c:pt>
                <c:pt idx="2865">
                  <c:v>19763</c:v>
                </c:pt>
                <c:pt idx="2866">
                  <c:v>19764</c:v>
                </c:pt>
                <c:pt idx="2867">
                  <c:v>19765</c:v>
                </c:pt>
                <c:pt idx="2868">
                  <c:v>19766</c:v>
                </c:pt>
                <c:pt idx="2869">
                  <c:v>19767</c:v>
                </c:pt>
                <c:pt idx="2870">
                  <c:v>19768</c:v>
                </c:pt>
                <c:pt idx="2871">
                  <c:v>19769</c:v>
                </c:pt>
                <c:pt idx="2872">
                  <c:v>19770</c:v>
                </c:pt>
                <c:pt idx="2873">
                  <c:v>19771</c:v>
                </c:pt>
                <c:pt idx="2874">
                  <c:v>19772</c:v>
                </c:pt>
                <c:pt idx="2875">
                  <c:v>19773</c:v>
                </c:pt>
                <c:pt idx="2876">
                  <c:v>19774</c:v>
                </c:pt>
                <c:pt idx="2877">
                  <c:v>19775</c:v>
                </c:pt>
                <c:pt idx="2878">
                  <c:v>19776</c:v>
                </c:pt>
                <c:pt idx="2879">
                  <c:v>19777</c:v>
                </c:pt>
                <c:pt idx="2880">
                  <c:v>19778</c:v>
                </c:pt>
                <c:pt idx="2881">
                  <c:v>19779</c:v>
                </c:pt>
                <c:pt idx="2882">
                  <c:v>19780</c:v>
                </c:pt>
                <c:pt idx="2883">
                  <c:v>19781</c:v>
                </c:pt>
                <c:pt idx="2884">
                  <c:v>19782</c:v>
                </c:pt>
                <c:pt idx="2885">
                  <c:v>19783</c:v>
                </c:pt>
                <c:pt idx="2886">
                  <c:v>19784</c:v>
                </c:pt>
                <c:pt idx="2887">
                  <c:v>19785</c:v>
                </c:pt>
                <c:pt idx="2888">
                  <c:v>19786</c:v>
                </c:pt>
                <c:pt idx="2889">
                  <c:v>19787</c:v>
                </c:pt>
                <c:pt idx="2890">
                  <c:v>19788</c:v>
                </c:pt>
                <c:pt idx="2891">
                  <c:v>19789</c:v>
                </c:pt>
                <c:pt idx="2892">
                  <c:v>19790</c:v>
                </c:pt>
                <c:pt idx="2893">
                  <c:v>19791</c:v>
                </c:pt>
                <c:pt idx="2894">
                  <c:v>19792</c:v>
                </c:pt>
                <c:pt idx="2895">
                  <c:v>19793</c:v>
                </c:pt>
                <c:pt idx="2896">
                  <c:v>19794</c:v>
                </c:pt>
                <c:pt idx="2897">
                  <c:v>19795</c:v>
                </c:pt>
                <c:pt idx="2898">
                  <c:v>19796</c:v>
                </c:pt>
                <c:pt idx="2899">
                  <c:v>19797</c:v>
                </c:pt>
                <c:pt idx="2900">
                  <c:v>19798</c:v>
                </c:pt>
                <c:pt idx="2901">
                  <c:v>19799</c:v>
                </c:pt>
                <c:pt idx="2902">
                  <c:v>19800</c:v>
                </c:pt>
                <c:pt idx="2903">
                  <c:v>19801</c:v>
                </c:pt>
                <c:pt idx="2904">
                  <c:v>19802</c:v>
                </c:pt>
                <c:pt idx="2905">
                  <c:v>19803</c:v>
                </c:pt>
                <c:pt idx="2906">
                  <c:v>19804</c:v>
                </c:pt>
                <c:pt idx="2907">
                  <c:v>19805</c:v>
                </c:pt>
                <c:pt idx="2908">
                  <c:v>19806</c:v>
                </c:pt>
                <c:pt idx="2909">
                  <c:v>19807</c:v>
                </c:pt>
                <c:pt idx="2910">
                  <c:v>19808</c:v>
                </c:pt>
                <c:pt idx="2911">
                  <c:v>19809</c:v>
                </c:pt>
                <c:pt idx="2912">
                  <c:v>19810</c:v>
                </c:pt>
                <c:pt idx="2913">
                  <c:v>19811</c:v>
                </c:pt>
                <c:pt idx="2914">
                  <c:v>19812</c:v>
                </c:pt>
                <c:pt idx="2915">
                  <c:v>19813</c:v>
                </c:pt>
                <c:pt idx="2916">
                  <c:v>19814</c:v>
                </c:pt>
                <c:pt idx="2917">
                  <c:v>19815</c:v>
                </c:pt>
                <c:pt idx="2918">
                  <c:v>19816</c:v>
                </c:pt>
                <c:pt idx="2919">
                  <c:v>19817</c:v>
                </c:pt>
                <c:pt idx="2920">
                  <c:v>19818</c:v>
                </c:pt>
                <c:pt idx="2921">
                  <c:v>19819</c:v>
                </c:pt>
                <c:pt idx="2922">
                  <c:v>19820</c:v>
                </c:pt>
                <c:pt idx="2923">
                  <c:v>19821</c:v>
                </c:pt>
                <c:pt idx="2924">
                  <c:v>19822</c:v>
                </c:pt>
                <c:pt idx="2925">
                  <c:v>19823</c:v>
                </c:pt>
                <c:pt idx="2926">
                  <c:v>19824</c:v>
                </c:pt>
                <c:pt idx="2927">
                  <c:v>19825</c:v>
                </c:pt>
                <c:pt idx="2928">
                  <c:v>19826</c:v>
                </c:pt>
                <c:pt idx="2929">
                  <c:v>19827</c:v>
                </c:pt>
                <c:pt idx="2930">
                  <c:v>19828</c:v>
                </c:pt>
                <c:pt idx="2931">
                  <c:v>19829</c:v>
                </c:pt>
                <c:pt idx="2932">
                  <c:v>19830</c:v>
                </c:pt>
                <c:pt idx="2933">
                  <c:v>19831</c:v>
                </c:pt>
                <c:pt idx="2934">
                  <c:v>19832</c:v>
                </c:pt>
                <c:pt idx="2935">
                  <c:v>19833</c:v>
                </c:pt>
                <c:pt idx="2936">
                  <c:v>19834</c:v>
                </c:pt>
                <c:pt idx="2937">
                  <c:v>19835</c:v>
                </c:pt>
                <c:pt idx="2938">
                  <c:v>19836</c:v>
                </c:pt>
                <c:pt idx="2939">
                  <c:v>19837</c:v>
                </c:pt>
                <c:pt idx="2940">
                  <c:v>19838</c:v>
                </c:pt>
                <c:pt idx="2941">
                  <c:v>19839</c:v>
                </c:pt>
                <c:pt idx="2942">
                  <c:v>19840</c:v>
                </c:pt>
                <c:pt idx="2943">
                  <c:v>19841</c:v>
                </c:pt>
                <c:pt idx="2944">
                  <c:v>19842</c:v>
                </c:pt>
                <c:pt idx="2945">
                  <c:v>19843</c:v>
                </c:pt>
                <c:pt idx="2946">
                  <c:v>19844</c:v>
                </c:pt>
                <c:pt idx="2947">
                  <c:v>19845</c:v>
                </c:pt>
                <c:pt idx="2948">
                  <c:v>19846</c:v>
                </c:pt>
                <c:pt idx="2949">
                  <c:v>19847</c:v>
                </c:pt>
                <c:pt idx="2950">
                  <c:v>19848</c:v>
                </c:pt>
                <c:pt idx="2951">
                  <c:v>19849</c:v>
                </c:pt>
                <c:pt idx="2952">
                  <c:v>19850</c:v>
                </c:pt>
                <c:pt idx="2953">
                  <c:v>19851</c:v>
                </c:pt>
                <c:pt idx="2954">
                  <c:v>19852</c:v>
                </c:pt>
                <c:pt idx="2955">
                  <c:v>19853</c:v>
                </c:pt>
                <c:pt idx="2956">
                  <c:v>19854</c:v>
                </c:pt>
                <c:pt idx="2957">
                  <c:v>19855</c:v>
                </c:pt>
                <c:pt idx="2958">
                  <c:v>19856</c:v>
                </c:pt>
                <c:pt idx="2959">
                  <c:v>19857</c:v>
                </c:pt>
                <c:pt idx="2960">
                  <c:v>19858</c:v>
                </c:pt>
                <c:pt idx="2961">
                  <c:v>19859</c:v>
                </c:pt>
                <c:pt idx="2962">
                  <c:v>19860</c:v>
                </c:pt>
                <c:pt idx="2963">
                  <c:v>19861</c:v>
                </c:pt>
                <c:pt idx="2964">
                  <c:v>19862</c:v>
                </c:pt>
                <c:pt idx="2965">
                  <c:v>19863</c:v>
                </c:pt>
                <c:pt idx="2966">
                  <c:v>19864</c:v>
                </c:pt>
                <c:pt idx="2967">
                  <c:v>19865</c:v>
                </c:pt>
                <c:pt idx="2968">
                  <c:v>19866</c:v>
                </c:pt>
                <c:pt idx="2969">
                  <c:v>19867</c:v>
                </c:pt>
                <c:pt idx="2970">
                  <c:v>19868</c:v>
                </c:pt>
                <c:pt idx="2971">
                  <c:v>19869</c:v>
                </c:pt>
                <c:pt idx="2972">
                  <c:v>19870</c:v>
                </c:pt>
                <c:pt idx="2973">
                  <c:v>19871</c:v>
                </c:pt>
                <c:pt idx="2974">
                  <c:v>19872</c:v>
                </c:pt>
                <c:pt idx="2975">
                  <c:v>19873</c:v>
                </c:pt>
                <c:pt idx="2976">
                  <c:v>19874</c:v>
                </c:pt>
                <c:pt idx="2977">
                  <c:v>19875</c:v>
                </c:pt>
                <c:pt idx="2978">
                  <c:v>19876</c:v>
                </c:pt>
                <c:pt idx="2979">
                  <c:v>19877</c:v>
                </c:pt>
                <c:pt idx="2980">
                  <c:v>19878</c:v>
                </c:pt>
                <c:pt idx="2981">
                  <c:v>19879</c:v>
                </c:pt>
                <c:pt idx="2982">
                  <c:v>19880</c:v>
                </c:pt>
                <c:pt idx="2983">
                  <c:v>19881</c:v>
                </c:pt>
                <c:pt idx="2984">
                  <c:v>19882</c:v>
                </c:pt>
                <c:pt idx="2985">
                  <c:v>19883</c:v>
                </c:pt>
                <c:pt idx="2986">
                  <c:v>19884</c:v>
                </c:pt>
                <c:pt idx="2987">
                  <c:v>19885</c:v>
                </c:pt>
                <c:pt idx="2988">
                  <c:v>19886</c:v>
                </c:pt>
                <c:pt idx="2989">
                  <c:v>19887</c:v>
                </c:pt>
                <c:pt idx="2990">
                  <c:v>19888</c:v>
                </c:pt>
                <c:pt idx="2991">
                  <c:v>19889</c:v>
                </c:pt>
                <c:pt idx="2992">
                  <c:v>19890</c:v>
                </c:pt>
                <c:pt idx="2993">
                  <c:v>19891</c:v>
                </c:pt>
                <c:pt idx="2994">
                  <c:v>19892</c:v>
                </c:pt>
                <c:pt idx="2995">
                  <c:v>19893</c:v>
                </c:pt>
                <c:pt idx="2996">
                  <c:v>19894</c:v>
                </c:pt>
                <c:pt idx="2997">
                  <c:v>19895</c:v>
                </c:pt>
                <c:pt idx="2998">
                  <c:v>19896</c:v>
                </c:pt>
                <c:pt idx="2999">
                  <c:v>19897</c:v>
                </c:pt>
                <c:pt idx="3000">
                  <c:v>19898</c:v>
                </c:pt>
                <c:pt idx="3001">
                  <c:v>19899</c:v>
                </c:pt>
                <c:pt idx="3002">
                  <c:v>19900</c:v>
                </c:pt>
                <c:pt idx="3003">
                  <c:v>19901</c:v>
                </c:pt>
                <c:pt idx="3004">
                  <c:v>19902</c:v>
                </c:pt>
                <c:pt idx="3005">
                  <c:v>19903</c:v>
                </c:pt>
                <c:pt idx="3006">
                  <c:v>19904</c:v>
                </c:pt>
                <c:pt idx="3007">
                  <c:v>19905</c:v>
                </c:pt>
                <c:pt idx="3008">
                  <c:v>19906</c:v>
                </c:pt>
                <c:pt idx="3009">
                  <c:v>19907</c:v>
                </c:pt>
                <c:pt idx="3010">
                  <c:v>19908</c:v>
                </c:pt>
                <c:pt idx="3011">
                  <c:v>19909</c:v>
                </c:pt>
                <c:pt idx="3012">
                  <c:v>19910</c:v>
                </c:pt>
                <c:pt idx="3013">
                  <c:v>19911</c:v>
                </c:pt>
                <c:pt idx="3014">
                  <c:v>19912</c:v>
                </c:pt>
                <c:pt idx="3015">
                  <c:v>19913</c:v>
                </c:pt>
                <c:pt idx="3016">
                  <c:v>19914</c:v>
                </c:pt>
                <c:pt idx="3017">
                  <c:v>19915</c:v>
                </c:pt>
                <c:pt idx="3018">
                  <c:v>19916</c:v>
                </c:pt>
                <c:pt idx="3019">
                  <c:v>19917</c:v>
                </c:pt>
                <c:pt idx="3020">
                  <c:v>19918</c:v>
                </c:pt>
                <c:pt idx="3021">
                  <c:v>19919</c:v>
                </c:pt>
                <c:pt idx="3022">
                  <c:v>19920</c:v>
                </c:pt>
                <c:pt idx="3023">
                  <c:v>19921</c:v>
                </c:pt>
                <c:pt idx="3024">
                  <c:v>19922</c:v>
                </c:pt>
                <c:pt idx="3025">
                  <c:v>19923</c:v>
                </c:pt>
                <c:pt idx="3026">
                  <c:v>19924</c:v>
                </c:pt>
                <c:pt idx="3027">
                  <c:v>19925</c:v>
                </c:pt>
                <c:pt idx="3028">
                  <c:v>19926</c:v>
                </c:pt>
                <c:pt idx="3029">
                  <c:v>19927</c:v>
                </c:pt>
                <c:pt idx="3030">
                  <c:v>19928</c:v>
                </c:pt>
                <c:pt idx="3031">
                  <c:v>19929</c:v>
                </c:pt>
                <c:pt idx="3032">
                  <c:v>19930</c:v>
                </c:pt>
                <c:pt idx="3033">
                  <c:v>19931</c:v>
                </c:pt>
                <c:pt idx="3034">
                  <c:v>19932</c:v>
                </c:pt>
                <c:pt idx="3035">
                  <c:v>19933</c:v>
                </c:pt>
                <c:pt idx="3036">
                  <c:v>19934</c:v>
                </c:pt>
                <c:pt idx="3037">
                  <c:v>19935</c:v>
                </c:pt>
                <c:pt idx="3038">
                  <c:v>19936</c:v>
                </c:pt>
                <c:pt idx="3039">
                  <c:v>19937</c:v>
                </c:pt>
                <c:pt idx="3040">
                  <c:v>19938</c:v>
                </c:pt>
                <c:pt idx="3041">
                  <c:v>19939</c:v>
                </c:pt>
                <c:pt idx="3042">
                  <c:v>19940</c:v>
                </c:pt>
                <c:pt idx="3043">
                  <c:v>19941</c:v>
                </c:pt>
                <c:pt idx="3044">
                  <c:v>19942</c:v>
                </c:pt>
                <c:pt idx="3045">
                  <c:v>19943</c:v>
                </c:pt>
                <c:pt idx="3046">
                  <c:v>19944</c:v>
                </c:pt>
                <c:pt idx="3047">
                  <c:v>19945</c:v>
                </c:pt>
                <c:pt idx="3048">
                  <c:v>19946</c:v>
                </c:pt>
                <c:pt idx="3049">
                  <c:v>19947</c:v>
                </c:pt>
                <c:pt idx="3050">
                  <c:v>19948</c:v>
                </c:pt>
                <c:pt idx="3051">
                  <c:v>19949</c:v>
                </c:pt>
                <c:pt idx="3052">
                  <c:v>19950</c:v>
                </c:pt>
                <c:pt idx="3053">
                  <c:v>19951</c:v>
                </c:pt>
                <c:pt idx="3054">
                  <c:v>19952</c:v>
                </c:pt>
                <c:pt idx="3055">
                  <c:v>19953</c:v>
                </c:pt>
                <c:pt idx="3056">
                  <c:v>19954</c:v>
                </c:pt>
                <c:pt idx="3057">
                  <c:v>19955</c:v>
                </c:pt>
                <c:pt idx="3058">
                  <c:v>19956</c:v>
                </c:pt>
                <c:pt idx="3059">
                  <c:v>19957</c:v>
                </c:pt>
                <c:pt idx="3060">
                  <c:v>19958</c:v>
                </c:pt>
                <c:pt idx="3061">
                  <c:v>19959</c:v>
                </c:pt>
                <c:pt idx="3062">
                  <c:v>19960</c:v>
                </c:pt>
                <c:pt idx="3063">
                  <c:v>19961</c:v>
                </c:pt>
                <c:pt idx="3064">
                  <c:v>19962</c:v>
                </c:pt>
                <c:pt idx="3065">
                  <c:v>19963</c:v>
                </c:pt>
                <c:pt idx="3066">
                  <c:v>19964</c:v>
                </c:pt>
                <c:pt idx="3067">
                  <c:v>19965</c:v>
                </c:pt>
                <c:pt idx="3068">
                  <c:v>19966</c:v>
                </c:pt>
                <c:pt idx="3069">
                  <c:v>19967</c:v>
                </c:pt>
                <c:pt idx="3070">
                  <c:v>19968</c:v>
                </c:pt>
                <c:pt idx="3071">
                  <c:v>19969</c:v>
                </c:pt>
                <c:pt idx="3072">
                  <c:v>19970</c:v>
                </c:pt>
                <c:pt idx="3073">
                  <c:v>19971</c:v>
                </c:pt>
                <c:pt idx="3074">
                  <c:v>19972</c:v>
                </c:pt>
                <c:pt idx="3075">
                  <c:v>19973</c:v>
                </c:pt>
                <c:pt idx="3076">
                  <c:v>19974</c:v>
                </c:pt>
                <c:pt idx="3077">
                  <c:v>19975</c:v>
                </c:pt>
                <c:pt idx="3078">
                  <c:v>19976</c:v>
                </c:pt>
                <c:pt idx="3079">
                  <c:v>19977</c:v>
                </c:pt>
                <c:pt idx="3080">
                  <c:v>19978</c:v>
                </c:pt>
                <c:pt idx="3081">
                  <c:v>19979</c:v>
                </c:pt>
                <c:pt idx="3082">
                  <c:v>19980</c:v>
                </c:pt>
                <c:pt idx="3083">
                  <c:v>19981</c:v>
                </c:pt>
                <c:pt idx="3084">
                  <c:v>19982</c:v>
                </c:pt>
                <c:pt idx="3085">
                  <c:v>19983</c:v>
                </c:pt>
                <c:pt idx="3086">
                  <c:v>19984</c:v>
                </c:pt>
                <c:pt idx="3087">
                  <c:v>19985</c:v>
                </c:pt>
                <c:pt idx="3088">
                  <c:v>19986</c:v>
                </c:pt>
                <c:pt idx="3089">
                  <c:v>19987</c:v>
                </c:pt>
                <c:pt idx="3090">
                  <c:v>19988</c:v>
                </c:pt>
                <c:pt idx="3091">
                  <c:v>19989</c:v>
                </c:pt>
                <c:pt idx="3092">
                  <c:v>19990</c:v>
                </c:pt>
                <c:pt idx="3093">
                  <c:v>19991</c:v>
                </c:pt>
                <c:pt idx="3094">
                  <c:v>19992</c:v>
                </c:pt>
                <c:pt idx="3095">
                  <c:v>19993</c:v>
                </c:pt>
                <c:pt idx="3096">
                  <c:v>19994</c:v>
                </c:pt>
                <c:pt idx="3097">
                  <c:v>19995</c:v>
                </c:pt>
                <c:pt idx="3098">
                  <c:v>19996</c:v>
                </c:pt>
                <c:pt idx="3099">
                  <c:v>19997</c:v>
                </c:pt>
                <c:pt idx="3100">
                  <c:v>19998</c:v>
                </c:pt>
                <c:pt idx="3101">
                  <c:v>19999</c:v>
                </c:pt>
                <c:pt idx="3102">
                  <c:v>20000</c:v>
                </c:pt>
                <c:pt idx="3103">
                  <c:v>20001</c:v>
                </c:pt>
                <c:pt idx="3104">
                  <c:v>20002</c:v>
                </c:pt>
                <c:pt idx="3105">
                  <c:v>20003</c:v>
                </c:pt>
                <c:pt idx="3106">
                  <c:v>20004</c:v>
                </c:pt>
                <c:pt idx="3107">
                  <c:v>20005</c:v>
                </c:pt>
                <c:pt idx="3108">
                  <c:v>20006</c:v>
                </c:pt>
                <c:pt idx="3109">
                  <c:v>20007</c:v>
                </c:pt>
                <c:pt idx="3110">
                  <c:v>20008</c:v>
                </c:pt>
                <c:pt idx="3111">
                  <c:v>20009</c:v>
                </c:pt>
                <c:pt idx="3112">
                  <c:v>20010</c:v>
                </c:pt>
                <c:pt idx="3113">
                  <c:v>20011</c:v>
                </c:pt>
                <c:pt idx="3114">
                  <c:v>20012</c:v>
                </c:pt>
                <c:pt idx="3115">
                  <c:v>20013</c:v>
                </c:pt>
                <c:pt idx="3116">
                  <c:v>20014</c:v>
                </c:pt>
                <c:pt idx="3117">
                  <c:v>20015</c:v>
                </c:pt>
                <c:pt idx="3118">
                  <c:v>20016</c:v>
                </c:pt>
                <c:pt idx="3119">
                  <c:v>20017</c:v>
                </c:pt>
                <c:pt idx="3120">
                  <c:v>20018</c:v>
                </c:pt>
                <c:pt idx="3121">
                  <c:v>20019</c:v>
                </c:pt>
                <c:pt idx="3122">
                  <c:v>20020</c:v>
                </c:pt>
                <c:pt idx="3123">
                  <c:v>20021</c:v>
                </c:pt>
                <c:pt idx="3124">
                  <c:v>20022</c:v>
                </c:pt>
                <c:pt idx="3125">
                  <c:v>20023</c:v>
                </c:pt>
                <c:pt idx="3126">
                  <c:v>20024</c:v>
                </c:pt>
                <c:pt idx="3127">
                  <c:v>20025</c:v>
                </c:pt>
                <c:pt idx="3128">
                  <c:v>20026</c:v>
                </c:pt>
                <c:pt idx="3129">
                  <c:v>20027</c:v>
                </c:pt>
                <c:pt idx="3130">
                  <c:v>20028</c:v>
                </c:pt>
                <c:pt idx="3131">
                  <c:v>20029</c:v>
                </c:pt>
                <c:pt idx="3132">
                  <c:v>20030</c:v>
                </c:pt>
                <c:pt idx="3133">
                  <c:v>20031</c:v>
                </c:pt>
                <c:pt idx="3134">
                  <c:v>20032</c:v>
                </c:pt>
                <c:pt idx="3135">
                  <c:v>20033</c:v>
                </c:pt>
                <c:pt idx="3136">
                  <c:v>20034</c:v>
                </c:pt>
                <c:pt idx="3137">
                  <c:v>20035</c:v>
                </c:pt>
                <c:pt idx="3138">
                  <c:v>20036</c:v>
                </c:pt>
                <c:pt idx="3139">
                  <c:v>20037</c:v>
                </c:pt>
                <c:pt idx="3140">
                  <c:v>20038</c:v>
                </c:pt>
                <c:pt idx="3141">
                  <c:v>20039</c:v>
                </c:pt>
                <c:pt idx="3142">
                  <c:v>20040</c:v>
                </c:pt>
                <c:pt idx="3143">
                  <c:v>20041</c:v>
                </c:pt>
                <c:pt idx="3144">
                  <c:v>20042</c:v>
                </c:pt>
                <c:pt idx="3145">
                  <c:v>20043</c:v>
                </c:pt>
                <c:pt idx="3146">
                  <c:v>20044</c:v>
                </c:pt>
                <c:pt idx="3147">
                  <c:v>20045</c:v>
                </c:pt>
                <c:pt idx="3148">
                  <c:v>20046</c:v>
                </c:pt>
                <c:pt idx="3149">
                  <c:v>20047</c:v>
                </c:pt>
                <c:pt idx="3150">
                  <c:v>20048</c:v>
                </c:pt>
                <c:pt idx="3151">
                  <c:v>20049</c:v>
                </c:pt>
                <c:pt idx="3152">
                  <c:v>20050</c:v>
                </c:pt>
                <c:pt idx="3153">
                  <c:v>20051</c:v>
                </c:pt>
                <c:pt idx="3154">
                  <c:v>20052</c:v>
                </c:pt>
                <c:pt idx="3155">
                  <c:v>20053</c:v>
                </c:pt>
                <c:pt idx="3156">
                  <c:v>20054</c:v>
                </c:pt>
                <c:pt idx="3157">
                  <c:v>20055</c:v>
                </c:pt>
                <c:pt idx="3158">
                  <c:v>20056</c:v>
                </c:pt>
                <c:pt idx="3159">
                  <c:v>20057</c:v>
                </c:pt>
                <c:pt idx="3160">
                  <c:v>20058</c:v>
                </c:pt>
                <c:pt idx="3161">
                  <c:v>20059</c:v>
                </c:pt>
                <c:pt idx="3162">
                  <c:v>20060</c:v>
                </c:pt>
                <c:pt idx="3163">
                  <c:v>20061</c:v>
                </c:pt>
                <c:pt idx="3164">
                  <c:v>20062</c:v>
                </c:pt>
                <c:pt idx="3165">
                  <c:v>20063</c:v>
                </c:pt>
                <c:pt idx="3166">
                  <c:v>20064</c:v>
                </c:pt>
                <c:pt idx="3167">
                  <c:v>20065</c:v>
                </c:pt>
                <c:pt idx="3168">
                  <c:v>20066</c:v>
                </c:pt>
                <c:pt idx="3169">
                  <c:v>20067</c:v>
                </c:pt>
                <c:pt idx="3170">
                  <c:v>20068</c:v>
                </c:pt>
                <c:pt idx="3171">
                  <c:v>20069</c:v>
                </c:pt>
                <c:pt idx="3172">
                  <c:v>20070</c:v>
                </c:pt>
                <c:pt idx="3173">
                  <c:v>20071</c:v>
                </c:pt>
                <c:pt idx="3174">
                  <c:v>20072</c:v>
                </c:pt>
                <c:pt idx="3175">
                  <c:v>20073</c:v>
                </c:pt>
                <c:pt idx="3176">
                  <c:v>20074</c:v>
                </c:pt>
                <c:pt idx="3177">
                  <c:v>20075</c:v>
                </c:pt>
                <c:pt idx="3178">
                  <c:v>20076</c:v>
                </c:pt>
                <c:pt idx="3179">
                  <c:v>20077</c:v>
                </c:pt>
                <c:pt idx="3180">
                  <c:v>20078</c:v>
                </c:pt>
                <c:pt idx="3181">
                  <c:v>20079</c:v>
                </c:pt>
                <c:pt idx="3182">
                  <c:v>20080</c:v>
                </c:pt>
                <c:pt idx="3183">
                  <c:v>20081</c:v>
                </c:pt>
                <c:pt idx="3184">
                  <c:v>20082</c:v>
                </c:pt>
                <c:pt idx="3185">
                  <c:v>20083</c:v>
                </c:pt>
                <c:pt idx="3186">
                  <c:v>20084</c:v>
                </c:pt>
                <c:pt idx="3187">
                  <c:v>20085</c:v>
                </c:pt>
                <c:pt idx="3188">
                  <c:v>20086</c:v>
                </c:pt>
                <c:pt idx="3189">
                  <c:v>20087</c:v>
                </c:pt>
                <c:pt idx="3190">
                  <c:v>20088</c:v>
                </c:pt>
                <c:pt idx="3191">
                  <c:v>20089</c:v>
                </c:pt>
                <c:pt idx="3192">
                  <c:v>20090</c:v>
                </c:pt>
                <c:pt idx="3193">
                  <c:v>20091</c:v>
                </c:pt>
                <c:pt idx="3194">
                  <c:v>20092</c:v>
                </c:pt>
                <c:pt idx="3195">
                  <c:v>20093</c:v>
                </c:pt>
                <c:pt idx="3196">
                  <c:v>20094</c:v>
                </c:pt>
                <c:pt idx="3197">
                  <c:v>20095</c:v>
                </c:pt>
                <c:pt idx="3198">
                  <c:v>20096</c:v>
                </c:pt>
                <c:pt idx="3199">
                  <c:v>20097</c:v>
                </c:pt>
                <c:pt idx="3200">
                  <c:v>20098</c:v>
                </c:pt>
                <c:pt idx="3201">
                  <c:v>20099</c:v>
                </c:pt>
                <c:pt idx="3202">
                  <c:v>20100</c:v>
                </c:pt>
                <c:pt idx="3203">
                  <c:v>20101</c:v>
                </c:pt>
                <c:pt idx="3204">
                  <c:v>20102</c:v>
                </c:pt>
                <c:pt idx="3205">
                  <c:v>20103</c:v>
                </c:pt>
                <c:pt idx="3206">
                  <c:v>20104</c:v>
                </c:pt>
                <c:pt idx="3207">
                  <c:v>20105</c:v>
                </c:pt>
                <c:pt idx="3208">
                  <c:v>20106</c:v>
                </c:pt>
                <c:pt idx="3209">
                  <c:v>20107</c:v>
                </c:pt>
                <c:pt idx="3210">
                  <c:v>20108</c:v>
                </c:pt>
                <c:pt idx="3211">
                  <c:v>20109</c:v>
                </c:pt>
                <c:pt idx="3212">
                  <c:v>20110</c:v>
                </c:pt>
                <c:pt idx="3213">
                  <c:v>20111</c:v>
                </c:pt>
                <c:pt idx="3214">
                  <c:v>20112</c:v>
                </c:pt>
                <c:pt idx="3215">
                  <c:v>20113</c:v>
                </c:pt>
                <c:pt idx="3216">
                  <c:v>20114</c:v>
                </c:pt>
                <c:pt idx="3217">
                  <c:v>20115</c:v>
                </c:pt>
                <c:pt idx="3218">
                  <c:v>20116</c:v>
                </c:pt>
                <c:pt idx="3219">
                  <c:v>20117</c:v>
                </c:pt>
                <c:pt idx="3220">
                  <c:v>20118</c:v>
                </c:pt>
                <c:pt idx="3221">
                  <c:v>20119</c:v>
                </c:pt>
                <c:pt idx="3222">
                  <c:v>20120</c:v>
                </c:pt>
                <c:pt idx="3223">
                  <c:v>20121</c:v>
                </c:pt>
                <c:pt idx="3224">
                  <c:v>20122</c:v>
                </c:pt>
                <c:pt idx="3225">
                  <c:v>20123</c:v>
                </c:pt>
                <c:pt idx="3226">
                  <c:v>20124</c:v>
                </c:pt>
                <c:pt idx="3227">
                  <c:v>20125</c:v>
                </c:pt>
                <c:pt idx="3228">
                  <c:v>20126</c:v>
                </c:pt>
                <c:pt idx="3229">
                  <c:v>20127</c:v>
                </c:pt>
                <c:pt idx="3230">
                  <c:v>20128</c:v>
                </c:pt>
                <c:pt idx="3231">
                  <c:v>20129</c:v>
                </c:pt>
                <c:pt idx="3232">
                  <c:v>20130</c:v>
                </c:pt>
                <c:pt idx="3233">
                  <c:v>20131</c:v>
                </c:pt>
                <c:pt idx="3234">
                  <c:v>20132</c:v>
                </c:pt>
                <c:pt idx="3235">
                  <c:v>20133</c:v>
                </c:pt>
                <c:pt idx="3236">
                  <c:v>20134</c:v>
                </c:pt>
                <c:pt idx="3237">
                  <c:v>20135</c:v>
                </c:pt>
                <c:pt idx="3238">
                  <c:v>20136</c:v>
                </c:pt>
                <c:pt idx="3239">
                  <c:v>20137</c:v>
                </c:pt>
                <c:pt idx="3240">
                  <c:v>20138</c:v>
                </c:pt>
                <c:pt idx="3241">
                  <c:v>20139</c:v>
                </c:pt>
                <c:pt idx="3242">
                  <c:v>20140</c:v>
                </c:pt>
                <c:pt idx="3243">
                  <c:v>20141</c:v>
                </c:pt>
                <c:pt idx="3244">
                  <c:v>20142</c:v>
                </c:pt>
                <c:pt idx="3245">
                  <c:v>20143</c:v>
                </c:pt>
                <c:pt idx="3246">
                  <c:v>20144</c:v>
                </c:pt>
                <c:pt idx="3247">
                  <c:v>20145</c:v>
                </c:pt>
                <c:pt idx="3248">
                  <c:v>20146</c:v>
                </c:pt>
                <c:pt idx="3249">
                  <c:v>20147</c:v>
                </c:pt>
                <c:pt idx="3250">
                  <c:v>20148</c:v>
                </c:pt>
                <c:pt idx="3251">
                  <c:v>20149</c:v>
                </c:pt>
                <c:pt idx="3252">
                  <c:v>20150</c:v>
                </c:pt>
                <c:pt idx="3253">
                  <c:v>20151</c:v>
                </c:pt>
                <c:pt idx="3254">
                  <c:v>20152</c:v>
                </c:pt>
                <c:pt idx="3255">
                  <c:v>20153</c:v>
                </c:pt>
                <c:pt idx="3256">
                  <c:v>20154</c:v>
                </c:pt>
                <c:pt idx="3257">
                  <c:v>20155</c:v>
                </c:pt>
                <c:pt idx="3258">
                  <c:v>20156</c:v>
                </c:pt>
                <c:pt idx="3259">
                  <c:v>20157</c:v>
                </c:pt>
                <c:pt idx="3260">
                  <c:v>20158</c:v>
                </c:pt>
                <c:pt idx="3261">
                  <c:v>20159</c:v>
                </c:pt>
                <c:pt idx="3262">
                  <c:v>20160</c:v>
                </c:pt>
                <c:pt idx="3263">
                  <c:v>20161</c:v>
                </c:pt>
                <c:pt idx="3264">
                  <c:v>20162</c:v>
                </c:pt>
                <c:pt idx="3265">
                  <c:v>20163</c:v>
                </c:pt>
                <c:pt idx="3266">
                  <c:v>20164</c:v>
                </c:pt>
                <c:pt idx="3267">
                  <c:v>20165</c:v>
                </c:pt>
                <c:pt idx="3268">
                  <c:v>20166</c:v>
                </c:pt>
                <c:pt idx="3269">
                  <c:v>20167</c:v>
                </c:pt>
                <c:pt idx="3270">
                  <c:v>20168</c:v>
                </c:pt>
                <c:pt idx="3271">
                  <c:v>20169</c:v>
                </c:pt>
                <c:pt idx="3272">
                  <c:v>20170</c:v>
                </c:pt>
                <c:pt idx="3273">
                  <c:v>20171</c:v>
                </c:pt>
                <c:pt idx="3274">
                  <c:v>20172</c:v>
                </c:pt>
                <c:pt idx="3275">
                  <c:v>20173</c:v>
                </c:pt>
                <c:pt idx="3276">
                  <c:v>20174</c:v>
                </c:pt>
                <c:pt idx="3277">
                  <c:v>20175</c:v>
                </c:pt>
                <c:pt idx="3278">
                  <c:v>20176</c:v>
                </c:pt>
                <c:pt idx="3279">
                  <c:v>20177</c:v>
                </c:pt>
                <c:pt idx="3280">
                  <c:v>20178</c:v>
                </c:pt>
                <c:pt idx="3281">
                  <c:v>20179</c:v>
                </c:pt>
                <c:pt idx="3282">
                  <c:v>20180</c:v>
                </c:pt>
                <c:pt idx="3283">
                  <c:v>20181</c:v>
                </c:pt>
                <c:pt idx="3284">
                  <c:v>20182</c:v>
                </c:pt>
                <c:pt idx="3285">
                  <c:v>20183</c:v>
                </c:pt>
                <c:pt idx="3286">
                  <c:v>20184</c:v>
                </c:pt>
                <c:pt idx="3287">
                  <c:v>20185</c:v>
                </c:pt>
                <c:pt idx="3288">
                  <c:v>20186</c:v>
                </c:pt>
                <c:pt idx="3289">
                  <c:v>20187</c:v>
                </c:pt>
                <c:pt idx="3290">
                  <c:v>20188</c:v>
                </c:pt>
                <c:pt idx="3291">
                  <c:v>20189</c:v>
                </c:pt>
                <c:pt idx="3292">
                  <c:v>20190</c:v>
                </c:pt>
                <c:pt idx="3293">
                  <c:v>20191</c:v>
                </c:pt>
                <c:pt idx="3294">
                  <c:v>20192</c:v>
                </c:pt>
                <c:pt idx="3295">
                  <c:v>20193</c:v>
                </c:pt>
                <c:pt idx="3296">
                  <c:v>20194</c:v>
                </c:pt>
                <c:pt idx="3297">
                  <c:v>20195</c:v>
                </c:pt>
                <c:pt idx="3298">
                  <c:v>20196</c:v>
                </c:pt>
                <c:pt idx="3299">
                  <c:v>20197</c:v>
                </c:pt>
                <c:pt idx="3300">
                  <c:v>20198</c:v>
                </c:pt>
                <c:pt idx="3301">
                  <c:v>20199</c:v>
                </c:pt>
                <c:pt idx="3302">
                  <c:v>20200</c:v>
                </c:pt>
                <c:pt idx="3303">
                  <c:v>20201</c:v>
                </c:pt>
                <c:pt idx="3304">
                  <c:v>20202</c:v>
                </c:pt>
                <c:pt idx="3305">
                  <c:v>20203</c:v>
                </c:pt>
                <c:pt idx="3306">
                  <c:v>20204</c:v>
                </c:pt>
                <c:pt idx="3307">
                  <c:v>20205</c:v>
                </c:pt>
                <c:pt idx="3308">
                  <c:v>20206</c:v>
                </c:pt>
                <c:pt idx="3309">
                  <c:v>20207</c:v>
                </c:pt>
                <c:pt idx="3310">
                  <c:v>20208</c:v>
                </c:pt>
                <c:pt idx="3311">
                  <c:v>20209</c:v>
                </c:pt>
                <c:pt idx="3312">
                  <c:v>20210</c:v>
                </c:pt>
                <c:pt idx="3313">
                  <c:v>20211</c:v>
                </c:pt>
                <c:pt idx="3314">
                  <c:v>20212</c:v>
                </c:pt>
                <c:pt idx="3315">
                  <c:v>20213</c:v>
                </c:pt>
                <c:pt idx="3316">
                  <c:v>20214</c:v>
                </c:pt>
                <c:pt idx="3317">
                  <c:v>20215</c:v>
                </c:pt>
                <c:pt idx="3318">
                  <c:v>20216</c:v>
                </c:pt>
                <c:pt idx="3319">
                  <c:v>20217</c:v>
                </c:pt>
                <c:pt idx="3320">
                  <c:v>20218</c:v>
                </c:pt>
                <c:pt idx="3321">
                  <c:v>20219</c:v>
                </c:pt>
                <c:pt idx="3322">
                  <c:v>20220</c:v>
                </c:pt>
                <c:pt idx="3323">
                  <c:v>20221</c:v>
                </c:pt>
                <c:pt idx="3324">
                  <c:v>20222</c:v>
                </c:pt>
                <c:pt idx="3325">
                  <c:v>20223</c:v>
                </c:pt>
                <c:pt idx="3326">
                  <c:v>20224</c:v>
                </c:pt>
                <c:pt idx="3327">
                  <c:v>20225</c:v>
                </c:pt>
                <c:pt idx="3328">
                  <c:v>20226</c:v>
                </c:pt>
                <c:pt idx="3329">
                  <c:v>20227</c:v>
                </c:pt>
                <c:pt idx="3330">
                  <c:v>20228</c:v>
                </c:pt>
                <c:pt idx="3331">
                  <c:v>20229</c:v>
                </c:pt>
                <c:pt idx="3332">
                  <c:v>20230</c:v>
                </c:pt>
                <c:pt idx="3333">
                  <c:v>20231</c:v>
                </c:pt>
                <c:pt idx="3334">
                  <c:v>20232</c:v>
                </c:pt>
                <c:pt idx="3335">
                  <c:v>20233</c:v>
                </c:pt>
                <c:pt idx="3336">
                  <c:v>20234</c:v>
                </c:pt>
                <c:pt idx="3337">
                  <c:v>20235</c:v>
                </c:pt>
                <c:pt idx="3338">
                  <c:v>20236</c:v>
                </c:pt>
                <c:pt idx="3339">
                  <c:v>20237</c:v>
                </c:pt>
                <c:pt idx="3340">
                  <c:v>20238</c:v>
                </c:pt>
                <c:pt idx="3341">
                  <c:v>20239</c:v>
                </c:pt>
                <c:pt idx="3342">
                  <c:v>20240</c:v>
                </c:pt>
                <c:pt idx="3343">
                  <c:v>20241</c:v>
                </c:pt>
                <c:pt idx="3344">
                  <c:v>20242</c:v>
                </c:pt>
                <c:pt idx="3345">
                  <c:v>20243</c:v>
                </c:pt>
                <c:pt idx="3346">
                  <c:v>20244</c:v>
                </c:pt>
                <c:pt idx="3347">
                  <c:v>20245</c:v>
                </c:pt>
                <c:pt idx="3348">
                  <c:v>20246</c:v>
                </c:pt>
                <c:pt idx="3349">
                  <c:v>20247</c:v>
                </c:pt>
                <c:pt idx="3350">
                  <c:v>20248</c:v>
                </c:pt>
                <c:pt idx="3351">
                  <c:v>20249</c:v>
                </c:pt>
                <c:pt idx="3352">
                  <c:v>20250</c:v>
                </c:pt>
                <c:pt idx="3353">
                  <c:v>20251</c:v>
                </c:pt>
                <c:pt idx="3354">
                  <c:v>20252</c:v>
                </c:pt>
                <c:pt idx="3355">
                  <c:v>20253</c:v>
                </c:pt>
                <c:pt idx="3356">
                  <c:v>20254</c:v>
                </c:pt>
                <c:pt idx="3357">
                  <c:v>20255</c:v>
                </c:pt>
                <c:pt idx="3358">
                  <c:v>20256</c:v>
                </c:pt>
                <c:pt idx="3359">
                  <c:v>20257</c:v>
                </c:pt>
                <c:pt idx="3360">
                  <c:v>20258</c:v>
                </c:pt>
                <c:pt idx="3361">
                  <c:v>20259</c:v>
                </c:pt>
                <c:pt idx="3362">
                  <c:v>20260</c:v>
                </c:pt>
                <c:pt idx="3363">
                  <c:v>20261</c:v>
                </c:pt>
                <c:pt idx="3364">
                  <c:v>20262</c:v>
                </c:pt>
                <c:pt idx="3365">
                  <c:v>20263</c:v>
                </c:pt>
                <c:pt idx="3366">
                  <c:v>20264</c:v>
                </c:pt>
                <c:pt idx="3367">
                  <c:v>20265</c:v>
                </c:pt>
                <c:pt idx="3368">
                  <c:v>20266</c:v>
                </c:pt>
                <c:pt idx="3369">
                  <c:v>20267</c:v>
                </c:pt>
                <c:pt idx="3370">
                  <c:v>20268</c:v>
                </c:pt>
                <c:pt idx="3371">
                  <c:v>20269</c:v>
                </c:pt>
                <c:pt idx="3372">
                  <c:v>20270</c:v>
                </c:pt>
                <c:pt idx="3373">
                  <c:v>20271</c:v>
                </c:pt>
                <c:pt idx="3374">
                  <c:v>20272</c:v>
                </c:pt>
                <c:pt idx="3375">
                  <c:v>20273</c:v>
                </c:pt>
                <c:pt idx="3376">
                  <c:v>20274</c:v>
                </c:pt>
                <c:pt idx="3377">
                  <c:v>20275</c:v>
                </c:pt>
                <c:pt idx="3378">
                  <c:v>20276</c:v>
                </c:pt>
                <c:pt idx="3379">
                  <c:v>20277</c:v>
                </c:pt>
                <c:pt idx="3380">
                  <c:v>20278</c:v>
                </c:pt>
                <c:pt idx="3381">
                  <c:v>20279</c:v>
                </c:pt>
                <c:pt idx="3382">
                  <c:v>20280</c:v>
                </c:pt>
                <c:pt idx="3383">
                  <c:v>20281</c:v>
                </c:pt>
                <c:pt idx="3384">
                  <c:v>20282</c:v>
                </c:pt>
                <c:pt idx="3385">
                  <c:v>20283</c:v>
                </c:pt>
                <c:pt idx="3386">
                  <c:v>20284</c:v>
                </c:pt>
                <c:pt idx="3387">
                  <c:v>20285</c:v>
                </c:pt>
                <c:pt idx="3388">
                  <c:v>20286</c:v>
                </c:pt>
                <c:pt idx="3389">
                  <c:v>20287</c:v>
                </c:pt>
                <c:pt idx="3390">
                  <c:v>20288</c:v>
                </c:pt>
                <c:pt idx="3391">
                  <c:v>20289</c:v>
                </c:pt>
                <c:pt idx="3392">
                  <c:v>20290</c:v>
                </c:pt>
                <c:pt idx="3393">
                  <c:v>20291</c:v>
                </c:pt>
                <c:pt idx="3394">
                  <c:v>20292</c:v>
                </c:pt>
                <c:pt idx="3395">
                  <c:v>20293</c:v>
                </c:pt>
                <c:pt idx="3396">
                  <c:v>20294</c:v>
                </c:pt>
                <c:pt idx="3397">
                  <c:v>20295</c:v>
                </c:pt>
                <c:pt idx="3398">
                  <c:v>20296</c:v>
                </c:pt>
                <c:pt idx="3399">
                  <c:v>20297</c:v>
                </c:pt>
                <c:pt idx="3400">
                  <c:v>20298</c:v>
                </c:pt>
                <c:pt idx="3401">
                  <c:v>20299</c:v>
                </c:pt>
                <c:pt idx="3402">
                  <c:v>20300</c:v>
                </c:pt>
                <c:pt idx="3403">
                  <c:v>20301</c:v>
                </c:pt>
                <c:pt idx="3404">
                  <c:v>20302</c:v>
                </c:pt>
                <c:pt idx="3405">
                  <c:v>20303</c:v>
                </c:pt>
                <c:pt idx="3406">
                  <c:v>20304</c:v>
                </c:pt>
                <c:pt idx="3407">
                  <c:v>20305</c:v>
                </c:pt>
                <c:pt idx="3408">
                  <c:v>20306</c:v>
                </c:pt>
                <c:pt idx="3409">
                  <c:v>20307</c:v>
                </c:pt>
                <c:pt idx="3410">
                  <c:v>20308</c:v>
                </c:pt>
                <c:pt idx="3411">
                  <c:v>20309</c:v>
                </c:pt>
                <c:pt idx="3412">
                  <c:v>20310</c:v>
                </c:pt>
                <c:pt idx="3413">
                  <c:v>20311</c:v>
                </c:pt>
                <c:pt idx="3414">
                  <c:v>20312</c:v>
                </c:pt>
                <c:pt idx="3415">
                  <c:v>20313</c:v>
                </c:pt>
                <c:pt idx="3416">
                  <c:v>20314</c:v>
                </c:pt>
                <c:pt idx="3417">
                  <c:v>20315</c:v>
                </c:pt>
                <c:pt idx="3418">
                  <c:v>20316</c:v>
                </c:pt>
                <c:pt idx="3419">
                  <c:v>20317</c:v>
                </c:pt>
                <c:pt idx="3420">
                  <c:v>20318</c:v>
                </c:pt>
                <c:pt idx="3421">
                  <c:v>20319</c:v>
                </c:pt>
                <c:pt idx="3422">
                  <c:v>20320</c:v>
                </c:pt>
                <c:pt idx="3423">
                  <c:v>20321</c:v>
                </c:pt>
                <c:pt idx="3424">
                  <c:v>20322</c:v>
                </c:pt>
                <c:pt idx="3425">
                  <c:v>20323</c:v>
                </c:pt>
                <c:pt idx="3426">
                  <c:v>20324</c:v>
                </c:pt>
                <c:pt idx="3427">
                  <c:v>20325</c:v>
                </c:pt>
                <c:pt idx="3428">
                  <c:v>20326</c:v>
                </c:pt>
                <c:pt idx="3429">
                  <c:v>20327</c:v>
                </c:pt>
                <c:pt idx="3430">
                  <c:v>20328</c:v>
                </c:pt>
                <c:pt idx="3431">
                  <c:v>20329</c:v>
                </c:pt>
                <c:pt idx="3432">
                  <c:v>20330</c:v>
                </c:pt>
                <c:pt idx="3433">
                  <c:v>20331</c:v>
                </c:pt>
                <c:pt idx="3434">
                  <c:v>20332</c:v>
                </c:pt>
                <c:pt idx="3435">
                  <c:v>20333</c:v>
                </c:pt>
                <c:pt idx="3436">
                  <c:v>20334</c:v>
                </c:pt>
                <c:pt idx="3437">
                  <c:v>20335</c:v>
                </c:pt>
                <c:pt idx="3438">
                  <c:v>20336</c:v>
                </c:pt>
                <c:pt idx="3439">
                  <c:v>20337</c:v>
                </c:pt>
                <c:pt idx="3440">
                  <c:v>20338</c:v>
                </c:pt>
                <c:pt idx="3441">
                  <c:v>20339</c:v>
                </c:pt>
                <c:pt idx="3442">
                  <c:v>20340</c:v>
                </c:pt>
                <c:pt idx="3443">
                  <c:v>20341</c:v>
                </c:pt>
                <c:pt idx="3444">
                  <c:v>20342</c:v>
                </c:pt>
                <c:pt idx="3445">
                  <c:v>20343</c:v>
                </c:pt>
                <c:pt idx="3446">
                  <c:v>20344</c:v>
                </c:pt>
                <c:pt idx="3447">
                  <c:v>20345</c:v>
                </c:pt>
                <c:pt idx="3448">
                  <c:v>20346</c:v>
                </c:pt>
                <c:pt idx="3449">
                  <c:v>20347</c:v>
                </c:pt>
                <c:pt idx="3450">
                  <c:v>20348</c:v>
                </c:pt>
                <c:pt idx="3451">
                  <c:v>20349</c:v>
                </c:pt>
                <c:pt idx="3452">
                  <c:v>20350</c:v>
                </c:pt>
                <c:pt idx="3453">
                  <c:v>20351</c:v>
                </c:pt>
                <c:pt idx="3454">
                  <c:v>20352</c:v>
                </c:pt>
                <c:pt idx="3455">
                  <c:v>20353</c:v>
                </c:pt>
                <c:pt idx="3456">
                  <c:v>20354</c:v>
                </c:pt>
                <c:pt idx="3457">
                  <c:v>20355</c:v>
                </c:pt>
                <c:pt idx="3458">
                  <c:v>20356</c:v>
                </c:pt>
                <c:pt idx="3459">
                  <c:v>20357</c:v>
                </c:pt>
                <c:pt idx="3460">
                  <c:v>20358</c:v>
                </c:pt>
                <c:pt idx="3461">
                  <c:v>20359</c:v>
                </c:pt>
                <c:pt idx="3462">
                  <c:v>20360</c:v>
                </c:pt>
                <c:pt idx="3463">
                  <c:v>20361</c:v>
                </c:pt>
                <c:pt idx="3464">
                  <c:v>20362</c:v>
                </c:pt>
                <c:pt idx="3465">
                  <c:v>20363</c:v>
                </c:pt>
                <c:pt idx="3466">
                  <c:v>20364</c:v>
                </c:pt>
                <c:pt idx="3467">
                  <c:v>20365</c:v>
                </c:pt>
                <c:pt idx="3468">
                  <c:v>20366</c:v>
                </c:pt>
                <c:pt idx="3469">
                  <c:v>20367</c:v>
                </c:pt>
                <c:pt idx="3470">
                  <c:v>20368</c:v>
                </c:pt>
                <c:pt idx="3471">
                  <c:v>20369</c:v>
                </c:pt>
                <c:pt idx="3472">
                  <c:v>20370</c:v>
                </c:pt>
                <c:pt idx="3473">
                  <c:v>20371</c:v>
                </c:pt>
                <c:pt idx="3474">
                  <c:v>20372</c:v>
                </c:pt>
                <c:pt idx="3475">
                  <c:v>20373</c:v>
                </c:pt>
                <c:pt idx="3476">
                  <c:v>20374</c:v>
                </c:pt>
                <c:pt idx="3477">
                  <c:v>20375</c:v>
                </c:pt>
                <c:pt idx="3478">
                  <c:v>20376</c:v>
                </c:pt>
                <c:pt idx="3479">
                  <c:v>20377</c:v>
                </c:pt>
                <c:pt idx="3480">
                  <c:v>20378</c:v>
                </c:pt>
                <c:pt idx="3481">
                  <c:v>20379</c:v>
                </c:pt>
                <c:pt idx="3482">
                  <c:v>20380</c:v>
                </c:pt>
                <c:pt idx="3483">
                  <c:v>20381</c:v>
                </c:pt>
                <c:pt idx="3484">
                  <c:v>20382</c:v>
                </c:pt>
                <c:pt idx="3485">
                  <c:v>20383</c:v>
                </c:pt>
                <c:pt idx="3486">
                  <c:v>20384</c:v>
                </c:pt>
                <c:pt idx="3487">
                  <c:v>20385</c:v>
                </c:pt>
                <c:pt idx="3488">
                  <c:v>20386</c:v>
                </c:pt>
                <c:pt idx="3489">
                  <c:v>20387</c:v>
                </c:pt>
                <c:pt idx="3490">
                  <c:v>20388</c:v>
                </c:pt>
                <c:pt idx="3491">
                  <c:v>20389</c:v>
                </c:pt>
                <c:pt idx="3492">
                  <c:v>20390</c:v>
                </c:pt>
                <c:pt idx="3493">
                  <c:v>20391</c:v>
                </c:pt>
                <c:pt idx="3494">
                  <c:v>20392</c:v>
                </c:pt>
                <c:pt idx="3495">
                  <c:v>20393</c:v>
                </c:pt>
                <c:pt idx="3496">
                  <c:v>20394</c:v>
                </c:pt>
                <c:pt idx="3497">
                  <c:v>20395</c:v>
                </c:pt>
                <c:pt idx="3498">
                  <c:v>20396</c:v>
                </c:pt>
                <c:pt idx="3499">
                  <c:v>20397</c:v>
                </c:pt>
                <c:pt idx="3500">
                  <c:v>20398</c:v>
                </c:pt>
                <c:pt idx="3501">
                  <c:v>20399</c:v>
                </c:pt>
                <c:pt idx="3502">
                  <c:v>20400</c:v>
                </c:pt>
                <c:pt idx="3503">
                  <c:v>20401</c:v>
                </c:pt>
                <c:pt idx="3504">
                  <c:v>20402</c:v>
                </c:pt>
                <c:pt idx="3505">
                  <c:v>20403</c:v>
                </c:pt>
                <c:pt idx="3506">
                  <c:v>20404</c:v>
                </c:pt>
                <c:pt idx="3507">
                  <c:v>20405</c:v>
                </c:pt>
                <c:pt idx="3508">
                  <c:v>20406</c:v>
                </c:pt>
                <c:pt idx="3509">
                  <c:v>20407</c:v>
                </c:pt>
                <c:pt idx="3510">
                  <c:v>20408</c:v>
                </c:pt>
                <c:pt idx="3511">
                  <c:v>20409</c:v>
                </c:pt>
                <c:pt idx="3512">
                  <c:v>20410</c:v>
                </c:pt>
                <c:pt idx="3513">
                  <c:v>20411</c:v>
                </c:pt>
                <c:pt idx="3514">
                  <c:v>20412</c:v>
                </c:pt>
                <c:pt idx="3515">
                  <c:v>20413</c:v>
                </c:pt>
                <c:pt idx="3516">
                  <c:v>20414</c:v>
                </c:pt>
                <c:pt idx="3517">
                  <c:v>20415</c:v>
                </c:pt>
                <c:pt idx="3518">
                  <c:v>20416</c:v>
                </c:pt>
                <c:pt idx="3519">
                  <c:v>20417</c:v>
                </c:pt>
                <c:pt idx="3520">
                  <c:v>20418</c:v>
                </c:pt>
                <c:pt idx="3521">
                  <c:v>20419</c:v>
                </c:pt>
                <c:pt idx="3522">
                  <c:v>20420</c:v>
                </c:pt>
                <c:pt idx="3523">
                  <c:v>20421</c:v>
                </c:pt>
                <c:pt idx="3524">
                  <c:v>20422</c:v>
                </c:pt>
                <c:pt idx="3525">
                  <c:v>20423</c:v>
                </c:pt>
                <c:pt idx="3526">
                  <c:v>20424</c:v>
                </c:pt>
                <c:pt idx="3527">
                  <c:v>20425</c:v>
                </c:pt>
                <c:pt idx="3528">
                  <c:v>20426</c:v>
                </c:pt>
                <c:pt idx="3529">
                  <c:v>20427</c:v>
                </c:pt>
                <c:pt idx="3530">
                  <c:v>20428</c:v>
                </c:pt>
                <c:pt idx="3531">
                  <c:v>20429</c:v>
                </c:pt>
                <c:pt idx="3532">
                  <c:v>20430</c:v>
                </c:pt>
                <c:pt idx="3533">
                  <c:v>20431</c:v>
                </c:pt>
                <c:pt idx="3534">
                  <c:v>20432</c:v>
                </c:pt>
                <c:pt idx="3535">
                  <c:v>20433</c:v>
                </c:pt>
                <c:pt idx="3536">
                  <c:v>20434</c:v>
                </c:pt>
                <c:pt idx="3537">
                  <c:v>20435</c:v>
                </c:pt>
                <c:pt idx="3538">
                  <c:v>20436</c:v>
                </c:pt>
                <c:pt idx="3539">
                  <c:v>20437</c:v>
                </c:pt>
                <c:pt idx="3540">
                  <c:v>20438</c:v>
                </c:pt>
                <c:pt idx="3541">
                  <c:v>20439</c:v>
                </c:pt>
                <c:pt idx="3542">
                  <c:v>20440</c:v>
                </c:pt>
                <c:pt idx="3543">
                  <c:v>20441</c:v>
                </c:pt>
                <c:pt idx="3544">
                  <c:v>20442</c:v>
                </c:pt>
                <c:pt idx="3545">
                  <c:v>20443</c:v>
                </c:pt>
                <c:pt idx="3546">
                  <c:v>20444</c:v>
                </c:pt>
                <c:pt idx="3547">
                  <c:v>20445</c:v>
                </c:pt>
                <c:pt idx="3548">
                  <c:v>20446</c:v>
                </c:pt>
                <c:pt idx="3549">
                  <c:v>20447</c:v>
                </c:pt>
                <c:pt idx="3550">
                  <c:v>20448</c:v>
                </c:pt>
                <c:pt idx="3551">
                  <c:v>20449</c:v>
                </c:pt>
                <c:pt idx="3552">
                  <c:v>20450</c:v>
                </c:pt>
                <c:pt idx="3553">
                  <c:v>20451</c:v>
                </c:pt>
                <c:pt idx="3554">
                  <c:v>20452</c:v>
                </c:pt>
                <c:pt idx="3555">
                  <c:v>20453</c:v>
                </c:pt>
                <c:pt idx="3556">
                  <c:v>20454</c:v>
                </c:pt>
                <c:pt idx="3557">
                  <c:v>20455</c:v>
                </c:pt>
                <c:pt idx="3558">
                  <c:v>20456</c:v>
                </c:pt>
                <c:pt idx="3559">
                  <c:v>20457</c:v>
                </c:pt>
                <c:pt idx="3560">
                  <c:v>20458</c:v>
                </c:pt>
                <c:pt idx="3561">
                  <c:v>20459</c:v>
                </c:pt>
                <c:pt idx="3562">
                  <c:v>20460</c:v>
                </c:pt>
                <c:pt idx="3563">
                  <c:v>20461</c:v>
                </c:pt>
                <c:pt idx="3564">
                  <c:v>20462</c:v>
                </c:pt>
                <c:pt idx="3565">
                  <c:v>20463</c:v>
                </c:pt>
                <c:pt idx="3566">
                  <c:v>20464</c:v>
                </c:pt>
                <c:pt idx="3567">
                  <c:v>20465</c:v>
                </c:pt>
                <c:pt idx="3568">
                  <c:v>20466</c:v>
                </c:pt>
                <c:pt idx="3569">
                  <c:v>20467</c:v>
                </c:pt>
                <c:pt idx="3570">
                  <c:v>20468</c:v>
                </c:pt>
                <c:pt idx="3571">
                  <c:v>20469</c:v>
                </c:pt>
                <c:pt idx="3572">
                  <c:v>20470</c:v>
                </c:pt>
                <c:pt idx="3573">
                  <c:v>20471</c:v>
                </c:pt>
                <c:pt idx="3574">
                  <c:v>20472</c:v>
                </c:pt>
                <c:pt idx="3575">
                  <c:v>20473</c:v>
                </c:pt>
                <c:pt idx="3576">
                  <c:v>20474</c:v>
                </c:pt>
                <c:pt idx="3577">
                  <c:v>20475</c:v>
                </c:pt>
                <c:pt idx="3578">
                  <c:v>20476</c:v>
                </c:pt>
                <c:pt idx="3579">
                  <c:v>20477</c:v>
                </c:pt>
                <c:pt idx="3580">
                  <c:v>20478</c:v>
                </c:pt>
                <c:pt idx="3581">
                  <c:v>20479</c:v>
                </c:pt>
                <c:pt idx="3582">
                  <c:v>20480</c:v>
                </c:pt>
                <c:pt idx="3583">
                  <c:v>20481</c:v>
                </c:pt>
                <c:pt idx="3584">
                  <c:v>20482</c:v>
                </c:pt>
                <c:pt idx="3585">
                  <c:v>20483</c:v>
                </c:pt>
                <c:pt idx="3586">
                  <c:v>20484</c:v>
                </c:pt>
                <c:pt idx="3587">
                  <c:v>20485</c:v>
                </c:pt>
                <c:pt idx="3588">
                  <c:v>20486</c:v>
                </c:pt>
                <c:pt idx="3589">
                  <c:v>20487</c:v>
                </c:pt>
                <c:pt idx="3590">
                  <c:v>20488</c:v>
                </c:pt>
                <c:pt idx="3591">
                  <c:v>20489</c:v>
                </c:pt>
                <c:pt idx="3592">
                  <c:v>20490</c:v>
                </c:pt>
                <c:pt idx="3593">
                  <c:v>20491</c:v>
                </c:pt>
                <c:pt idx="3594">
                  <c:v>20492</c:v>
                </c:pt>
                <c:pt idx="3595">
                  <c:v>20493</c:v>
                </c:pt>
                <c:pt idx="3596">
                  <c:v>20494</c:v>
                </c:pt>
                <c:pt idx="3597">
                  <c:v>20495</c:v>
                </c:pt>
                <c:pt idx="3598">
                  <c:v>20496</c:v>
                </c:pt>
                <c:pt idx="3599">
                  <c:v>20497</c:v>
                </c:pt>
                <c:pt idx="3600">
                  <c:v>20498</c:v>
                </c:pt>
                <c:pt idx="3601">
                  <c:v>20499</c:v>
                </c:pt>
                <c:pt idx="3602">
                  <c:v>20500</c:v>
                </c:pt>
                <c:pt idx="3603">
                  <c:v>20501</c:v>
                </c:pt>
                <c:pt idx="3604">
                  <c:v>20502</c:v>
                </c:pt>
                <c:pt idx="3605">
                  <c:v>20503</c:v>
                </c:pt>
                <c:pt idx="3606">
                  <c:v>20504</c:v>
                </c:pt>
                <c:pt idx="3607">
                  <c:v>20505</c:v>
                </c:pt>
                <c:pt idx="3608">
                  <c:v>20506</c:v>
                </c:pt>
                <c:pt idx="3609">
                  <c:v>20507</c:v>
                </c:pt>
                <c:pt idx="3610">
                  <c:v>20508</c:v>
                </c:pt>
                <c:pt idx="3611">
                  <c:v>20509</c:v>
                </c:pt>
                <c:pt idx="3612">
                  <c:v>20510</c:v>
                </c:pt>
                <c:pt idx="3613">
                  <c:v>20511</c:v>
                </c:pt>
                <c:pt idx="3614">
                  <c:v>20512</c:v>
                </c:pt>
                <c:pt idx="3615">
                  <c:v>20513</c:v>
                </c:pt>
                <c:pt idx="3616">
                  <c:v>20514</c:v>
                </c:pt>
                <c:pt idx="3617">
                  <c:v>20515</c:v>
                </c:pt>
                <c:pt idx="3618">
                  <c:v>20516</c:v>
                </c:pt>
                <c:pt idx="3619">
                  <c:v>20517</c:v>
                </c:pt>
                <c:pt idx="3620">
                  <c:v>20518</c:v>
                </c:pt>
                <c:pt idx="3621">
                  <c:v>20519</c:v>
                </c:pt>
                <c:pt idx="3622">
                  <c:v>20520</c:v>
                </c:pt>
                <c:pt idx="3623">
                  <c:v>20521</c:v>
                </c:pt>
                <c:pt idx="3624">
                  <c:v>20522</c:v>
                </c:pt>
                <c:pt idx="3625">
                  <c:v>20523</c:v>
                </c:pt>
                <c:pt idx="3626">
                  <c:v>20524</c:v>
                </c:pt>
                <c:pt idx="3627">
                  <c:v>20525</c:v>
                </c:pt>
                <c:pt idx="3628">
                  <c:v>20526</c:v>
                </c:pt>
                <c:pt idx="3629">
                  <c:v>20527</c:v>
                </c:pt>
                <c:pt idx="3630">
                  <c:v>20528</c:v>
                </c:pt>
                <c:pt idx="3631">
                  <c:v>20529</c:v>
                </c:pt>
                <c:pt idx="3632">
                  <c:v>20530</c:v>
                </c:pt>
                <c:pt idx="3633">
                  <c:v>20531</c:v>
                </c:pt>
                <c:pt idx="3634">
                  <c:v>20532</c:v>
                </c:pt>
                <c:pt idx="3635">
                  <c:v>20533</c:v>
                </c:pt>
                <c:pt idx="3636">
                  <c:v>20534</c:v>
                </c:pt>
                <c:pt idx="3637">
                  <c:v>20535</c:v>
                </c:pt>
                <c:pt idx="3638">
                  <c:v>20536</c:v>
                </c:pt>
                <c:pt idx="3639">
                  <c:v>20537</c:v>
                </c:pt>
                <c:pt idx="3640">
                  <c:v>20538</c:v>
                </c:pt>
                <c:pt idx="3641">
                  <c:v>20539</c:v>
                </c:pt>
                <c:pt idx="3642">
                  <c:v>20540</c:v>
                </c:pt>
                <c:pt idx="3643">
                  <c:v>20541</c:v>
                </c:pt>
                <c:pt idx="3644">
                  <c:v>20542</c:v>
                </c:pt>
                <c:pt idx="3645">
                  <c:v>20543</c:v>
                </c:pt>
                <c:pt idx="3646">
                  <c:v>20544</c:v>
                </c:pt>
                <c:pt idx="3647">
                  <c:v>20545</c:v>
                </c:pt>
                <c:pt idx="3648">
                  <c:v>20546</c:v>
                </c:pt>
                <c:pt idx="3649">
                  <c:v>20547</c:v>
                </c:pt>
                <c:pt idx="3650">
                  <c:v>20548</c:v>
                </c:pt>
                <c:pt idx="3651">
                  <c:v>20549</c:v>
                </c:pt>
                <c:pt idx="3652">
                  <c:v>20550</c:v>
                </c:pt>
                <c:pt idx="3653">
                  <c:v>20551</c:v>
                </c:pt>
                <c:pt idx="3654">
                  <c:v>20552</c:v>
                </c:pt>
                <c:pt idx="3655">
                  <c:v>20553</c:v>
                </c:pt>
                <c:pt idx="3656">
                  <c:v>20554</c:v>
                </c:pt>
                <c:pt idx="3657">
                  <c:v>20555</c:v>
                </c:pt>
                <c:pt idx="3658">
                  <c:v>20556</c:v>
                </c:pt>
                <c:pt idx="3659">
                  <c:v>20557</c:v>
                </c:pt>
                <c:pt idx="3660">
                  <c:v>20558</c:v>
                </c:pt>
                <c:pt idx="3661">
                  <c:v>20559</c:v>
                </c:pt>
                <c:pt idx="3662">
                  <c:v>20560</c:v>
                </c:pt>
                <c:pt idx="3663">
                  <c:v>20561</c:v>
                </c:pt>
                <c:pt idx="3664">
                  <c:v>20562</c:v>
                </c:pt>
                <c:pt idx="3665">
                  <c:v>20563</c:v>
                </c:pt>
                <c:pt idx="3666">
                  <c:v>20564</c:v>
                </c:pt>
                <c:pt idx="3667">
                  <c:v>20565</c:v>
                </c:pt>
                <c:pt idx="3668">
                  <c:v>20566</c:v>
                </c:pt>
                <c:pt idx="3669">
                  <c:v>20567</c:v>
                </c:pt>
                <c:pt idx="3670">
                  <c:v>20568</c:v>
                </c:pt>
                <c:pt idx="3671">
                  <c:v>20569</c:v>
                </c:pt>
                <c:pt idx="3672">
                  <c:v>20570</c:v>
                </c:pt>
                <c:pt idx="3673">
                  <c:v>20571</c:v>
                </c:pt>
                <c:pt idx="3674">
                  <c:v>20572</c:v>
                </c:pt>
                <c:pt idx="3675">
                  <c:v>20573</c:v>
                </c:pt>
                <c:pt idx="3676">
                  <c:v>20574</c:v>
                </c:pt>
                <c:pt idx="3677">
                  <c:v>20575</c:v>
                </c:pt>
                <c:pt idx="3678">
                  <c:v>20576</c:v>
                </c:pt>
                <c:pt idx="3679">
                  <c:v>20577</c:v>
                </c:pt>
                <c:pt idx="3680">
                  <c:v>20578</c:v>
                </c:pt>
                <c:pt idx="3681">
                  <c:v>20579</c:v>
                </c:pt>
                <c:pt idx="3682">
                  <c:v>20580</c:v>
                </c:pt>
                <c:pt idx="3683">
                  <c:v>20581</c:v>
                </c:pt>
                <c:pt idx="3684">
                  <c:v>20582</c:v>
                </c:pt>
                <c:pt idx="3685">
                  <c:v>20583</c:v>
                </c:pt>
                <c:pt idx="3686">
                  <c:v>20584</c:v>
                </c:pt>
                <c:pt idx="3687">
                  <c:v>20585</c:v>
                </c:pt>
                <c:pt idx="3688">
                  <c:v>20586</c:v>
                </c:pt>
                <c:pt idx="3689">
                  <c:v>20587</c:v>
                </c:pt>
                <c:pt idx="3690">
                  <c:v>20588</c:v>
                </c:pt>
                <c:pt idx="3691">
                  <c:v>20589</c:v>
                </c:pt>
                <c:pt idx="3692">
                  <c:v>20590</c:v>
                </c:pt>
                <c:pt idx="3693">
                  <c:v>20591</c:v>
                </c:pt>
                <c:pt idx="3694">
                  <c:v>20592</c:v>
                </c:pt>
                <c:pt idx="3695">
                  <c:v>20593</c:v>
                </c:pt>
                <c:pt idx="3696">
                  <c:v>20594</c:v>
                </c:pt>
                <c:pt idx="3697">
                  <c:v>20595</c:v>
                </c:pt>
                <c:pt idx="3698">
                  <c:v>20596</c:v>
                </c:pt>
                <c:pt idx="3699">
                  <c:v>20597</c:v>
                </c:pt>
                <c:pt idx="3700">
                  <c:v>20598</c:v>
                </c:pt>
                <c:pt idx="3701">
                  <c:v>20599</c:v>
                </c:pt>
                <c:pt idx="3702">
                  <c:v>20600</c:v>
                </c:pt>
                <c:pt idx="3703">
                  <c:v>20601</c:v>
                </c:pt>
                <c:pt idx="3704">
                  <c:v>20602</c:v>
                </c:pt>
                <c:pt idx="3705">
                  <c:v>20603</c:v>
                </c:pt>
                <c:pt idx="3706">
                  <c:v>20604</c:v>
                </c:pt>
                <c:pt idx="3707">
                  <c:v>20605</c:v>
                </c:pt>
                <c:pt idx="3708">
                  <c:v>20606</c:v>
                </c:pt>
                <c:pt idx="3709">
                  <c:v>20607</c:v>
                </c:pt>
                <c:pt idx="3710">
                  <c:v>20608</c:v>
                </c:pt>
                <c:pt idx="3711">
                  <c:v>20609</c:v>
                </c:pt>
                <c:pt idx="3712">
                  <c:v>20610</c:v>
                </c:pt>
                <c:pt idx="3713">
                  <c:v>20611</c:v>
                </c:pt>
                <c:pt idx="3714">
                  <c:v>20612</c:v>
                </c:pt>
                <c:pt idx="3715">
                  <c:v>20613</c:v>
                </c:pt>
                <c:pt idx="3716">
                  <c:v>20614</c:v>
                </c:pt>
                <c:pt idx="3717">
                  <c:v>20615</c:v>
                </c:pt>
                <c:pt idx="3718">
                  <c:v>20616</c:v>
                </c:pt>
                <c:pt idx="3719">
                  <c:v>20617</c:v>
                </c:pt>
                <c:pt idx="3720">
                  <c:v>20618</c:v>
                </c:pt>
                <c:pt idx="3721">
                  <c:v>20619</c:v>
                </c:pt>
                <c:pt idx="3722">
                  <c:v>20620</c:v>
                </c:pt>
                <c:pt idx="3723">
                  <c:v>20621</c:v>
                </c:pt>
                <c:pt idx="3724">
                  <c:v>20622</c:v>
                </c:pt>
                <c:pt idx="3725">
                  <c:v>20623</c:v>
                </c:pt>
                <c:pt idx="3726">
                  <c:v>20624</c:v>
                </c:pt>
                <c:pt idx="3727">
                  <c:v>20625</c:v>
                </c:pt>
                <c:pt idx="3728">
                  <c:v>20626</c:v>
                </c:pt>
                <c:pt idx="3729">
                  <c:v>20627</c:v>
                </c:pt>
                <c:pt idx="3730">
                  <c:v>20628</c:v>
                </c:pt>
                <c:pt idx="3731">
                  <c:v>20629</c:v>
                </c:pt>
                <c:pt idx="3732">
                  <c:v>20630</c:v>
                </c:pt>
                <c:pt idx="3733">
                  <c:v>20631</c:v>
                </c:pt>
                <c:pt idx="3734">
                  <c:v>20632</c:v>
                </c:pt>
                <c:pt idx="3735">
                  <c:v>20633</c:v>
                </c:pt>
                <c:pt idx="3736">
                  <c:v>20634</c:v>
                </c:pt>
                <c:pt idx="3737">
                  <c:v>20635</c:v>
                </c:pt>
                <c:pt idx="3738">
                  <c:v>20636</c:v>
                </c:pt>
                <c:pt idx="3739">
                  <c:v>20637</c:v>
                </c:pt>
                <c:pt idx="3740">
                  <c:v>20638</c:v>
                </c:pt>
                <c:pt idx="3741">
                  <c:v>20639</c:v>
                </c:pt>
                <c:pt idx="3742">
                  <c:v>20640</c:v>
                </c:pt>
                <c:pt idx="3743">
                  <c:v>20641</c:v>
                </c:pt>
                <c:pt idx="3744">
                  <c:v>20642</c:v>
                </c:pt>
                <c:pt idx="3745">
                  <c:v>20643</c:v>
                </c:pt>
                <c:pt idx="3746">
                  <c:v>20644</c:v>
                </c:pt>
                <c:pt idx="3747">
                  <c:v>20645</c:v>
                </c:pt>
                <c:pt idx="3748">
                  <c:v>20646</c:v>
                </c:pt>
                <c:pt idx="3749">
                  <c:v>20647</c:v>
                </c:pt>
                <c:pt idx="3750">
                  <c:v>20648</c:v>
                </c:pt>
                <c:pt idx="3751">
                  <c:v>20649</c:v>
                </c:pt>
                <c:pt idx="3752">
                  <c:v>20650</c:v>
                </c:pt>
                <c:pt idx="3753">
                  <c:v>20651</c:v>
                </c:pt>
                <c:pt idx="3754">
                  <c:v>20652</c:v>
                </c:pt>
                <c:pt idx="3755">
                  <c:v>20653</c:v>
                </c:pt>
                <c:pt idx="3756">
                  <c:v>20654</c:v>
                </c:pt>
                <c:pt idx="3757">
                  <c:v>20655</c:v>
                </c:pt>
                <c:pt idx="3758">
                  <c:v>20656</c:v>
                </c:pt>
                <c:pt idx="3759">
                  <c:v>20657</c:v>
                </c:pt>
                <c:pt idx="3760">
                  <c:v>20658</c:v>
                </c:pt>
                <c:pt idx="3761">
                  <c:v>20659</c:v>
                </c:pt>
                <c:pt idx="3762">
                  <c:v>20660</c:v>
                </c:pt>
                <c:pt idx="3763">
                  <c:v>20661</c:v>
                </c:pt>
                <c:pt idx="3764">
                  <c:v>20662</c:v>
                </c:pt>
                <c:pt idx="3765">
                  <c:v>20663</c:v>
                </c:pt>
                <c:pt idx="3766">
                  <c:v>20664</c:v>
                </c:pt>
                <c:pt idx="3767">
                  <c:v>20665</c:v>
                </c:pt>
                <c:pt idx="3768">
                  <c:v>20666</c:v>
                </c:pt>
                <c:pt idx="3769">
                  <c:v>20667</c:v>
                </c:pt>
                <c:pt idx="3770">
                  <c:v>20668</c:v>
                </c:pt>
                <c:pt idx="3771">
                  <c:v>20669</c:v>
                </c:pt>
                <c:pt idx="3772">
                  <c:v>20670</c:v>
                </c:pt>
                <c:pt idx="3773">
                  <c:v>20671</c:v>
                </c:pt>
                <c:pt idx="3774">
                  <c:v>20672</c:v>
                </c:pt>
                <c:pt idx="3775">
                  <c:v>20673</c:v>
                </c:pt>
                <c:pt idx="3776">
                  <c:v>20674</c:v>
                </c:pt>
                <c:pt idx="3777">
                  <c:v>20675</c:v>
                </c:pt>
                <c:pt idx="3778">
                  <c:v>20676</c:v>
                </c:pt>
                <c:pt idx="3779">
                  <c:v>20677</c:v>
                </c:pt>
                <c:pt idx="3780">
                  <c:v>20678</c:v>
                </c:pt>
                <c:pt idx="3781">
                  <c:v>20679</c:v>
                </c:pt>
                <c:pt idx="3782">
                  <c:v>20680</c:v>
                </c:pt>
                <c:pt idx="3783">
                  <c:v>20681</c:v>
                </c:pt>
                <c:pt idx="3784">
                  <c:v>20682</c:v>
                </c:pt>
                <c:pt idx="3785">
                  <c:v>20683</c:v>
                </c:pt>
                <c:pt idx="3786">
                  <c:v>20684</c:v>
                </c:pt>
                <c:pt idx="3787">
                  <c:v>20685</c:v>
                </c:pt>
                <c:pt idx="3788">
                  <c:v>20686</c:v>
                </c:pt>
                <c:pt idx="3789">
                  <c:v>20687</c:v>
                </c:pt>
                <c:pt idx="3790">
                  <c:v>20688</c:v>
                </c:pt>
                <c:pt idx="3791">
                  <c:v>20689</c:v>
                </c:pt>
                <c:pt idx="3792">
                  <c:v>20690</c:v>
                </c:pt>
                <c:pt idx="3793">
                  <c:v>20691</c:v>
                </c:pt>
                <c:pt idx="3794">
                  <c:v>20692</c:v>
                </c:pt>
                <c:pt idx="3795">
                  <c:v>20693</c:v>
                </c:pt>
                <c:pt idx="3796">
                  <c:v>20694</c:v>
                </c:pt>
                <c:pt idx="3797">
                  <c:v>20695</c:v>
                </c:pt>
                <c:pt idx="3798">
                  <c:v>20696</c:v>
                </c:pt>
                <c:pt idx="3799">
                  <c:v>20697</c:v>
                </c:pt>
                <c:pt idx="3800">
                  <c:v>20698</c:v>
                </c:pt>
                <c:pt idx="3801">
                  <c:v>20699</c:v>
                </c:pt>
                <c:pt idx="3802">
                  <c:v>20700</c:v>
                </c:pt>
                <c:pt idx="3803">
                  <c:v>20701</c:v>
                </c:pt>
                <c:pt idx="3804">
                  <c:v>20702</c:v>
                </c:pt>
                <c:pt idx="3805">
                  <c:v>20703</c:v>
                </c:pt>
                <c:pt idx="3806">
                  <c:v>20704</c:v>
                </c:pt>
                <c:pt idx="3807">
                  <c:v>20705</c:v>
                </c:pt>
                <c:pt idx="3808">
                  <c:v>20706</c:v>
                </c:pt>
                <c:pt idx="3809">
                  <c:v>20707</c:v>
                </c:pt>
                <c:pt idx="3810">
                  <c:v>20708</c:v>
                </c:pt>
                <c:pt idx="3811">
                  <c:v>20709</c:v>
                </c:pt>
                <c:pt idx="3812">
                  <c:v>20710</c:v>
                </c:pt>
                <c:pt idx="3813">
                  <c:v>20711</c:v>
                </c:pt>
                <c:pt idx="3814">
                  <c:v>20712</c:v>
                </c:pt>
                <c:pt idx="3815">
                  <c:v>20713</c:v>
                </c:pt>
                <c:pt idx="3816">
                  <c:v>20714</c:v>
                </c:pt>
                <c:pt idx="3817">
                  <c:v>20715</c:v>
                </c:pt>
                <c:pt idx="3818">
                  <c:v>20716</c:v>
                </c:pt>
                <c:pt idx="3819">
                  <c:v>20717</c:v>
                </c:pt>
                <c:pt idx="3820">
                  <c:v>20718</c:v>
                </c:pt>
                <c:pt idx="3821">
                  <c:v>20719</c:v>
                </c:pt>
                <c:pt idx="3822">
                  <c:v>20720</c:v>
                </c:pt>
                <c:pt idx="3823">
                  <c:v>20721</c:v>
                </c:pt>
                <c:pt idx="3824">
                  <c:v>20722</c:v>
                </c:pt>
                <c:pt idx="3825">
                  <c:v>20723</c:v>
                </c:pt>
                <c:pt idx="3826">
                  <c:v>20724</c:v>
                </c:pt>
                <c:pt idx="3827">
                  <c:v>20725</c:v>
                </c:pt>
                <c:pt idx="3828">
                  <c:v>20726</c:v>
                </c:pt>
                <c:pt idx="3829">
                  <c:v>20727</c:v>
                </c:pt>
                <c:pt idx="3830">
                  <c:v>20728</c:v>
                </c:pt>
                <c:pt idx="3831">
                  <c:v>20729</c:v>
                </c:pt>
                <c:pt idx="3832">
                  <c:v>20730</c:v>
                </c:pt>
                <c:pt idx="3833">
                  <c:v>20731</c:v>
                </c:pt>
                <c:pt idx="3834">
                  <c:v>20732</c:v>
                </c:pt>
                <c:pt idx="3835">
                  <c:v>20733</c:v>
                </c:pt>
                <c:pt idx="3836">
                  <c:v>20734</c:v>
                </c:pt>
                <c:pt idx="3837">
                  <c:v>20735</c:v>
                </c:pt>
                <c:pt idx="3838">
                  <c:v>20736</c:v>
                </c:pt>
                <c:pt idx="3839">
                  <c:v>20737</c:v>
                </c:pt>
                <c:pt idx="3840">
                  <c:v>20738</c:v>
                </c:pt>
                <c:pt idx="3841">
                  <c:v>20739</c:v>
                </c:pt>
                <c:pt idx="3842">
                  <c:v>20740</c:v>
                </c:pt>
                <c:pt idx="3843">
                  <c:v>20741</c:v>
                </c:pt>
                <c:pt idx="3844">
                  <c:v>20742</c:v>
                </c:pt>
                <c:pt idx="3845">
                  <c:v>20743</c:v>
                </c:pt>
                <c:pt idx="3846">
                  <c:v>20744</c:v>
                </c:pt>
                <c:pt idx="3847">
                  <c:v>20745</c:v>
                </c:pt>
                <c:pt idx="3848">
                  <c:v>20746</c:v>
                </c:pt>
                <c:pt idx="3849">
                  <c:v>20747</c:v>
                </c:pt>
                <c:pt idx="3850">
                  <c:v>20748</c:v>
                </c:pt>
                <c:pt idx="3851">
                  <c:v>20749</c:v>
                </c:pt>
                <c:pt idx="3852">
                  <c:v>20750</c:v>
                </c:pt>
                <c:pt idx="3853">
                  <c:v>20751</c:v>
                </c:pt>
                <c:pt idx="3854">
                  <c:v>20752</c:v>
                </c:pt>
                <c:pt idx="3855">
                  <c:v>20753</c:v>
                </c:pt>
                <c:pt idx="3856">
                  <c:v>20754</c:v>
                </c:pt>
                <c:pt idx="3857">
                  <c:v>20755</c:v>
                </c:pt>
                <c:pt idx="3858">
                  <c:v>20756</c:v>
                </c:pt>
                <c:pt idx="3859">
                  <c:v>20757</c:v>
                </c:pt>
                <c:pt idx="3860">
                  <c:v>20758</c:v>
                </c:pt>
                <c:pt idx="3861">
                  <c:v>20759</c:v>
                </c:pt>
                <c:pt idx="3862">
                  <c:v>20760</c:v>
                </c:pt>
                <c:pt idx="3863">
                  <c:v>20761</c:v>
                </c:pt>
                <c:pt idx="3864">
                  <c:v>20762</c:v>
                </c:pt>
                <c:pt idx="3865">
                  <c:v>20763</c:v>
                </c:pt>
                <c:pt idx="3866">
                  <c:v>20764</c:v>
                </c:pt>
                <c:pt idx="3867">
                  <c:v>20765</c:v>
                </c:pt>
                <c:pt idx="3868">
                  <c:v>20766</c:v>
                </c:pt>
                <c:pt idx="3869">
                  <c:v>20767</c:v>
                </c:pt>
                <c:pt idx="3870">
                  <c:v>20768</c:v>
                </c:pt>
                <c:pt idx="3871">
                  <c:v>20769</c:v>
                </c:pt>
                <c:pt idx="3872">
                  <c:v>20770</c:v>
                </c:pt>
                <c:pt idx="3873">
                  <c:v>20771</c:v>
                </c:pt>
                <c:pt idx="3874">
                  <c:v>20772</c:v>
                </c:pt>
                <c:pt idx="3875">
                  <c:v>20773</c:v>
                </c:pt>
                <c:pt idx="3876">
                  <c:v>20774</c:v>
                </c:pt>
                <c:pt idx="3877">
                  <c:v>20775</c:v>
                </c:pt>
                <c:pt idx="3878">
                  <c:v>20776</c:v>
                </c:pt>
                <c:pt idx="3879">
                  <c:v>20777</c:v>
                </c:pt>
                <c:pt idx="3880">
                  <c:v>20778</c:v>
                </c:pt>
                <c:pt idx="3881">
                  <c:v>20779</c:v>
                </c:pt>
                <c:pt idx="3882">
                  <c:v>20780</c:v>
                </c:pt>
                <c:pt idx="3883">
                  <c:v>20781</c:v>
                </c:pt>
                <c:pt idx="3884">
                  <c:v>20782</c:v>
                </c:pt>
                <c:pt idx="3885">
                  <c:v>20783</c:v>
                </c:pt>
                <c:pt idx="3886">
                  <c:v>20784</c:v>
                </c:pt>
                <c:pt idx="3887">
                  <c:v>20785</c:v>
                </c:pt>
                <c:pt idx="3888">
                  <c:v>20786</c:v>
                </c:pt>
                <c:pt idx="3889">
                  <c:v>20787</c:v>
                </c:pt>
                <c:pt idx="3890">
                  <c:v>20788</c:v>
                </c:pt>
                <c:pt idx="3891">
                  <c:v>20789</c:v>
                </c:pt>
                <c:pt idx="3892">
                  <c:v>20790</c:v>
                </c:pt>
                <c:pt idx="3893">
                  <c:v>20791</c:v>
                </c:pt>
                <c:pt idx="3894">
                  <c:v>20792</c:v>
                </c:pt>
                <c:pt idx="3895">
                  <c:v>20793</c:v>
                </c:pt>
                <c:pt idx="3896">
                  <c:v>20794</c:v>
                </c:pt>
                <c:pt idx="3897">
                  <c:v>20795</c:v>
                </c:pt>
                <c:pt idx="3898">
                  <c:v>20796</c:v>
                </c:pt>
                <c:pt idx="3899">
                  <c:v>20797</c:v>
                </c:pt>
                <c:pt idx="3900">
                  <c:v>20798</c:v>
                </c:pt>
                <c:pt idx="3901">
                  <c:v>20799</c:v>
                </c:pt>
                <c:pt idx="3902">
                  <c:v>20800</c:v>
                </c:pt>
                <c:pt idx="3903">
                  <c:v>20801</c:v>
                </c:pt>
                <c:pt idx="3904">
                  <c:v>20802</c:v>
                </c:pt>
                <c:pt idx="3905">
                  <c:v>20803</c:v>
                </c:pt>
                <c:pt idx="3906">
                  <c:v>20804</c:v>
                </c:pt>
                <c:pt idx="3907">
                  <c:v>20805</c:v>
                </c:pt>
                <c:pt idx="3908">
                  <c:v>20806</c:v>
                </c:pt>
                <c:pt idx="3909">
                  <c:v>20807</c:v>
                </c:pt>
                <c:pt idx="3910">
                  <c:v>20808</c:v>
                </c:pt>
                <c:pt idx="3911">
                  <c:v>20809</c:v>
                </c:pt>
                <c:pt idx="3912">
                  <c:v>20810</c:v>
                </c:pt>
                <c:pt idx="3913">
                  <c:v>20811</c:v>
                </c:pt>
                <c:pt idx="3914">
                  <c:v>20812</c:v>
                </c:pt>
                <c:pt idx="3915">
                  <c:v>20813</c:v>
                </c:pt>
                <c:pt idx="3916">
                  <c:v>20814</c:v>
                </c:pt>
                <c:pt idx="3917">
                  <c:v>20815</c:v>
                </c:pt>
                <c:pt idx="3918">
                  <c:v>20816</c:v>
                </c:pt>
                <c:pt idx="3919">
                  <c:v>20817</c:v>
                </c:pt>
                <c:pt idx="3920">
                  <c:v>20818</c:v>
                </c:pt>
                <c:pt idx="3921">
                  <c:v>20819</c:v>
                </c:pt>
                <c:pt idx="3922">
                  <c:v>20820</c:v>
                </c:pt>
                <c:pt idx="3923">
                  <c:v>20821</c:v>
                </c:pt>
                <c:pt idx="3924">
                  <c:v>20822</c:v>
                </c:pt>
                <c:pt idx="3925">
                  <c:v>20823</c:v>
                </c:pt>
                <c:pt idx="3926">
                  <c:v>20824</c:v>
                </c:pt>
                <c:pt idx="3927">
                  <c:v>20825</c:v>
                </c:pt>
                <c:pt idx="3928">
                  <c:v>20826</c:v>
                </c:pt>
                <c:pt idx="3929">
                  <c:v>20827</c:v>
                </c:pt>
                <c:pt idx="3930">
                  <c:v>20828</c:v>
                </c:pt>
                <c:pt idx="3931">
                  <c:v>20829</c:v>
                </c:pt>
                <c:pt idx="3932">
                  <c:v>20830</c:v>
                </c:pt>
                <c:pt idx="3933">
                  <c:v>20831</c:v>
                </c:pt>
                <c:pt idx="3934">
                  <c:v>20832</c:v>
                </c:pt>
                <c:pt idx="3935">
                  <c:v>20833</c:v>
                </c:pt>
                <c:pt idx="3936">
                  <c:v>20834</c:v>
                </c:pt>
                <c:pt idx="3937">
                  <c:v>20835</c:v>
                </c:pt>
                <c:pt idx="3938">
                  <c:v>20836</c:v>
                </c:pt>
                <c:pt idx="3939">
                  <c:v>20837</c:v>
                </c:pt>
                <c:pt idx="3940">
                  <c:v>20838</c:v>
                </c:pt>
                <c:pt idx="3941">
                  <c:v>20839</c:v>
                </c:pt>
                <c:pt idx="3942">
                  <c:v>20840</c:v>
                </c:pt>
                <c:pt idx="3943">
                  <c:v>20841</c:v>
                </c:pt>
                <c:pt idx="3944">
                  <c:v>20842</c:v>
                </c:pt>
                <c:pt idx="3945">
                  <c:v>20843</c:v>
                </c:pt>
                <c:pt idx="3946">
                  <c:v>20844</c:v>
                </c:pt>
                <c:pt idx="3947">
                  <c:v>20845</c:v>
                </c:pt>
                <c:pt idx="3948">
                  <c:v>20846</c:v>
                </c:pt>
                <c:pt idx="3949">
                  <c:v>20847</c:v>
                </c:pt>
                <c:pt idx="3950">
                  <c:v>20848</c:v>
                </c:pt>
                <c:pt idx="3951">
                  <c:v>20849</c:v>
                </c:pt>
                <c:pt idx="3952">
                  <c:v>20850</c:v>
                </c:pt>
                <c:pt idx="3953">
                  <c:v>20851</c:v>
                </c:pt>
                <c:pt idx="3954">
                  <c:v>20852</c:v>
                </c:pt>
                <c:pt idx="3955">
                  <c:v>20853</c:v>
                </c:pt>
                <c:pt idx="3956">
                  <c:v>20854</c:v>
                </c:pt>
                <c:pt idx="3957">
                  <c:v>20855</c:v>
                </c:pt>
                <c:pt idx="3958">
                  <c:v>20856</c:v>
                </c:pt>
                <c:pt idx="3959">
                  <c:v>20857</c:v>
                </c:pt>
                <c:pt idx="3960">
                  <c:v>20858</c:v>
                </c:pt>
                <c:pt idx="3961">
                  <c:v>20859</c:v>
                </c:pt>
                <c:pt idx="3962">
                  <c:v>20860</c:v>
                </c:pt>
                <c:pt idx="3963">
                  <c:v>20861</c:v>
                </c:pt>
                <c:pt idx="3964">
                  <c:v>20862</c:v>
                </c:pt>
                <c:pt idx="3965">
                  <c:v>20863</c:v>
                </c:pt>
                <c:pt idx="3966">
                  <c:v>20864</c:v>
                </c:pt>
                <c:pt idx="3967">
                  <c:v>20865</c:v>
                </c:pt>
                <c:pt idx="3968">
                  <c:v>20866</c:v>
                </c:pt>
                <c:pt idx="3969">
                  <c:v>20867</c:v>
                </c:pt>
                <c:pt idx="3970">
                  <c:v>20868</c:v>
                </c:pt>
                <c:pt idx="3971">
                  <c:v>20869</c:v>
                </c:pt>
                <c:pt idx="3972">
                  <c:v>20870</c:v>
                </c:pt>
                <c:pt idx="3973">
                  <c:v>20871</c:v>
                </c:pt>
                <c:pt idx="3974">
                  <c:v>20872</c:v>
                </c:pt>
                <c:pt idx="3975">
                  <c:v>20873</c:v>
                </c:pt>
                <c:pt idx="3976">
                  <c:v>20874</c:v>
                </c:pt>
                <c:pt idx="3977">
                  <c:v>20875</c:v>
                </c:pt>
                <c:pt idx="3978">
                  <c:v>20876</c:v>
                </c:pt>
                <c:pt idx="3979">
                  <c:v>20877</c:v>
                </c:pt>
                <c:pt idx="3980">
                  <c:v>20878</c:v>
                </c:pt>
                <c:pt idx="3981">
                  <c:v>20879</c:v>
                </c:pt>
                <c:pt idx="3982">
                  <c:v>20880</c:v>
                </c:pt>
                <c:pt idx="3983">
                  <c:v>20881</c:v>
                </c:pt>
                <c:pt idx="3984">
                  <c:v>20882</c:v>
                </c:pt>
                <c:pt idx="3985">
                  <c:v>20883</c:v>
                </c:pt>
                <c:pt idx="3986">
                  <c:v>20884</c:v>
                </c:pt>
                <c:pt idx="3987">
                  <c:v>20885</c:v>
                </c:pt>
                <c:pt idx="3988">
                  <c:v>20886</c:v>
                </c:pt>
                <c:pt idx="3989">
                  <c:v>20887</c:v>
                </c:pt>
                <c:pt idx="3990">
                  <c:v>20888</c:v>
                </c:pt>
                <c:pt idx="3991">
                  <c:v>20889</c:v>
                </c:pt>
                <c:pt idx="3992">
                  <c:v>20890</c:v>
                </c:pt>
                <c:pt idx="3993">
                  <c:v>20891</c:v>
                </c:pt>
                <c:pt idx="3994">
                  <c:v>20892</c:v>
                </c:pt>
                <c:pt idx="3995">
                  <c:v>20893</c:v>
                </c:pt>
                <c:pt idx="3996">
                  <c:v>20894</c:v>
                </c:pt>
                <c:pt idx="3997">
                  <c:v>20895</c:v>
                </c:pt>
                <c:pt idx="3998">
                  <c:v>20896</c:v>
                </c:pt>
                <c:pt idx="3999">
                  <c:v>20897</c:v>
                </c:pt>
                <c:pt idx="4000">
                  <c:v>20898</c:v>
                </c:pt>
                <c:pt idx="4001">
                  <c:v>20899</c:v>
                </c:pt>
                <c:pt idx="4002">
                  <c:v>20900</c:v>
                </c:pt>
                <c:pt idx="4003">
                  <c:v>20901</c:v>
                </c:pt>
                <c:pt idx="4004">
                  <c:v>20902</c:v>
                </c:pt>
                <c:pt idx="4005">
                  <c:v>20903</c:v>
                </c:pt>
                <c:pt idx="4006">
                  <c:v>20904</c:v>
                </c:pt>
                <c:pt idx="4007">
                  <c:v>20905</c:v>
                </c:pt>
                <c:pt idx="4008">
                  <c:v>20906</c:v>
                </c:pt>
                <c:pt idx="4009">
                  <c:v>20907</c:v>
                </c:pt>
                <c:pt idx="4010">
                  <c:v>20908</c:v>
                </c:pt>
                <c:pt idx="4011">
                  <c:v>20909</c:v>
                </c:pt>
                <c:pt idx="4012">
                  <c:v>20910</c:v>
                </c:pt>
                <c:pt idx="4013">
                  <c:v>20911</c:v>
                </c:pt>
                <c:pt idx="4014">
                  <c:v>20912</c:v>
                </c:pt>
                <c:pt idx="4015">
                  <c:v>20913</c:v>
                </c:pt>
                <c:pt idx="4016">
                  <c:v>20914</c:v>
                </c:pt>
                <c:pt idx="4017">
                  <c:v>20915</c:v>
                </c:pt>
                <c:pt idx="4018">
                  <c:v>20916</c:v>
                </c:pt>
                <c:pt idx="4019">
                  <c:v>20917</c:v>
                </c:pt>
                <c:pt idx="4020">
                  <c:v>20918</c:v>
                </c:pt>
                <c:pt idx="4021">
                  <c:v>20919</c:v>
                </c:pt>
                <c:pt idx="4022">
                  <c:v>20920</c:v>
                </c:pt>
                <c:pt idx="4023">
                  <c:v>20921</c:v>
                </c:pt>
                <c:pt idx="4024">
                  <c:v>20922</c:v>
                </c:pt>
                <c:pt idx="4025">
                  <c:v>20923</c:v>
                </c:pt>
                <c:pt idx="4026">
                  <c:v>20924</c:v>
                </c:pt>
                <c:pt idx="4027">
                  <c:v>20925</c:v>
                </c:pt>
                <c:pt idx="4028">
                  <c:v>20926</c:v>
                </c:pt>
                <c:pt idx="4029">
                  <c:v>20927</c:v>
                </c:pt>
                <c:pt idx="4030">
                  <c:v>20928</c:v>
                </c:pt>
                <c:pt idx="4031">
                  <c:v>20929</c:v>
                </c:pt>
                <c:pt idx="4032">
                  <c:v>20930</c:v>
                </c:pt>
                <c:pt idx="4033">
                  <c:v>20931</c:v>
                </c:pt>
                <c:pt idx="4034">
                  <c:v>20932</c:v>
                </c:pt>
                <c:pt idx="4035">
                  <c:v>20933</c:v>
                </c:pt>
                <c:pt idx="4036">
                  <c:v>20934</c:v>
                </c:pt>
                <c:pt idx="4037">
                  <c:v>20935</c:v>
                </c:pt>
                <c:pt idx="4038">
                  <c:v>20936</c:v>
                </c:pt>
                <c:pt idx="4039">
                  <c:v>20937</c:v>
                </c:pt>
                <c:pt idx="4040">
                  <c:v>20938</c:v>
                </c:pt>
                <c:pt idx="4041">
                  <c:v>20939</c:v>
                </c:pt>
                <c:pt idx="4042">
                  <c:v>20940</c:v>
                </c:pt>
                <c:pt idx="4043">
                  <c:v>20941</c:v>
                </c:pt>
                <c:pt idx="4044">
                  <c:v>20942</c:v>
                </c:pt>
                <c:pt idx="4045">
                  <c:v>20943</c:v>
                </c:pt>
                <c:pt idx="4046">
                  <c:v>20944</c:v>
                </c:pt>
                <c:pt idx="4047">
                  <c:v>20945</c:v>
                </c:pt>
                <c:pt idx="4048">
                  <c:v>20946</c:v>
                </c:pt>
                <c:pt idx="4049">
                  <c:v>20947</c:v>
                </c:pt>
                <c:pt idx="4050">
                  <c:v>20948</c:v>
                </c:pt>
                <c:pt idx="4051">
                  <c:v>20949</c:v>
                </c:pt>
                <c:pt idx="4052">
                  <c:v>20950</c:v>
                </c:pt>
                <c:pt idx="4053">
                  <c:v>20951</c:v>
                </c:pt>
                <c:pt idx="4054">
                  <c:v>20952</c:v>
                </c:pt>
                <c:pt idx="4055">
                  <c:v>20953</c:v>
                </c:pt>
                <c:pt idx="4056">
                  <c:v>20954</c:v>
                </c:pt>
                <c:pt idx="4057">
                  <c:v>20955</c:v>
                </c:pt>
                <c:pt idx="4058">
                  <c:v>20956</c:v>
                </c:pt>
                <c:pt idx="4059">
                  <c:v>20957</c:v>
                </c:pt>
                <c:pt idx="4060">
                  <c:v>20958</c:v>
                </c:pt>
                <c:pt idx="4061">
                  <c:v>20959</c:v>
                </c:pt>
                <c:pt idx="4062">
                  <c:v>20960</c:v>
                </c:pt>
                <c:pt idx="4063">
                  <c:v>20961</c:v>
                </c:pt>
                <c:pt idx="4064">
                  <c:v>20962</c:v>
                </c:pt>
                <c:pt idx="4065">
                  <c:v>20963</c:v>
                </c:pt>
                <c:pt idx="4066">
                  <c:v>20964</c:v>
                </c:pt>
                <c:pt idx="4067">
                  <c:v>20965</c:v>
                </c:pt>
                <c:pt idx="4068">
                  <c:v>20966</c:v>
                </c:pt>
                <c:pt idx="4069">
                  <c:v>20967</c:v>
                </c:pt>
                <c:pt idx="4070">
                  <c:v>20968</c:v>
                </c:pt>
                <c:pt idx="4071">
                  <c:v>20969</c:v>
                </c:pt>
                <c:pt idx="4072">
                  <c:v>20970</c:v>
                </c:pt>
                <c:pt idx="4073">
                  <c:v>20971</c:v>
                </c:pt>
                <c:pt idx="4074">
                  <c:v>20972</c:v>
                </c:pt>
                <c:pt idx="4075">
                  <c:v>20973</c:v>
                </c:pt>
                <c:pt idx="4076">
                  <c:v>20974</c:v>
                </c:pt>
                <c:pt idx="4077">
                  <c:v>20975</c:v>
                </c:pt>
                <c:pt idx="4078">
                  <c:v>20976</c:v>
                </c:pt>
                <c:pt idx="4079">
                  <c:v>20977</c:v>
                </c:pt>
                <c:pt idx="4080">
                  <c:v>20978</c:v>
                </c:pt>
                <c:pt idx="4081">
                  <c:v>20979</c:v>
                </c:pt>
                <c:pt idx="4082">
                  <c:v>20980</c:v>
                </c:pt>
                <c:pt idx="4083">
                  <c:v>20981</c:v>
                </c:pt>
                <c:pt idx="4084">
                  <c:v>20982</c:v>
                </c:pt>
                <c:pt idx="4085">
                  <c:v>20983</c:v>
                </c:pt>
                <c:pt idx="4086">
                  <c:v>20984</c:v>
                </c:pt>
                <c:pt idx="4087">
                  <c:v>20985</c:v>
                </c:pt>
                <c:pt idx="4088">
                  <c:v>20986</c:v>
                </c:pt>
                <c:pt idx="4089">
                  <c:v>20987</c:v>
                </c:pt>
                <c:pt idx="4090">
                  <c:v>20988</c:v>
                </c:pt>
                <c:pt idx="4091">
                  <c:v>20989</c:v>
                </c:pt>
                <c:pt idx="4092">
                  <c:v>20990</c:v>
                </c:pt>
                <c:pt idx="4093">
                  <c:v>20991</c:v>
                </c:pt>
                <c:pt idx="4094">
                  <c:v>20992</c:v>
                </c:pt>
                <c:pt idx="4095">
                  <c:v>20993</c:v>
                </c:pt>
                <c:pt idx="4096">
                  <c:v>20994</c:v>
                </c:pt>
                <c:pt idx="4097">
                  <c:v>20995</c:v>
                </c:pt>
                <c:pt idx="4098">
                  <c:v>20996</c:v>
                </c:pt>
                <c:pt idx="4099">
                  <c:v>20997</c:v>
                </c:pt>
                <c:pt idx="4100">
                  <c:v>20998</c:v>
                </c:pt>
                <c:pt idx="4101">
                  <c:v>20999</c:v>
                </c:pt>
                <c:pt idx="4102">
                  <c:v>21000</c:v>
                </c:pt>
                <c:pt idx="4103">
                  <c:v>21001</c:v>
                </c:pt>
                <c:pt idx="4104">
                  <c:v>21002</c:v>
                </c:pt>
                <c:pt idx="4105">
                  <c:v>21003</c:v>
                </c:pt>
                <c:pt idx="4106">
                  <c:v>21004</c:v>
                </c:pt>
                <c:pt idx="4107">
                  <c:v>21005</c:v>
                </c:pt>
                <c:pt idx="4108">
                  <c:v>21006</c:v>
                </c:pt>
                <c:pt idx="4109">
                  <c:v>21007</c:v>
                </c:pt>
                <c:pt idx="4110">
                  <c:v>21008</c:v>
                </c:pt>
                <c:pt idx="4111">
                  <c:v>21009</c:v>
                </c:pt>
                <c:pt idx="4112">
                  <c:v>21010</c:v>
                </c:pt>
                <c:pt idx="4113">
                  <c:v>21011</c:v>
                </c:pt>
                <c:pt idx="4114">
                  <c:v>21012</c:v>
                </c:pt>
                <c:pt idx="4115">
                  <c:v>21013</c:v>
                </c:pt>
                <c:pt idx="4116">
                  <c:v>21014</c:v>
                </c:pt>
                <c:pt idx="4117">
                  <c:v>21015</c:v>
                </c:pt>
                <c:pt idx="4118">
                  <c:v>21016</c:v>
                </c:pt>
                <c:pt idx="4119">
                  <c:v>21017</c:v>
                </c:pt>
                <c:pt idx="4120">
                  <c:v>21018</c:v>
                </c:pt>
                <c:pt idx="4121">
                  <c:v>21019</c:v>
                </c:pt>
                <c:pt idx="4122">
                  <c:v>21020</c:v>
                </c:pt>
                <c:pt idx="4123">
                  <c:v>21021</c:v>
                </c:pt>
                <c:pt idx="4124">
                  <c:v>21022</c:v>
                </c:pt>
                <c:pt idx="4125">
                  <c:v>21023</c:v>
                </c:pt>
                <c:pt idx="4126">
                  <c:v>21024</c:v>
                </c:pt>
                <c:pt idx="4127">
                  <c:v>21025</c:v>
                </c:pt>
                <c:pt idx="4128">
                  <c:v>21026</c:v>
                </c:pt>
                <c:pt idx="4129">
                  <c:v>21027</c:v>
                </c:pt>
                <c:pt idx="4130">
                  <c:v>21028</c:v>
                </c:pt>
                <c:pt idx="4131">
                  <c:v>21029</c:v>
                </c:pt>
                <c:pt idx="4132">
                  <c:v>21030</c:v>
                </c:pt>
                <c:pt idx="4133">
                  <c:v>21031</c:v>
                </c:pt>
                <c:pt idx="4134">
                  <c:v>21032</c:v>
                </c:pt>
                <c:pt idx="4135">
                  <c:v>21033</c:v>
                </c:pt>
                <c:pt idx="4136">
                  <c:v>21034</c:v>
                </c:pt>
                <c:pt idx="4137">
                  <c:v>21035</c:v>
                </c:pt>
                <c:pt idx="4138">
                  <c:v>21036</c:v>
                </c:pt>
                <c:pt idx="4139">
                  <c:v>21037</c:v>
                </c:pt>
                <c:pt idx="4140">
                  <c:v>21038</c:v>
                </c:pt>
                <c:pt idx="4141">
                  <c:v>21039</c:v>
                </c:pt>
                <c:pt idx="4142">
                  <c:v>21040</c:v>
                </c:pt>
                <c:pt idx="4143">
                  <c:v>21041</c:v>
                </c:pt>
                <c:pt idx="4144">
                  <c:v>21042</c:v>
                </c:pt>
                <c:pt idx="4145">
                  <c:v>21043</c:v>
                </c:pt>
                <c:pt idx="4146">
                  <c:v>21044</c:v>
                </c:pt>
                <c:pt idx="4147">
                  <c:v>21045</c:v>
                </c:pt>
                <c:pt idx="4148">
                  <c:v>21046</c:v>
                </c:pt>
                <c:pt idx="4149">
                  <c:v>21047</c:v>
                </c:pt>
                <c:pt idx="4150">
                  <c:v>21048</c:v>
                </c:pt>
                <c:pt idx="4151">
                  <c:v>21049</c:v>
                </c:pt>
                <c:pt idx="4152">
                  <c:v>21050</c:v>
                </c:pt>
                <c:pt idx="4153">
                  <c:v>21051</c:v>
                </c:pt>
                <c:pt idx="4154">
                  <c:v>21052</c:v>
                </c:pt>
                <c:pt idx="4155">
                  <c:v>21053</c:v>
                </c:pt>
                <c:pt idx="4156">
                  <c:v>21054</c:v>
                </c:pt>
                <c:pt idx="4157">
                  <c:v>21055</c:v>
                </c:pt>
                <c:pt idx="4158">
                  <c:v>21056</c:v>
                </c:pt>
                <c:pt idx="4159">
                  <c:v>21057</c:v>
                </c:pt>
                <c:pt idx="4160">
                  <c:v>21058</c:v>
                </c:pt>
                <c:pt idx="4161">
                  <c:v>21059</c:v>
                </c:pt>
                <c:pt idx="4162">
                  <c:v>21060</c:v>
                </c:pt>
                <c:pt idx="4163">
                  <c:v>21061</c:v>
                </c:pt>
                <c:pt idx="4164">
                  <c:v>21062</c:v>
                </c:pt>
                <c:pt idx="4165">
                  <c:v>21063</c:v>
                </c:pt>
                <c:pt idx="4166">
                  <c:v>21064</c:v>
                </c:pt>
                <c:pt idx="4167">
                  <c:v>21065</c:v>
                </c:pt>
                <c:pt idx="4168">
                  <c:v>21066</c:v>
                </c:pt>
                <c:pt idx="4169">
                  <c:v>21067</c:v>
                </c:pt>
                <c:pt idx="4170">
                  <c:v>21068</c:v>
                </c:pt>
                <c:pt idx="4171">
                  <c:v>21069</c:v>
                </c:pt>
                <c:pt idx="4172">
                  <c:v>21070</c:v>
                </c:pt>
                <c:pt idx="4173">
                  <c:v>21071</c:v>
                </c:pt>
                <c:pt idx="4174">
                  <c:v>21072</c:v>
                </c:pt>
                <c:pt idx="4175">
                  <c:v>21073</c:v>
                </c:pt>
                <c:pt idx="4176">
                  <c:v>21074</c:v>
                </c:pt>
                <c:pt idx="4177">
                  <c:v>21075</c:v>
                </c:pt>
                <c:pt idx="4178">
                  <c:v>21076</c:v>
                </c:pt>
                <c:pt idx="4179">
                  <c:v>21077</c:v>
                </c:pt>
                <c:pt idx="4180">
                  <c:v>21078</c:v>
                </c:pt>
                <c:pt idx="4181">
                  <c:v>21079</c:v>
                </c:pt>
                <c:pt idx="4182">
                  <c:v>21080</c:v>
                </c:pt>
                <c:pt idx="4183">
                  <c:v>21081</c:v>
                </c:pt>
                <c:pt idx="4184">
                  <c:v>21082</c:v>
                </c:pt>
                <c:pt idx="4185">
                  <c:v>21083</c:v>
                </c:pt>
                <c:pt idx="4186">
                  <c:v>21084</c:v>
                </c:pt>
                <c:pt idx="4187">
                  <c:v>21085</c:v>
                </c:pt>
                <c:pt idx="4188">
                  <c:v>21086</c:v>
                </c:pt>
                <c:pt idx="4189">
                  <c:v>21087</c:v>
                </c:pt>
                <c:pt idx="4190">
                  <c:v>21088</c:v>
                </c:pt>
                <c:pt idx="4191">
                  <c:v>21089</c:v>
                </c:pt>
                <c:pt idx="4192">
                  <c:v>21090</c:v>
                </c:pt>
                <c:pt idx="4193">
                  <c:v>21091</c:v>
                </c:pt>
                <c:pt idx="4194">
                  <c:v>21092</c:v>
                </c:pt>
                <c:pt idx="4195">
                  <c:v>21093</c:v>
                </c:pt>
                <c:pt idx="4196">
                  <c:v>21094</c:v>
                </c:pt>
                <c:pt idx="4197">
                  <c:v>21095</c:v>
                </c:pt>
                <c:pt idx="4198">
                  <c:v>21096</c:v>
                </c:pt>
                <c:pt idx="4199">
                  <c:v>21097</c:v>
                </c:pt>
                <c:pt idx="4200">
                  <c:v>21098</c:v>
                </c:pt>
                <c:pt idx="4201">
                  <c:v>21099</c:v>
                </c:pt>
                <c:pt idx="4202">
                  <c:v>21100</c:v>
                </c:pt>
                <c:pt idx="4203">
                  <c:v>21101</c:v>
                </c:pt>
                <c:pt idx="4204">
                  <c:v>21102</c:v>
                </c:pt>
                <c:pt idx="4205">
                  <c:v>21103</c:v>
                </c:pt>
                <c:pt idx="4206">
                  <c:v>21104</c:v>
                </c:pt>
                <c:pt idx="4207">
                  <c:v>21105</c:v>
                </c:pt>
                <c:pt idx="4208">
                  <c:v>21106</c:v>
                </c:pt>
                <c:pt idx="4209">
                  <c:v>21107</c:v>
                </c:pt>
                <c:pt idx="4210">
                  <c:v>21108</c:v>
                </c:pt>
                <c:pt idx="4211">
                  <c:v>21109</c:v>
                </c:pt>
                <c:pt idx="4212">
                  <c:v>21110</c:v>
                </c:pt>
                <c:pt idx="4213">
                  <c:v>21111</c:v>
                </c:pt>
                <c:pt idx="4214">
                  <c:v>21112</c:v>
                </c:pt>
                <c:pt idx="4215">
                  <c:v>21113</c:v>
                </c:pt>
                <c:pt idx="4216">
                  <c:v>21114</c:v>
                </c:pt>
                <c:pt idx="4217">
                  <c:v>21115</c:v>
                </c:pt>
                <c:pt idx="4218">
                  <c:v>21116</c:v>
                </c:pt>
                <c:pt idx="4219">
                  <c:v>21117</c:v>
                </c:pt>
                <c:pt idx="4220">
                  <c:v>21118</c:v>
                </c:pt>
                <c:pt idx="4221">
                  <c:v>21119</c:v>
                </c:pt>
                <c:pt idx="4222">
                  <c:v>21120</c:v>
                </c:pt>
                <c:pt idx="4223">
                  <c:v>21121</c:v>
                </c:pt>
                <c:pt idx="4224">
                  <c:v>21122</c:v>
                </c:pt>
                <c:pt idx="4225">
                  <c:v>21123</c:v>
                </c:pt>
                <c:pt idx="4226">
                  <c:v>21124</c:v>
                </c:pt>
                <c:pt idx="4227">
                  <c:v>21125</c:v>
                </c:pt>
                <c:pt idx="4228">
                  <c:v>21126</c:v>
                </c:pt>
                <c:pt idx="4229">
                  <c:v>21127</c:v>
                </c:pt>
                <c:pt idx="4230">
                  <c:v>21128</c:v>
                </c:pt>
                <c:pt idx="4231">
                  <c:v>21129</c:v>
                </c:pt>
                <c:pt idx="4232">
                  <c:v>21130</c:v>
                </c:pt>
                <c:pt idx="4233">
                  <c:v>21131</c:v>
                </c:pt>
                <c:pt idx="4234">
                  <c:v>21132</c:v>
                </c:pt>
                <c:pt idx="4235">
                  <c:v>21133</c:v>
                </c:pt>
                <c:pt idx="4236">
                  <c:v>21134</c:v>
                </c:pt>
                <c:pt idx="4237">
                  <c:v>21135</c:v>
                </c:pt>
                <c:pt idx="4238">
                  <c:v>21136</c:v>
                </c:pt>
                <c:pt idx="4239">
                  <c:v>21137</c:v>
                </c:pt>
                <c:pt idx="4240">
                  <c:v>21138</c:v>
                </c:pt>
                <c:pt idx="4241">
                  <c:v>21139</c:v>
                </c:pt>
                <c:pt idx="4242">
                  <c:v>21140</c:v>
                </c:pt>
                <c:pt idx="4243">
                  <c:v>21141</c:v>
                </c:pt>
                <c:pt idx="4244">
                  <c:v>21142</c:v>
                </c:pt>
                <c:pt idx="4245">
                  <c:v>21143</c:v>
                </c:pt>
                <c:pt idx="4246">
                  <c:v>21144</c:v>
                </c:pt>
                <c:pt idx="4247">
                  <c:v>21145</c:v>
                </c:pt>
                <c:pt idx="4248">
                  <c:v>21146</c:v>
                </c:pt>
                <c:pt idx="4249">
                  <c:v>21147</c:v>
                </c:pt>
                <c:pt idx="4250">
                  <c:v>21148</c:v>
                </c:pt>
                <c:pt idx="4251">
                  <c:v>21149</c:v>
                </c:pt>
                <c:pt idx="4252">
                  <c:v>21150</c:v>
                </c:pt>
                <c:pt idx="4253">
                  <c:v>21151</c:v>
                </c:pt>
                <c:pt idx="4254">
                  <c:v>21152</c:v>
                </c:pt>
                <c:pt idx="4255">
                  <c:v>21153</c:v>
                </c:pt>
                <c:pt idx="4256">
                  <c:v>21154</c:v>
                </c:pt>
                <c:pt idx="4257">
                  <c:v>21155</c:v>
                </c:pt>
                <c:pt idx="4258">
                  <c:v>21156</c:v>
                </c:pt>
                <c:pt idx="4259">
                  <c:v>21157</c:v>
                </c:pt>
                <c:pt idx="4260">
                  <c:v>21158</c:v>
                </c:pt>
                <c:pt idx="4261">
                  <c:v>21159</c:v>
                </c:pt>
                <c:pt idx="4262">
                  <c:v>21160</c:v>
                </c:pt>
                <c:pt idx="4263">
                  <c:v>21161</c:v>
                </c:pt>
                <c:pt idx="4264">
                  <c:v>21162</c:v>
                </c:pt>
                <c:pt idx="4265">
                  <c:v>21163</c:v>
                </c:pt>
                <c:pt idx="4266">
                  <c:v>21164</c:v>
                </c:pt>
                <c:pt idx="4267">
                  <c:v>21165</c:v>
                </c:pt>
                <c:pt idx="4268">
                  <c:v>21166</c:v>
                </c:pt>
                <c:pt idx="4269">
                  <c:v>21167</c:v>
                </c:pt>
                <c:pt idx="4270">
                  <c:v>21168</c:v>
                </c:pt>
                <c:pt idx="4271">
                  <c:v>21169</c:v>
                </c:pt>
                <c:pt idx="4272">
                  <c:v>21170</c:v>
                </c:pt>
                <c:pt idx="4273">
                  <c:v>21171</c:v>
                </c:pt>
                <c:pt idx="4274">
                  <c:v>21172</c:v>
                </c:pt>
                <c:pt idx="4275">
                  <c:v>21173</c:v>
                </c:pt>
                <c:pt idx="4276">
                  <c:v>21174</c:v>
                </c:pt>
                <c:pt idx="4277">
                  <c:v>21175</c:v>
                </c:pt>
                <c:pt idx="4278">
                  <c:v>21176</c:v>
                </c:pt>
                <c:pt idx="4279">
                  <c:v>21177</c:v>
                </c:pt>
                <c:pt idx="4280">
                  <c:v>21178</c:v>
                </c:pt>
                <c:pt idx="4281">
                  <c:v>21179</c:v>
                </c:pt>
                <c:pt idx="4282">
                  <c:v>21180</c:v>
                </c:pt>
                <c:pt idx="4283">
                  <c:v>21181</c:v>
                </c:pt>
                <c:pt idx="4284">
                  <c:v>21182</c:v>
                </c:pt>
                <c:pt idx="4285">
                  <c:v>21183</c:v>
                </c:pt>
                <c:pt idx="4286">
                  <c:v>21184</c:v>
                </c:pt>
                <c:pt idx="4287">
                  <c:v>21185</c:v>
                </c:pt>
                <c:pt idx="4288">
                  <c:v>21186</c:v>
                </c:pt>
                <c:pt idx="4289">
                  <c:v>21187</c:v>
                </c:pt>
                <c:pt idx="4290">
                  <c:v>21188</c:v>
                </c:pt>
                <c:pt idx="4291">
                  <c:v>21189</c:v>
                </c:pt>
                <c:pt idx="4292">
                  <c:v>21190</c:v>
                </c:pt>
                <c:pt idx="4293">
                  <c:v>21191</c:v>
                </c:pt>
                <c:pt idx="4294">
                  <c:v>21192</c:v>
                </c:pt>
                <c:pt idx="4295">
                  <c:v>21193</c:v>
                </c:pt>
                <c:pt idx="4296">
                  <c:v>21194</c:v>
                </c:pt>
                <c:pt idx="4297">
                  <c:v>21195</c:v>
                </c:pt>
                <c:pt idx="4298">
                  <c:v>21196</c:v>
                </c:pt>
                <c:pt idx="4299">
                  <c:v>21197</c:v>
                </c:pt>
                <c:pt idx="4300">
                  <c:v>21198</c:v>
                </c:pt>
                <c:pt idx="4301">
                  <c:v>21199</c:v>
                </c:pt>
                <c:pt idx="4302">
                  <c:v>21200</c:v>
                </c:pt>
                <c:pt idx="4303">
                  <c:v>21201</c:v>
                </c:pt>
                <c:pt idx="4304">
                  <c:v>21202</c:v>
                </c:pt>
                <c:pt idx="4305">
                  <c:v>21203</c:v>
                </c:pt>
                <c:pt idx="4306">
                  <c:v>21204</c:v>
                </c:pt>
                <c:pt idx="4307">
                  <c:v>21205</c:v>
                </c:pt>
                <c:pt idx="4308">
                  <c:v>21206</c:v>
                </c:pt>
                <c:pt idx="4309">
                  <c:v>21207</c:v>
                </c:pt>
                <c:pt idx="4310">
                  <c:v>21208</c:v>
                </c:pt>
                <c:pt idx="4311">
                  <c:v>21209</c:v>
                </c:pt>
                <c:pt idx="4312">
                  <c:v>21210</c:v>
                </c:pt>
                <c:pt idx="4313">
                  <c:v>21211</c:v>
                </c:pt>
                <c:pt idx="4314">
                  <c:v>21212</c:v>
                </c:pt>
                <c:pt idx="4315">
                  <c:v>21213</c:v>
                </c:pt>
                <c:pt idx="4316">
                  <c:v>21214</c:v>
                </c:pt>
                <c:pt idx="4317">
                  <c:v>21215</c:v>
                </c:pt>
                <c:pt idx="4318">
                  <c:v>21216</c:v>
                </c:pt>
                <c:pt idx="4319">
                  <c:v>21217</c:v>
                </c:pt>
                <c:pt idx="4320">
                  <c:v>21218</c:v>
                </c:pt>
                <c:pt idx="4321">
                  <c:v>21219</c:v>
                </c:pt>
                <c:pt idx="4322">
                  <c:v>21220</c:v>
                </c:pt>
                <c:pt idx="4323">
                  <c:v>21221</c:v>
                </c:pt>
                <c:pt idx="4324">
                  <c:v>21222</c:v>
                </c:pt>
                <c:pt idx="4325">
                  <c:v>21223</c:v>
                </c:pt>
                <c:pt idx="4326">
                  <c:v>21224</c:v>
                </c:pt>
                <c:pt idx="4327">
                  <c:v>21225</c:v>
                </c:pt>
                <c:pt idx="4328">
                  <c:v>21226</c:v>
                </c:pt>
                <c:pt idx="4329">
                  <c:v>21227</c:v>
                </c:pt>
                <c:pt idx="4330">
                  <c:v>21228</c:v>
                </c:pt>
                <c:pt idx="4331">
                  <c:v>21229</c:v>
                </c:pt>
                <c:pt idx="4332">
                  <c:v>21230</c:v>
                </c:pt>
                <c:pt idx="4333">
                  <c:v>21231</c:v>
                </c:pt>
                <c:pt idx="4334">
                  <c:v>21232</c:v>
                </c:pt>
                <c:pt idx="4335">
                  <c:v>21233</c:v>
                </c:pt>
                <c:pt idx="4336">
                  <c:v>21234</c:v>
                </c:pt>
                <c:pt idx="4337">
                  <c:v>21235</c:v>
                </c:pt>
                <c:pt idx="4338">
                  <c:v>21236</c:v>
                </c:pt>
                <c:pt idx="4339">
                  <c:v>21237</c:v>
                </c:pt>
                <c:pt idx="4340">
                  <c:v>21238</c:v>
                </c:pt>
                <c:pt idx="4341">
                  <c:v>21239</c:v>
                </c:pt>
                <c:pt idx="4342">
                  <c:v>21240</c:v>
                </c:pt>
                <c:pt idx="4343">
                  <c:v>21241</c:v>
                </c:pt>
                <c:pt idx="4344">
                  <c:v>21242</c:v>
                </c:pt>
                <c:pt idx="4345">
                  <c:v>21243</c:v>
                </c:pt>
                <c:pt idx="4346">
                  <c:v>21244</c:v>
                </c:pt>
                <c:pt idx="4347">
                  <c:v>21245</c:v>
                </c:pt>
                <c:pt idx="4348">
                  <c:v>21246</c:v>
                </c:pt>
                <c:pt idx="4349">
                  <c:v>21247</c:v>
                </c:pt>
                <c:pt idx="4350">
                  <c:v>21248</c:v>
                </c:pt>
                <c:pt idx="4351">
                  <c:v>21249</c:v>
                </c:pt>
                <c:pt idx="4352">
                  <c:v>21250</c:v>
                </c:pt>
                <c:pt idx="4353">
                  <c:v>21251</c:v>
                </c:pt>
                <c:pt idx="4354">
                  <c:v>21252</c:v>
                </c:pt>
                <c:pt idx="4355">
                  <c:v>21253</c:v>
                </c:pt>
                <c:pt idx="4356">
                  <c:v>21254</c:v>
                </c:pt>
                <c:pt idx="4357">
                  <c:v>21255</c:v>
                </c:pt>
                <c:pt idx="4358">
                  <c:v>21256</c:v>
                </c:pt>
                <c:pt idx="4359">
                  <c:v>21257</c:v>
                </c:pt>
                <c:pt idx="4360">
                  <c:v>21258</c:v>
                </c:pt>
                <c:pt idx="4361">
                  <c:v>21259</c:v>
                </c:pt>
                <c:pt idx="4362">
                  <c:v>21260</c:v>
                </c:pt>
                <c:pt idx="4363">
                  <c:v>21261</c:v>
                </c:pt>
                <c:pt idx="4364">
                  <c:v>21262</c:v>
                </c:pt>
                <c:pt idx="4365">
                  <c:v>21263</c:v>
                </c:pt>
                <c:pt idx="4366">
                  <c:v>21264</c:v>
                </c:pt>
                <c:pt idx="4367">
                  <c:v>21265</c:v>
                </c:pt>
                <c:pt idx="4368">
                  <c:v>21266</c:v>
                </c:pt>
                <c:pt idx="4369">
                  <c:v>21267</c:v>
                </c:pt>
                <c:pt idx="4370">
                  <c:v>21268</c:v>
                </c:pt>
                <c:pt idx="4371">
                  <c:v>21269</c:v>
                </c:pt>
                <c:pt idx="4372">
                  <c:v>21270</c:v>
                </c:pt>
                <c:pt idx="4373">
                  <c:v>21271</c:v>
                </c:pt>
                <c:pt idx="4374">
                  <c:v>21272</c:v>
                </c:pt>
                <c:pt idx="4375">
                  <c:v>21273</c:v>
                </c:pt>
                <c:pt idx="4376">
                  <c:v>21274</c:v>
                </c:pt>
                <c:pt idx="4377">
                  <c:v>21275</c:v>
                </c:pt>
                <c:pt idx="4378">
                  <c:v>21276</c:v>
                </c:pt>
                <c:pt idx="4379">
                  <c:v>21277</c:v>
                </c:pt>
                <c:pt idx="4380">
                  <c:v>21278</c:v>
                </c:pt>
                <c:pt idx="4381">
                  <c:v>21279</c:v>
                </c:pt>
                <c:pt idx="4382">
                  <c:v>21280</c:v>
                </c:pt>
                <c:pt idx="4383">
                  <c:v>21281</c:v>
                </c:pt>
                <c:pt idx="4384">
                  <c:v>21282</c:v>
                </c:pt>
                <c:pt idx="4385">
                  <c:v>21283</c:v>
                </c:pt>
                <c:pt idx="4386">
                  <c:v>21284</c:v>
                </c:pt>
                <c:pt idx="4387">
                  <c:v>21285</c:v>
                </c:pt>
                <c:pt idx="4388">
                  <c:v>21286</c:v>
                </c:pt>
                <c:pt idx="4389">
                  <c:v>21287</c:v>
                </c:pt>
                <c:pt idx="4390">
                  <c:v>21288</c:v>
                </c:pt>
                <c:pt idx="4391">
                  <c:v>21289</c:v>
                </c:pt>
                <c:pt idx="4392">
                  <c:v>21290</c:v>
                </c:pt>
                <c:pt idx="4393">
                  <c:v>21291</c:v>
                </c:pt>
                <c:pt idx="4394">
                  <c:v>21292</c:v>
                </c:pt>
                <c:pt idx="4395">
                  <c:v>21293</c:v>
                </c:pt>
                <c:pt idx="4396">
                  <c:v>21294</c:v>
                </c:pt>
                <c:pt idx="4397">
                  <c:v>21295</c:v>
                </c:pt>
                <c:pt idx="4398">
                  <c:v>21296</c:v>
                </c:pt>
                <c:pt idx="4399">
                  <c:v>21297</c:v>
                </c:pt>
                <c:pt idx="4400">
                  <c:v>21298</c:v>
                </c:pt>
                <c:pt idx="4401">
                  <c:v>21299</c:v>
                </c:pt>
                <c:pt idx="4402">
                  <c:v>21300</c:v>
                </c:pt>
                <c:pt idx="4403">
                  <c:v>21301</c:v>
                </c:pt>
                <c:pt idx="4404">
                  <c:v>21302</c:v>
                </c:pt>
                <c:pt idx="4405">
                  <c:v>21303</c:v>
                </c:pt>
                <c:pt idx="4406">
                  <c:v>21304</c:v>
                </c:pt>
                <c:pt idx="4407">
                  <c:v>21305</c:v>
                </c:pt>
                <c:pt idx="4408">
                  <c:v>21306</c:v>
                </c:pt>
                <c:pt idx="4409">
                  <c:v>21307</c:v>
                </c:pt>
                <c:pt idx="4410">
                  <c:v>21308</c:v>
                </c:pt>
                <c:pt idx="4411">
                  <c:v>21309</c:v>
                </c:pt>
                <c:pt idx="4412">
                  <c:v>21310</c:v>
                </c:pt>
                <c:pt idx="4413">
                  <c:v>21311</c:v>
                </c:pt>
                <c:pt idx="4414">
                  <c:v>21312</c:v>
                </c:pt>
                <c:pt idx="4415">
                  <c:v>21313</c:v>
                </c:pt>
                <c:pt idx="4416">
                  <c:v>21314</c:v>
                </c:pt>
                <c:pt idx="4417">
                  <c:v>21315</c:v>
                </c:pt>
                <c:pt idx="4418">
                  <c:v>21316</c:v>
                </c:pt>
                <c:pt idx="4419">
                  <c:v>21317</c:v>
                </c:pt>
                <c:pt idx="4420">
                  <c:v>21318</c:v>
                </c:pt>
                <c:pt idx="4421">
                  <c:v>21319</c:v>
                </c:pt>
                <c:pt idx="4422">
                  <c:v>21320</c:v>
                </c:pt>
                <c:pt idx="4423">
                  <c:v>21321</c:v>
                </c:pt>
                <c:pt idx="4424">
                  <c:v>21322</c:v>
                </c:pt>
                <c:pt idx="4425">
                  <c:v>21323</c:v>
                </c:pt>
                <c:pt idx="4426">
                  <c:v>21324</c:v>
                </c:pt>
                <c:pt idx="4427">
                  <c:v>21325</c:v>
                </c:pt>
                <c:pt idx="4428">
                  <c:v>21326</c:v>
                </c:pt>
                <c:pt idx="4429">
                  <c:v>21327</c:v>
                </c:pt>
                <c:pt idx="4430">
                  <c:v>21328</c:v>
                </c:pt>
                <c:pt idx="4431">
                  <c:v>21329</c:v>
                </c:pt>
                <c:pt idx="4432">
                  <c:v>21330</c:v>
                </c:pt>
                <c:pt idx="4433">
                  <c:v>21331</c:v>
                </c:pt>
                <c:pt idx="4434">
                  <c:v>21332</c:v>
                </c:pt>
                <c:pt idx="4435">
                  <c:v>21333</c:v>
                </c:pt>
                <c:pt idx="4436">
                  <c:v>21334</c:v>
                </c:pt>
                <c:pt idx="4437">
                  <c:v>21335</c:v>
                </c:pt>
                <c:pt idx="4438">
                  <c:v>21336</c:v>
                </c:pt>
                <c:pt idx="4439">
                  <c:v>21337</c:v>
                </c:pt>
                <c:pt idx="4440">
                  <c:v>21338</c:v>
                </c:pt>
                <c:pt idx="4441">
                  <c:v>21339</c:v>
                </c:pt>
                <c:pt idx="4442">
                  <c:v>21340</c:v>
                </c:pt>
                <c:pt idx="4443">
                  <c:v>21341</c:v>
                </c:pt>
                <c:pt idx="4444">
                  <c:v>21342</c:v>
                </c:pt>
                <c:pt idx="4445">
                  <c:v>21343</c:v>
                </c:pt>
                <c:pt idx="4446">
                  <c:v>21344</c:v>
                </c:pt>
                <c:pt idx="4447">
                  <c:v>21345</c:v>
                </c:pt>
                <c:pt idx="4448">
                  <c:v>21346</c:v>
                </c:pt>
                <c:pt idx="4449">
                  <c:v>21347</c:v>
                </c:pt>
                <c:pt idx="4450">
                  <c:v>21348</c:v>
                </c:pt>
                <c:pt idx="4451">
                  <c:v>21349</c:v>
                </c:pt>
                <c:pt idx="4452">
                  <c:v>21350</c:v>
                </c:pt>
                <c:pt idx="4453">
                  <c:v>21351</c:v>
                </c:pt>
                <c:pt idx="4454">
                  <c:v>21352</c:v>
                </c:pt>
                <c:pt idx="4455">
                  <c:v>21353</c:v>
                </c:pt>
                <c:pt idx="4456">
                  <c:v>21354</c:v>
                </c:pt>
                <c:pt idx="4457">
                  <c:v>21355</c:v>
                </c:pt>
                <c:pt idx="4458">
                  <c:v>21356</c:v>
                </c:pt>
                <c:pt idx="4459">
                  <c:v>21357</c:v>
                </c:pt>
                <c:pt idx="4460">
                  <c:v>21358</c:v>
                </c:pt>
                <c:pt idx="4461">
                  <c:v>21359</c:v>
                </c:pt>
                <c:pt idx="4462">
                  <c:v>21360</c:v>
                </c:pt>
                <c:pt idx="4463">
                  <c:v>21361</c:v>
                </c:pt>
                <c:pt idx="4464">
                  <c:v>21362</c:v>
                </c:pt>
                <c:pt idx="4465">
                  <c:v>21363</c:v>
                </c:pt>
                <c:pt idx="4466">
                  <c:v>21364</c:v>
                </c:pt>
                <c:pt idx="4467">
                  <c:v>21365</c:v>
                </c:pt>
                <c:pt idx="4468">
                  <c:v>21366</c:v>
                </c:pt>
                <c:pt idx="4469">
                  <c:v>21367</c:v>
                </c:pt>
                <c:pt idx="4470">
                  <c:v>21368</c:v>
                </c:pt>
                <c:pt idx="4471">
                  <c:v>21369</c:v>
                </c:pt>
                <c:pt idx="4472">
                  <c:v>21370</c:v>
                </c:pt>
                <c:pt idx="4473">
                  <c:v>21371</c:v>
                </c:pt>
                <c:pt idx="4474">
                  <c:v>21372</c:v>
                </c:pt>
                <c:pt idx="4475">
                  <c:v>21373</c:v>
                </c:pt>
                <c:pt idx="4476">
                  <c:v>21374</c:v>
                </c:pt>
                <c:pt idx="4477">
                  <c:v>21375</c:v>
                </c:pt>
                <c:pt idx="4478">
                  <c:v>21376</c:v>
                </c:pt>
                <c:pt idx="4479">
                  <c:v>21377</c:v>
                </c:pt>
                <c:pt idx="4480">
                  <c:v>21378</c:v>
                </c:pt>
                <c:pt idx="4481">
                  <c:v>21379</c:v>
                </c:pt>
                <c:pt idx="4482">
                  <c:v>21380</c:v>
                </c:pt>
                <c:pt idx="4483">
                  <c:v>21381</c:v>
                </c:pt>
                <c:pt idx="4484">
                  <c:v>21382</c:v>
                </c:pt>
                <c:pt idx="4485">
                  <c:v>21383</c:v>
                </c:pt>
                <c:pt idx="4486">
                  <c:v>21384</c:v>
                </c:pt>
                <c:pt idx="4487">
                  <c:v>21385</c:v>
                </c:pt>
                <c:pt idx="4488">
                  <c:v>21386</c:v>
                </c:pt>
                <c:pt idx="4489">
                  <c:v>21387</c:v>
                </c:pt>
                <c:pt idx="4490">
                  <c:v>21388</c:v>
                </c:pt>
                <c:pt idx="4491">
                  <c:v>21389</c:v>
                </c:pt>
                <c:pt idx="4492">
                  <c:v>21390</c:v>
                </c:pt>
                <c:pt idx="4493">
                  <c:v>21391</c:v>
                </c:pt>
                <c:pt idx="4494">
                  <c:v>21392</c:v>
                </c:pt>
                <c:pt idx="4495">
                  <c:v>21393</c:v>
                </c:pt>
                <c:pt idx="4496">
                  <c:v>21394</c:v>
                </c:pt>
                <c:pt idx="4497">
                  <c:v>21395</c:v>
                </c:pt>
                <c:pt idx="4498">
                  <c:v>21396</c:v>
                </c:pt>
                <c:pt idx="4499">
                  <c:v>21397</c:v>
                </c:pt>
                <c:pt idx="4500">
                  <c:v>21398</c:v>
                </c:pt>
                <c:pt idx="4501">
                  <c:v>21399</c:v>
                </c:pt>
                <c:pt idx="4502">
                  <c:v>21400</c:v>
                </c:pt>
                <c:pt idx="4503">
                  <c:v>21401</c:v>
                </c:pt>
                <c:pt idx="4504">
                  <c:v>21402</c:v>
                </c:pt>
                <c:pt idx="4505">
                  <c:v>21403</c:v>
                </c:pt>
                <c:pt idx="4506">
                  <c:v>21404</c:v>
                </c:pt>
                <c:pt idx="4507">
                  <c:v>21405</c:v>
                </c:pt>
                <c:pt idx="4508">
                  <c:v>21406</c:v>
                </c:pt>
                <c:pt idx="4509">
                  <c:v>21407</c:v>
                </c:pt>
                <c:pt idx="4510">
                  <c:v>21408</c:v>
                </c:pt>
                <c:pt idx="4511">
                  <c:v>21409</c:v>
                </c:pt>
                <c:pt idx="4512">
                  <c:v>21410</c:v>
                </c:pt>
                <c:pt idx="4513">
                  <c:v>21411</c:v>
                </c:pt>
                <c:pt idx="4514">
                  <c:v>21412</c:v>
                </c:pt>
                <c:pt idx="4515">
                  <c:v>21413</c:v>
                </c:pt>
                <c:pt idx="4516">
                  <c:v>21414</c:v>
                </c:pt>
                <c:pt idx="4517">
                  <c:v>21415</c:v>
                </c:pt>
                <c:pt idx="4518">
                  <c:v>21416</c:v>
                </c:pt>
                <c:pt idx="4519">
                  <c:v>21417</c:v>
                </c:pt>
                <c:pt idx="4520">
                  <c:v>21418</c:v>
                </c:pt>
                <c:pt idx="4521">
                  <c:v>21419</c:v>
                </c:pt>
                <c:pt idx="4522">
                  <c:v>21420</c:v>
                </c:pt>
                <c:pt idx="4523">
                  <c:v>21421</c:v>
                </c:pt>
                <c:pt idx="4524">
                  <c:v>21422</c:v>
                </c:pt>
                <c:pt idx="4525">
                  <c:v>21423</c:v>
                </c:pt>
                <c:pt idx="4526">
                  <c:v>21424</c:v>
                </c:pt>
                <c:pt idx="4527">
                  <c:v>21425</c:v>
                </c:pt>
                <c:pt idx="4528">
                  <c:v>21426</c:v>
                </c:pt>
                <c:pt idx="4529">
                  <c:v>21427</c:v>
                </c:pt>
                <c:pt idx="4530">
                  <c:v>21428</c:v>
                </c:pt>
                <c:pt idx="4531">
                  <c:v>21429</c:v>
                </c:pt>
                <c:pt idx="4532">
                  <c:v>21430</c:v>
                </c:pt>
                <c:pt idx="4533">
                  <c:v>21431</c:v>
                </c:pt>
                <c:pt idx="4534">
                  <c:v>21432</c:v>
                </c:pt>
                <c:pt idx="4535">
                  <c:v>21433</c:v>
                </c:pt>
                <c:pt idx="4536">
                  <c:v>21434</c:v>
                </c:pt>
                <c:pt idx="4537">
                  <c:v>21435</c:v>
                </c:pt>
                <c:pt idx="4538">
                  <c:v>21436</c:v>
                </c:pt>
                <c:pt idx="4539">
                  <c:v>21437</c:v>
                </c:pt>
                <c:pt idx="4540">
                  <c:v>21438</c:v>
                </c:pt>
                <c:pt idx="4541">
                  <c:v>21439</c:v>
                </c:pt>
                <c:pt idx="4542">
                  <c:v>21440</c:v>
                </c:pt>
                <c:pt idx="4543">
                  <c:v>21441</c:v>
                </c:pt>
                <c:pt idx="4544">
                  <c:v>21442</c:v>
                </c:pt>
                <c:pt idx="4545">
                  <c:v>21443</c:v>
                </c:pt>
                <c:pt idx="4546">
                  <c:v>21444</c:v>
                </c:pt>
                <c:pt idx="4547">
                  <c:v>21445</c:v>
                </c:pt>
                <c:pt idx="4548">
                  <c:v>21446</c:v>
                </c:pt>
                <c:pt idx="4549">
                  <c:v>21447</c:v>
                </c:pt>
                <c:pt idx="4550">
                  <c:v>21448</c:v>
                </c:pt>
                <c:pt idx="4551">
                  <c:v>21449</c:v>
                </c:pt>
                <c:pt idx="4552">
                  <c:v>21450</c:v>
                </c:pt>
                <c:pt idx="4553">
                  <c:v>21451</c:v>
                </c:pt>
                <c:pt idx="4554">
                  <c:v>21452</c:v>
                </c:pt>
                <c:pt idx="4555">
                  <c:v>21453</c:v>
                </c:pt>
                <c:pt idx="4556">
                  <c:v>21454</c:v>
                </c:pt>
                <c:pt idx="4557">
                  <c:v>21455</c:v>
                </c:pt>
                <c:pt idx="4558">
                  <c:v>21456</c:v>
                </c:pt>
                <c:pt idx="4559">
                  <c:v>21457</c:v>
                </c:pt>
                <c:pt idx="4560">
                  <c:v>21458</c:v>
                </c:pt>
                <c:pt idx="4561">
                  <c:v>21459</c:v>
                </c:pt>
                <c:pt idx="4562">
                  <c:v>21460</c:v>
                </c:pt>
                <c:pt idx="4563">
                  <c:v>21461</c:v>
                </c:pt>
                <c:pt idx="4564">
                  <c:v>21462</c:v>
                </c:pt>
                <c:pt idx="4565">
                  <c:v>21463</c:v>
                </c:pt>
                <c:pt idx="4566">
                  <c:v>21464</c:v>
                </c:pt>
                <c:pt idx="4567">
                  <c:v>21465</c:v>
                </c:pt>
                <c:pt idx="4568">
                  <c:v>21466</c:v>
                </c:pt>
                <c:pt idx="4569">
                  <c:v>21467</c:v>
                </c:pt>
                <c:pt idx="4570">
                  <c:v>21468</c:v>
                </c:pt>
                <c:pt idx="4571">
                  <c:v>21469</c:v>
                </c:pt>
                <c:pt idx="4572">
                  <c:v>21470</c:v>
                </c:pt>
                <c:pt idx="4573">
                  <c:v>21471</c:v>
                </c:pt>
                <c:pt idx="4574">
                  <c:v>21472</c:v>
                </c:pt>
                <c:pt idx="4575">
                  <c:v>21473</c:v>
                </c:pt>
                <c:pt idx="4576">
                  <c:v>21474</c:v>
                </c:pt>
                <c:pt idx="4577">
                  <c:v>21475</c:v>
                </c:pt>
                <c:pt idx="4578">
                  <c:v>21476</c:v>
                </c:pt>
                <c:pt idx="4579">
                  <c:v>21477</c:v>
                </c:pt>
                <c:pt idx="4580">
                  <c:v>21478</c:v>
                </c:pt>
                <c:pt idx="4581">
                  <c:v>21479</c:v>
                </c:pt>
                <c:pt idx="4582">
                  <c:v>21480</c:v>
                </c:pt>
                <c:pt idx="4583">
                  <c:v>21481</c:v>
                </c:pt>
                <c:pt idx="4584">
                  <c:v>21482</c:v>
                </c:pt>
                <c:pt idx="4585">
                  <c:v>21483</c:v>
                </c:pt>
                <c:pt idx="4586">
                  <c:v>21484</c:v>
                </c:pt>
                <c:pt idx="4587">
                  <c:v>21485</c:v>
                </c:pt>
                <c:pt idx="4588">
                  <c:v>21486</c:v>
                </c:pt>
                <c:pt idx="4589">
                  <c:v>21487</c:v>
                </c:pt>
                <c:pt idx="4590">
                  <c:v>21488</c:v>
                </c:pt>
                <c:pt idx="4591">
                  <c:v>21489</c:v>
                </c:pt>
                <c:pt idx="4592">
                  <c:v>21490</c:v>
                </c:pt>
                <c:pt idx="4593">
                  <c:v>21491</c:v>
                </c:pt>
                <c:pt idx="4594">
                  <c:v>21492</c:v>
                </c:pt>
                <c:pt idx="4595">
                  <c:v>21493</c:v>
                </c:pt>
                <c:pt idx="4596">
                  <c:v>21494</c:v>
                </c:pt>
                <c:pt idx="4597">
                  <c:v>21495</c:v>
                </c:pt>
                <c:pt idx="4598">
                  <c:v>21496</c:v>
                </c:pt>
                <c:pt idx="4599">
                  <c:v>21497</c:v>
                </c:pt>
                <c:pt idx="4600">
                  <c:v>21498</c:v>
                </c:pt>
                <c:pt idx="4601">
                  <c:v>21499</c:v>
                </c:pt>
                <c:pt idx="4602">
                  <c:v>21500</c:v>
                </c:pt>
                <c:pt idx="4603">
                  <c:v>21501</c:v>
                </c:pt>
                <c:pt idx="4604">
                  <c:v>21502</c:v>
                </c:pt>
                <c:pt idx="4605">
                  <c:v>21503</c:v>
                </c:pt>
                <c:pt idx="4606">
                  <c:v>21504</c:v>
                </c:pt>
                <c:pt idx="4607">
                  <c:v>21505</c:v>
                </c:pt>
                <c:pt idx="4608">
                  <c:v>21506</c:v>
                </c:pt>
                <c:pt idx="4609">
                  <c:v>21507</c:v>
                </c:pt>
                <c:pt idx="4610">
                  <c:v>21508</c:v>
                </c:pt>
                <c:pt idx="4611">
                  <c:v>21509</c:v>
                </c:pt>
                <c:pt idx="4612">
                  <c:v>21510</c:v>
                </c:pt>
                <c:pt idx="4613">
                  <c:v>21511</c:v>
                </c:pt>
                <c:pt idx="4614">
                  <c:v>21512</c:v>
                </c:pt>
                <c:pt idx="4615">
                  <c:v>21513</c:v>
                </c:pt>
                <c:pt idx="4616">
                  <c:v>21514</c:v>
                </c:pt>
                <c:pt idx="4617">
                  <c:v>21515</c:v>
                </c:pt>
                <c:pt idx="4618">
                  <c:v>21516</c:v>
                </c:pt>
                <c:pt idx="4619">
                  <c:v>21517</c:v>
                </c:pt>
                <c:pt idx="4620">
                  <c:v>21518</c:v>
                </c:pt>
                <c:pt idx="4621">
                  <c:v>21519</c:v>
                </c:pt>
                <c:pt idx="4622">
                  <c:v>21520</c:v>
                </c:pt>
                <c:pt idx="4623">
                  <c:v>21521</c:v>
                </c:pt>
                <c:pt idx="4624">
                  <c:v>21522</c:v>
                </c:pt>
                <c:pt idx="4625">
                  <c:v>21523</c:v>
                </c:pt>
                <c:pt idx="4626">
                  <c:v>21524</c:v>
                </c:pt>
                <c:pt idx="4627">
                  <c:v>21525</c:v>
                </c:pt>
                <c:pt idx="4628">
                  <c:v>21526</c:v>
                </c:pt>
                <c:pt idx="4629">
                  <c:v>21527</c:v>
                </c:pt>
                <c:pt idx="4630">
                  <c:v>21528</c:v>
                </c:pt>
                <c:pt idx="4631">
                  <c:v>21529</c:v>
                </c:pt>
                <c:pt idx="4632">
                  <c:v>21530</c:v>
                </c:pt>
                <c:pt idx="4633">
                  <c:v>21531</c:v>
                </c:pt>
                <c:pt idx="4634">
                  <c:v>21532</c:v>
                </c:pt>
                <c:pt idx="4635">
                  <c:v>21533</c:v>
                </c:pt>
                <c:pt idx="4636">
                  <c:v>21534</c:v>
                </c:pt>
                <c:pt idx="4637">
                  <c:v>21535</c:v>
                </c:pt>
                <c:pt idx="4638">
                  <c:v>21536</c:v>
                </c:pt>
                <c:pt idx="4639">
                  <c:v>21537</c:v>
                </c:pt>
                <c:pt idx="4640">
                  <c:v>21538</c:v>
                </c:pt>
                <c:pt idx="4641">
                  <c:v>21539</c:v>
                </c:pt>
                <c:pt idx="4642">
                  <c:v>21540</c:v>
                </c:pt>
                <c:pt idx="4643">
                  <c:v>21541</c:v>
                </c:pt>
                <c:pt idx="4644">
                  <c:v>21542</c:v>
                </c:pt>
                <c:pt idx="4645">
                  <c:v>21543</c:v>
                </c:pt>
                <c:pt idx="4646">
                  <c:v>21544</c:v>
                </c:pt>
                <c:pt idx="4647">
                  <c:v>21545</c:v>
                </c:pt>
                <c:pt idx="4648">
                  <c:v>21546</c:v>
                </c:pt>
                <c:pt idx="4649">
                  <c:v>21547</c:v>
                </c:pt>
                <c:pt idx="4650">
                  <c:v>21548</c:v>
                </c:pt>
                <c:pt idx="4651">
                  <c:v>21549</c:v>
                </c:pt>
                <c:pt idx="4652">
                  <c:v>21550</c:v>
                </c:pt>
                <c:pt idx="4653">
                  <c:v>21551</c:v>
                </c:pt>
                <c:pt idx="4654">
                  <c:v>21552</c:v>
                </c:pt>
                <c:pt idx="4655">
                  <c:v>21553</c:v>
                </c:pt>
                <c:pt idx="4656">
                  <c:v>21554</c:v>
                </c:pt>
                <c:pt idx="4657">
                  <c:v>21555</c:v>
                </c:pt>
                <c:pt idx="4658">
                  <c:v>21556</c:v>
                </c:pt>
                <c:pt idx="4659">
                  <c:v>21557</c:v>
                </c:pt>
                <c:pt idx="4660">
                  <c:v>21558</c:v>
                </c:pt>
                <c:pt idx="4661">
                  <c:v>21559</c:v>
                </c:pt>
                <c:pt idx="4662">
                  <c:v>21560</c:v>
                </c:pt>
                <c:pt idx="4663">
                  <c:v>21561</c:v>
                </c:pt>
                <c:pt idx="4664">
                  <c:v>21562</c:v>
                </c:pt>
                <c:pt idx="4665">
                  <c:v>21563</c:v>
                </c:pt>
                <c:pt idx="4666">
                  <c:v>21564</c:v>
                </c:pt>
                <c:pt idx="4667">
                  <c:v>21565</c:v>
                </c:pt>
                <c:pt idx="4668">
                  <c:v>21566</c:v>
                </c:pt>
                <c:pt idx="4669">
                  <c:v>21567</c:v>
                </c:pt>
                <c:pt idx="4670">
                  <c:v>21568</c:v>
                </c:pt>
                <c:pt idx="4671">
                  <c:v>21569</c:v>
                </c:pt>
                <c:pt idx="4672">
                  <c:v>21570</c:v>
                </c:pt>
                <c:pt idx="4673">
                  <c:v>21571</c:v>
                </c:pt>
                <c:pt idx="4674">
                  <c:v>21572</c:v>
                </c:pt>
                <c:pt idx="4675">
                  <c:v>21573</c:v>
                </c:pt>
                <c:pt idx="4676">
                  <c:v>21574</c:v>
                </c:pt>
                <c:pt idx="4677">
                  <c:v>21575</c:v>
                </c:pt>
                <c:pt idx="4678">
                  <c:v>21576</c:v>
                </c:pt>
                <c:pt idx="4679">
                  <c:v>21577</c:v>
                </c:pt>
                <c:pt idx="4680">
                  <c:v>21578</c:v>
                </c:pt>
                <c:pt idx="4681">
                  <c:v>21579</c:v>
                </c:pt>
                <c:pt idx="4682">
                  <c:v>21580</c:v>
                </c:pt>
                <c:pt idx="4683">
                  <c:v>21581</c:v>
                </c:pt>
                <c:pt idx="4684">
                  <c:v>21582</c:v>
                </c:pt>
                <c:pt idx="4685">
                  <c:v>21583</c:v>
                </c:pt>
                <c:pt idx="4686">
                  <c:v>21584</c:v>
                </c:pt>
                <c:pt idx="4687">
                  <c:v>21585</c:v>
                </c:pt>
                <c:pt idx="4688">
                  <c:v>21586</c:v>
                </c:pt>
                <c:pt idx="4689">
                  <c:v>21587</c:v>
                </c:pt>
                <c:pt idx="4690">
                  <c:v>21588</c:v>
                </c:pt>
                <c:pt idx="4691">
                  <c:v>21589</c:v>
                </c:pt>
                <c:pt idx="4692">
                  <c:v>21590</c:v>
                </c:pt>
                <c:pt idx="4693">
                  <c:v>21591</c:v>
                </c:pt>
                <c:pt idx="4694">
                  <c:v>21592</c:v>
                </c:pt>
                <c:pt idx="4695">
                  <c:v>21593</c:v>
                </c:pt>
                <c:pt idx="4696">
                  <c:v>21594</c:v>
                </c:pt>
                <c:pt idx="4697">
                  <c:v>21595</c:v>
                </c:pt>
                <c:pt idx="4698">
                  <c:v>21596</c:v>
                </c:pt>
                <c:pt idx="4699">
                  <c:v>21597</c:v>
                </c:pt>
                <c:pt idx="4700">
                  <c:v>21598</c:v>
                </c:pt>
                <c:pt idx="4701">
                  <c:v>21599</c:v>
                </c:pt>
                <c:pt idx="4702">
                  <c:v>21600</c:v>
                </c:pt>
                <c:pt idx="4703">
                  <c:v>21601</c:v>
                </c:pt>
                <c:pt idx="4704">
                  <c:v>21602</c:v>
                </c:pt>
                <c:pt idx="4705">
                  <c:v>21603</c:v>
                </c:pt>
                <c:pt idx="4706">
                  <c:v>21604</c:v>
                </c:pt>
                <c:pt idx="4707">
                  <c:v>21605</c:v>
                </c:pt>
                <c:pt idx="4708">
                  <c:v>21606</c:v>
                </c:pt>
                <c:pt idx="4709">
                  <c:v>21607</c:v>
                </c:pt>
                <c:pt idx="4710">
                  <c:v>21608</c:v>
                </c:pt>
                <c:pt idx="4711">
                  <c:v>21609</c:v>
                </c:pt>
                <c:pt idx="4712">
                  <c:v>21610</c:v>
                </c:pt>
                <c:pt idx="4713">
                  <c:v>21611</c:v>
                </c:pt>
                <c:pt idx="4714">
                  <c:v>21612</c:v>
                </c:pt>
                <c:pt idx="4715">
                  <c:v>21613</c:v>
                </c:pt>
                <c:pt idx="4716">
                  <c:v>21614</c:v>
                </c:pt>
                <c:pt idx="4717">
                  <c:v>21615</c:v>
                </c:pt>
                <c:pt idx="4718">
                  <c:v>21616</c:v>
                </c:pt>
                <c:pt idx="4719">
                  <c:v>21617</c:v>
                </c:pt>
                <c:pt idx="4720">
                  <c:v>21618</c:v>
                </c:pt>
                <c:pt idx="4721">
                  <c:v>21619</c:v>
                </c:pt>
                <c:pt idx="4722">
                  <c:v>21620</c:v>
                </c:pt>
                <c:pt idx="4723">
                  <c:v>21621</c:v>
                </c:pt>
                <c:pt idx="4724">
                  <c:v>21622</c:v>
                </c:pt>
                <c:pt idx="4725">
                  <c:v>21623</c:v>
                </c:pt>
                <c:pt idx="4726">
                  <c:v>21624</c:v>
                </c:pt>
                <c:pt idx="4727">
                  <c:v>21625</c:v>
                </c:pt>
                <c:pt idx="4728">
                  <c:v>21626</c:v>
                </c:pt>
                <c:pt idx="4729">
                  <c:v>21627</c:v>
                </c:pt>
                <c:pt idx="4730">
                  <c:v>21628</c:v>
                </c:pt>
                <c:pt idx="4731">
                  <c:v>21629</c:v>
                </c:pt>
                <c:pt idx="4732">
                  <c:v>21630</c:v>
                </c:pt>
                <c:pt idx="4733">
                  <c:v>21631</c:v>
                </c:pt>
                <c:pt idx="4734">
                  <c:v>21632</c:v>
                </c:pt>
                <c:pt idx="4735">
                  <c:v>21633</c:v>
                </c:pt>
                <c:pt idx="4736">
                  <c:v>21634</c:v>
                </c:pt>
                <c:pt idx="4737">
                  <c:v>21635</c:v>
                </c:pt>
                <c:pt idx="4738">
                  <c:v>21636</c:v>
                </c:pt>
                <c:pt idx="4739">
                  <c:v>21637</c:v>
                </c:pt>
                <c:pt idx="4740">
                  <c:v>21638</c:v>
                </c:pt>
                <c:pt idx="4741">
                  <c:v>21639</c:v>
                </c:pt>
                <c:pt idx="4742">
                  <c:v>21640</c:v>
                </c:pt>
                <c:pt idx="4743">
                  <c:v>21641</c:v>
                </c:pt>
                <c:pt idx="4744">
                  <c:v>21642</c:v>
                </c:pt>
                <c:pt idx="4745">
                  <c:v>21643</c:v>
                </c:pt>
                <c:pt idx="4746">
                  <c:v>21644</c:v>
                </c:pt>
                <c:pt idx="4747">
                  <c:v>21645</c:v>
                </c:pt>
                <c:pt idx="4748">
                  <c:v>21646</c:v>
                </c:pt>
                <c:pt idx="4749">
                  <c:v>21647</c:v>
                </c:pt>
                <c:pt idx="4750">
                  <c:v>21648</c:v>
                </c:pt>
                <c:pt idx="4751">
                  <c:v>21649</c:v>
                </c:pt>
                <c:pt idx="4752">
                  <c:v>21650</c:v>
                </c:pt>
                <c:pt idx="4753">
                  <c:v>21651</c:v>
                </c:pt>
                <c:pt idx="4754">
                  <c:v>21652</c:v>
                </c:pt>
                <c:pt idx="4755">
                  <c:v>21653</c:v>
                </c:pt>
                <c:pt idx="4756">
                  <c:v>21654</c:v>
                </c:pt>
                <c:pt idx="4757">
                  <c:v>21655</c:v>
                </c:pt>
                <c:pt idx="4758">
                  <c:v>21656</c:v>
                </c:pt>
                <c:pt idx="4759">
                  <c:v>21657</c:v>
                </c:pt>
                <c:pt idx="4760">
                  <c:v>21658</c:v>
                </c:pt>
                <c:pt idx="4761">
                  <c:v>21659</c:v>
                </c:pt>
                <c:pt idx="4762">
                  <c:v>21660</c:v>
                </c:pt>
                <c:pt idx="4763">
                  <c:v>21661</c:v>
                </c:pt>
                <c:pt idx="4764">
                  <c:v>21662</c:v>
                </c:pt>
                <c:pt idx="4765">
                  <c:v>21663</c:v>
                </c:pt>
                <c:pt idx="4766">
                  <c:v>21664</c:v>
                </c:pt>
                <c:pt idx="4767">
                  <c:v>21665</c:v>
                </c:pt>
                <c:pt idx="4768">
                  <c:v>21666</c:v>
                </c:pt>
                <c:pt idx="4769">
                  <c:v>21667</c:v>
                </c:pt>
                <c:pt idx="4770">
                  <c:v>21668</c:v>
                </c:pt>
                <c:pt idx="4771">
                  <c:v>21669</c:v>
                </c:pt>
                <c:pt idx="4772">
                  <c:v>21670</c:v>
                </c:pt>
                <c:pt idx="4773">
                  <c:v>21671</c:v>
                </c:pt>
                <c:pt idx="4774">
                  <c:v>21672</c:v>
                </c:pt>
                <c:pt idx="4775">
                  <c:v>21673</c:v>
                </c:pt>
                <c:pt idx="4776">
                  <c:v>21674</c:v>
                </c:pt>
                <c:pt idx="4777">
                  <c:v>21675</c:v>
                </c:pt>
                <c:pt idx="4778">
                  <c:v>21676</c:v>
                </c:pt>
                <c:pt idx="4779">
                  <c:v>21677</c:v>
                </c:pt>
                <c:pt idx="4780">
                  <c:v>21678</c:v>
                </c:pt>
                <c:pt idx="4781">
                  <c:v>21679</c:v>
                </c:pt>
                <c:pt idx="4782">
                  <c:v>21680</c:v>
                </c:pt>
                <c:pt idx="4783">
                  <c:v>21681</c:v>
                </c:pt>
                <c:pt idx="4784">
                  <c:v>21682</c:v>
                </c:pt>
                <c:pt idx="4785">
                  <c:v>21683</c:v>
                </c:pt>
                <c:pt idx="4786">
                  <c:v>21684</c:v>
                </c:pt>
                <c:pt idx="4787">
                  <c:v>21685</c:v>
                </c:pt>
                <c:pt idx="4788">
                  <c:v>21686</c:v>
                </c:pt>
                <c:pt idx="4789">
                  <c:v>21687</c:v>
                </c:pt>
                <c:pt idx="4790">
                  <c:v>21688</c:v>
                </c:pt>
                <c:pt idx="4791">
                  <c:v>21689</c:v>
                </c:pt>
                <c:pt idx="4792">
                  <c:v>21690</c:v>
                </c:pt>
                <c:pt idx="4793">
                  <c:v>21691</c:v>
                </c:pt>
                <c:pt idx="4794">
                  <c:v>21692</c:v>
                </c:pt>
                <c:pt idx="4795">
                  <c:v>21693</c:v>
                </c:pt>
                <c:pt idx="4796">
                  <c:v>21694</c:v>
                </c:pt>
                <c:pt idx="4797">
                  <c:v>21695</c:v>
                </c:pt>
                <c:pt idx="4798">
                  <c:v>21696</c:v>
                </c:pt>
                <c:pt idx="4799">
                  <c:v>21697</c:v>
                </c:pt>
                <c:pt idx="4800">
                  <c:v>21698</c:v>
                </c:pt>
                <c:pt idx="4801">
                  <c:v>21699</c:v>
                </c:pt>
                <c:pt idx="4802">
                  <c:v>21700</c:v>
                </c:pt>
                <c:pt idx="4803">
                  <c:v>21701</c:v>
                </c:pt>
                <c:pt idx="4804">
                  <c:v>21702</c:v>
                </c:pt>
                <c:pt idx="4805">
                  <c:v>21703</c:v>
                </c:pt>
                <c:pt idx="4806">
                  <c:v>21704</c:v>
                </c:pt>
                <c:pt idx="4807">
                  <c:v>21705</c:v>
                </c:pt>
                <c:pt idx="4808">
                  <c:v>21706</c:v>
                </c:pt>
                <c:pt idx="4809">
                  <c:v>21707</c:v>
                </c:pt>
                <c:pt idx="4810">
                  <c:v>21708</c:v>
                </c:pt>
                <c:pt idx="4811">
                  <c:v>21709</c:v>
                </c:pt>
                <c:pt idx="4812">
                  <c:v>21710</c:v>
                </c:pt>
                <c:pt idx="4813">
                  <c:v>21711</c:v>
                </c:pt>
                <c:pt idx="4814">
                  <c:v>21712</c:v>
                </c:pt>
                <c:pt idx="4815">
                  <c:v>21713</c:v>
                </c:pt>
                <c:pt idx="4816">
                  <c:v>21714</c:v>
                </c:pt>
                <c:pt idx="4817">
                  <c:v>21715</c:v>
                </c:pt>
                <c:pt idx="4818">
                  <c:v>21716</c:v>
                </c:pt>
                <c:pt idx="4819">
                  <c:v>21717</c:v>
                </c:pt>
                <c:pt idx="4820">
                  <c:v>21718</c:v>
                </c:pt>
                <c:pt idx="4821">
                  <c:v>21719</c:v>
                </c:pt>
                <c:pt idx="4822">
                  <c:v>21720</c:v>
                </c:pt>
                <c:pt idx="4823">
                  <c:v>21721</c:v>
                </c:pt>
                <c:pt idx="4824">
                  <c:v>21722</c:v>
                </c:pt>
                <c:pt idx="4825">
                  <c:v>21723</c:v>
                </c:pt>
                <c:pt idx="4826">
                  <c:v>21724</c:v>
                </c:pt>
                <c:pt idx="4827">
                  <c:v>21725</c:v>
                </c:pt>
                <c:pt idx="4828">
                  <c:v>21726</c:v>
                </c:pt>
                <c:pt idx="4829">
                  <c:v>21727</c:v>
                </c:pt>
                <c:pt idx="4830">
                  <c:v>21728</c:v>
                </c:pt>
                <c:pt idx="4831">
                  <c:v>21729</c:v>
                </c:pt>
                <c:pt idx="4832">
                  <c:v>21730</c:v>
                </c:pt>
                <c:pt idx="4833">
                  <c:v>21731</c:v>
                </c:pt>
                <c:pt idx="4834">
                  <c:v>21732</c:v>
                </c:pt>
                <c:pt idx="4835">
                  <c:v>21733</c:v>
                </c:pt>
                <c:pt idx="4836">
                  <c:v>21734</c:v>
                </c:pt>
                <c:pt idx="4837">
                  <c:v>21735</c:v>
                </c:pt>
                <c:pt idx="4838">
                  <c:v>21736</c:v>
                </c:pt>
                <c:pt idx="4839">
                  <c:v>21737</c:v>
                </c:pt>
                <c:pt idx="4840">
                  <c:v>21738</c:v>
                </c:pt>
                <c:pt idx="4841">
                  <c:v>21739</c:v>
                </c:pt>
                <c:pt idx="4842">
                  <c:v>21740</c:v>
                </c:pt>
                <c:pt idx="4843">
                  <c:v>21741</c:v>
                </c:pt>
                <c:pt idx="4844">
                  <c:v>21742</c:v>
                </c:pt>
                <c:pt idx="4845">
                  <c:v>21743</c:v>
                </c:pt>
                <c:pt idx="4846">
                  <c:v>21744</c:v>
                </c:pt>
                <c:pt idx="4847">
                  <c:v>21745</c:v>
                </c:pt>
                <c:pt idx="4848">
                  <c:v>21746</c:v>
                </c:pt>
                <c:pt idx="4849">
                  <c:v>21747</c:v>
                </c:pt>
                <c:pt idx="4850">
                  <c:v>21748</c:v>
                </c:pt>
                <c:pt idx="4851">
                  <c:v>21749</c:v>
                </c:pt>
                <c:pt idx="4852">
                  <c:v>21750</c:v>
                </c:pt>
                <c:pt idx="4853">
                  <c:v>21751</c:v>
                </c:pt>
                <c:pt idx="4854">
                  <c:v>21752</c:v>
                </c:pt>
                <c:pt idx="4855">
                  <c:v>21753</c:v>
                </c:pt>
                <c:pt idx="4856">
                  <c:v>21754</c:v>
                </c:pt>
                <c:pt idx="4857">
                  <c:v>21755</c:v>
                </c:pt>
                <c:pt idx="4858">
                  <c:v>21756</c:v>
                </c:pt>
                <c:pt idx="4859">
                  <c:v>21757</c:v>
                </c:pt>
                <c:pt idx="4860">
                  <c:v>21758</c:v>
                </c:pt>
                <c:pt idx="4861">
                  <c:v>21759</c:v>
                </c:pt>
                <c:pt idx="4862">
                  <c:v>21760</c:v>
                </c:pt>
                <c:pt idx="4863">
                  <c:v>21761</c:v>
                </c:pt>
                <c:pt idx="4864">
                  <c:v>21762</c:v>
                </c:pt>
                <c:pt idx="4865">
                  <c:v>21763</c:v>
                </c:pt>
                <c:pt idx="4866">
                  <c:v>21764</c:v>
                </c:pt>
                <c:pt idx="4867">
                  <c:v>21765</c:v>
                </c:pt>
                <c:pt idx="4868">
                  <c:v>21766</c:v>
                </c:pt>
                <c:pt idx="4869">
                  <c:v>21767</c:v>
                </c:pt>
                <c:pt idx="4870">
                  <c:v>21768</c:v>
                </c:pt>
                <c:pt idx="4871">
                  <c:v>21769</c:v>
                </c:pt>
                <c:pt idx="4872">
                  <c:v>21770</c:v>
                </c:pt>
                <c:pt idx="4873">
                  <c:v>21771</c:v>
                </c:pt>
                <c:pt idx="4874">
                  <c:v>21772</c:v>
                </c:pt>
                <c:pt idx="4875">
                  <c:v>21773</c:v>
                </c:pt>
                <c:pt idx="4876">
                  <c:v>21774</c:v>
                </c:pt>
                <c:pt idx="4877">
                  <c:v>21775</c:v>
                </c:pt>
                <c:pt idx="4878">
                  <c:v>21776</c:v>
                </c:pt>
                <c:pt idx="4879">
                  <c:v>21777</c:v>
                </c:pt>
                <c:pt idx="4880">
                  <c:v>21778</c:v>
                </c:pt>
                <c:pt idx="4881">
                  <c:v>21779</c:v>
                </c:pt>
                <c:pt idx="4882">
                  <c:v>21780</c:v>
                </c:pt>
                <c:pt idx="4883">
                  <c:v>21781</c:v>
                </c:pt>
                <c:pt idx="4884">
                  <c:v>21782</c:v>
                </c:pt>
                <c:pt idx="4885">
                  <c:v>21783</c:v>
                </c:pt>
                <c:pt idx="4886">
                  <c:v>21784</c:v>
                </c:pt>
                <c:pt idx="4887">
                  <c:v>21785</c:v>
                </c:pt>
                <c:pt idx="4888">
                  <c:v>21786</c:v>
                </c:pt>
                <c:pt idx="4889">
                  <c:v>21787</c:v>
                </c:pt>
                <c:pt idx="4890">
                  <c:v>21788</c:v>
                </c:pt>
                <c:pt idx="4891">
                  <c:v>21789</c:v>
                </c:pt>
                <c:pt idx="4892">
                  <c:v>21790</c:v>
                </c:pt>
                <c:pt idx="4893">
                  <c:v>21791</c:v>
                </c:pt>
                <c:pt idx="4894">
                  <c:v>21792</c:v>
                </c:pt>
                <c:pt idx="4895">
                  <c:v>21793</c:v>
                </c:pt>
                <c:pt idx="4896">
                  <c:v>21794</c:v>
                </c:pt>
                <c:pt idx="4897">
                  <c:v>21795</c:v>
                </c:pt>
                <c:pt idx="4898">
                  <c:v>21796</c:v>
                </c:pt>
                <c:pt idx="4899">
                  <c:v>21797</c:v>
                </c:pt>
                <c:pt idx="4900">
                  <c:v>21798</c:v>
                </c:pt>
                <c:pt idx="4901">
                  <c:v>21799</c:v>
                </c:pt>
                <c:pt idx="4902">
                  <c:v>21800</c:v>
                </c:pt>
                <c:pt idx="4903">
                  <c:v>21801</c:v>
                </c:pt>
                <c:pt idx="4904">
                  <c:v>21802</c:v>
                </c:pt>
                <c:pt idx="4905">
                  <c:v>21803</c:v>
                </c:pt>
                <c:pt idx="4906">
                  <c:v>21804</c:v>
                </c:pt>
                <c:pt idx="4907">
                  <c:v>21805</c:v>
                </c:pt>
                <c:pt idx="4908">
                  <c:v>21806</c:v>
                </c:pt>
                <c:pt idx="4909">
                  <c:v>21807</c:v>
                </c:pt>
                <c:pt idx="4910">
                  <c:v>21808</c:v>
                </c:pt>
                <c:pt idx="4911">
                  <c:v>21809</c:v>
                </c:pt>
                <c:pt idx="4912">
                  <c:v>21810</c:v>
                </c:pt>
                <c:pt idx="4913">
                  <c:v>21811</c:v>
                </c:pt>
                <c:pt idx="4914">
                  <c:v>21812</c:v>
                </c:pt>
                <c:pt idx="4915">
                  <c:v>21813</c:v>
                </c:pt>
                <c:pt idx="4916">
                  <c:v>21814</c:v>
                </c:pt>
                <c:pt idx="4917">
                  <c:v>21815</c:v>
                </c:pt>
                <c:pt idx="4918">
                  <c:v>21816</c:v>
                </c:pt>
                <c:pt idx="4919">
                  <c:v>21817</c:v>
                </c:pt>
                <c:pt idx="4920">
                  <c:v>21818</c:v>
                </c:pt>
                <c:pt idx="4921">
                  <c:v>21819</c:v>
                </c:pt>
                <c:pt idx="4922">
                  <c:v>21820</c:v>
                </c:pt>
                <c:pt idx="4923">
                  <c:v>21821</c:v>
                </c:pt>
                <c:pt idx="4924">
                  <c:v>21822</c:v>
                </c:pt>
                <c:pt idx="4925">
                  <c:v>21823</c:v>
                </c:pt>
                <c:pt idx="4926">
                  <c:v>21824</c:v>
                </c:pt>
                <c:pt idx="4927">
                  <c:v>21825</c:v>
                </c:pt>
                <c:pt idx="4928">
                  <c:v>21826</c:v>
                </c:pt>
                <c:pt idx="4929">
                  <c:v>21827</c:v>
                </c:pt>
                <c:pt idx="4930">
                  <c:v>21828</c:v>
                </c:pt>
                <c:pt idx="4931">
                  <c:v>21829</c:v>
                </c:pt>
                <c:pt idx="4932">
                  <c:v>21830</c:v>
                </c:pt>
                <c:pt idx="4933">
                  <c:v>21831</c:v>
                </c:pt>
                <c:pt idx="4934">
                  <c:v>21832</c:v>
                </c:pt>
                <c:pt idx="4935">
                  <c:v>21833</c:v>
                </c:pt>
                <c:pt idx="4936">
                  <c:v>21834</c:v>
                </c:pt>
                <c:pt idx="4937">
                  <c:v>21835</c:v>
                </c:pt>
                <c:pt idx="4938">
                  <c:v>21836</c:v>
                </c:pt>
                <c:pt idx="4939">
                  <c:v>21837</c:v>
                </c:pt>
                <c:pt idx="4940">
                  <c:v>21838</c:v>
                </c:pt>
                <c:pt idx="4941">
                  <c:v>21839</c:v>
                </c:pt>
                <c:pt idx="4942">
                  <c:v>21840</c:v>
                </c:pt>
                <c:pt idx="4943">
                  <c:v>21841</c:v>
                </c:pt>
                <c:pt idx="4944">
                  <c:v>21842</c:v>
                </c:pt>
                <c:pt idx="4945">
                  <c:v>21843</c:v>
                </c:pt>
                <c:pt idx="4946">
                  <c:v>21844</c:v>
                </c:pt>
                <c:pt idx="4947">
                  <c:v>21845</c:v>
                </c:pt>
                <c:pt idx="4948">
                  <c:v>21846</c:v>
                </c:pt>
                <c:pt idx="4949">
                  <c:v>21847</c:v>
                </c:pt>
                <c:pt idx="4950">
                  <c:v>21848</c:v>
                </c:pt>
                <c:pt idx="4951">
                  <c:v>21849</c:v>
                </c:pt>
                <c:pt idx="4952">
                  <c:v>21850</c:v>
                </c:pt>
                <c:pt idx="4953">
                  <c:v>21851</c:v>
                </c:pt>
                <c:pt idx="4954">
                  <c:v>21852</c:v>
                </c:pt>
                <c:pt idx="4955">
                  <c:v>21853</c:v>
                </c:pt>
                <c:pt idx="4956">
                  <c:v>21854</c:v>
                </c:pt>
                <c:pt idx="4957">
                  <c:v>21855</c:v>
                </c:pt>
                <c:pt idx="4958">
                  <c:v>21856</c:v>
                </c:pt>
                <c:pt idx="4959">
                  <c:v>21857</c:v>
                </c:pt>
                <c:pt idx="4960">
                  <c:v>21858</c:v>
                </c:pt>
                <c:pt idx="4961">
                  <c:v>21859</c:v>
                </c:pt>
                <c:pt idx="4962">
                  <c:v>21860</c:v>
                </c:pt>
                <c:pt idx="4963">
                  <c:v>21861</c:v>
                </c:pt>
                <c:pt idx="4964">
                  <c:v>21862</c:v>
                </c:pt>
                <c:pt idx="4965">
                  <c:v>21863</c:v>
                </c:pt>
                <c:pt idx="4966">
                  <c:v>21864</c:v>
                </c:pt>
                <c:pt idx="4967">
                  <c:v>21865</c:v>
                </c:pt>
                <c:pt idx="4968">
                  <c:v>21866</c:v>
                </c:pt>
                <c:pt idx="4969">
                  <c:v>21867</c:v>
                </c:pt>
                <c:pt idx="4970">
                  <c:v>21868</c:v>
                </c:pt>
                <c:pt idx="4971">
                  <c:v>21869</c:v>
                </c:pt>
                <c:pt idx="4972">
                  <c:v>21870</c:v>
                </c:pt>
                <c:pt idx="4973">
                  <c:v>21871</c:v>
                </c:pt>
                <c:pt idx="4974">
                  <c:v>21872</c:v>
                </c:pt>
                <c:pt idx="4975">
                  <c:v>21873</c:v>
                </c:pt>
                <c:pt idx="4976">
                  <c:v>21874</c:v>
                </c:pt>
                <c:pt idx="4977">
                  <c:v>21875</c:v>
                </c:pt>
                <c:pt idx="4978">
                  <c:v>21876</c:v>
                </c:pt>
                <c:pt idx="4979">
                  <c:v>21877</c:v>
                </c:pt>
                <c:pt idx="4980">
                  <c:v>21878</c:v>
                </c:pt>
                <c:pt idx="4981">
                  <c:v>21879</c:v>
                </c:pt>
                <c:pt idx="4982">
                  <c:v>21880</c:v>
                </c:pt>
                <c:pt idx="4983">
                  <c:v>21881</c:v>
                </c:pt>
                <c:pt idx="4984">
                  <c:v>21882</c:v>
                </c:pt>
                <c:pt idx="4985">
                  <c:v>21883</c:v>
                </c:pt>
                <c:pt idx="4986">
                  <c:v>21884</c:v>
                </c:pt>
                <c:pt idx="4987">
                  <c:v>21885</c:v>
                </c:pt>
                <c:pt idx="4988">
                  <c:v>21886</c:v>
                </c:pt>
                <c:pt idx="4989">
                  <c:v>21887</c:v>
                </c:pt>
                <c:pt idx="4990">
                  <c:v>21888</c:v>
                </c:pt>
                <c:pt idx="4991">
                  <c:v>21889</c:v>
                </c:pt>
                <c:pt idx="4992">
                  <c:v>21890</c:v>
                </c:pt>
                <c:pt idx="4993">
                  <c:v>21891</c:v>
                </c:pt>
                <c:pt idx="4994">
                  <c:v>21892</c:v>
                </c:pt>
                <c:pt idx="4995">
                  <c:v>21893</c:v>
                </c:pt>
                <c:pt idx="4996">
                  <c:v>21894</c:v>
                </c:pt>
                <c:pt idx="4997">
                  <c:v>21895</c:v>
                </c:pt>
                <c:pt idx="4998">
                  <c:v>21896</c:v>
                </c:pt>
                <c:pt idx="4999">
                  <c:v>21897</c:v>
                </c:pt>
                <c:pt idx="5000">
                  <c:v>21898</c:v>
                </c:pt>
                <c:pt idx="5001">
                  <c:v>21899</c:v>
                </c:pt>
                <c:pt idx="5002">
                  <c:v>21900</c:v>
                </c:pt>
                <c:pt idx="5003">
                  <c:v>21901</c:v>
                </c:pt>
                <c:pt idx="5004">
                  <c:v>21902</c:v>
                </c:pt>
                <c:pt idx="5005">
                  <c:v>21903</c:v>
                </c:pt>
                <c:pt idx="5006">
                  <c:v>21904</c:v>
                </c:pt>
                <c:pt idx="5007">
                  <c:v>21905</c:v>
                </c:pt>
                <c:pt idx="5008">
                  <c:v>21906</c:v>
                </c:pt>
                <c:pt idx="5009">
                  <c:v>21907</c:v>
                </c:pt>
                <c:pt idx="5010">
                  <c:v>21908</c:v>
                </c:pt>
                <c:pt idx="5011">
                  <c:v>21909</c:v>
                </c:pt>
                <c:pt idx="5012">
                  <c:v>21910</c:v>
                </c:pt>
                <c:pt idx="5013">
                  <c:v>21911</c:v>
                </c:pt>
                <c:pt idx="5014">
                  <c:v>21912</c:v>
                </c:pt>
                <c:pt idx="5015">
                  <c:v>21913</c:v>
                </c:pt>
                <c:pt idx="5016">
                  <c:v>21914</c:v>
                </c:pt>
                <c:pt idx="5017">
                  <c:v>21915</c:v>
                </c:pt>
                <c:pt idx="5018">
                  <c:v>21916</c:v>
                </c:pt>
                <c:pt idx="5019">
                  <c:v>21917</c:v>
                </c:pt>
                <c:pt idx="5020">
                  <c:v>21918</c:v>
                </c:pt>
                <c:pt idx="5021">
                  <c:v>21919</c:v>
                </c:pt>
                <c:pt idx="5022">
                  <c:v>21920</c:v>
                </c:pt>
                <c:pt idx="5023">
                  <c:v>21921</c:v>
                </c:pt>
                <c:pt idx="5024">
                  <c:v>21922</c:v>
                </c:pt>
                <c:pt idx="5025">
                  <c:v>21923</c:v>
                </c:pt>
                <c:pt idx="5026">
                  <c:v>21924</c:v>
                </c:pt>
                <c:pt idx="5027">
                  <c:v>21925</c:v>
                </c:pt>
                <c:pt idx="5028">
                  <c:v>21926</c:v>
                </c:pt>
                <c:pt idx="5029">
                  <c:v>21927</c:v>
                </c:pt>
                <c:pt idx="5030">
                  <c:v>21928</c:v>
                </c:pt>
                <c:pt idx="5031">
                  <c:v>21929</c:v>
                </c:pt>
                <c:pt idx="5032">
                  <c:v>21930</c:v>
                </c:pt>
                <c:pt idx="5033">
                  <c:v>21931</c:v>
                </c:pt>
                <c:pt idx="5034">
                  <c:v>21932</c:v>
                </c:pt>
                <c:pt idx="5035">
                  <c:v>21933</c:v>
                </c:pt>
                <c:pt idx="5036">
                  <c:v>21934</c:v>
                </c:pt>
                <c:pt idx="5037">
                  <c:v>21935</c:v>
                </c:pt>
                <c:pt idx="5038">
                  <c:v>21936</c:v>
                </c:pt>
                <c:pt idx="5039">
                  <c:v>21937</c:v>
                </c:pt>
                <c:pt idx="5040">
                  <c:v>21938</c:v>
                </c:pt>
                <c:pt idx="5041">
                  <c:v>21939</c:v>
                </c:pt>
                <c:pt idx="5042">
                  <c:v>21940</c:v>
                </c:pt>
                <c:pt idx="5043">
                  <c:v>21941</c:v>
                </c:pt>
                <c:pt idx="5044">
                  <c:v>21942</c:v>
                </c:pt>
                <c:pt idx="5045">
                  <c:v>21943</c:v>
                </c:pt>
                <c:pt idx="5046">
                  <c:v>21944</c:v>
                </c:pt>
                <c:pt idx="5047">
                  <c:v>21945</c:v>
                </c:pt>
                <c:pt idx="5048">
                  <c:v>21946</c:v>
                </c:pt>
                <c:pt idx="5049">
                  <c:v>21947</c:v>
                </c:pt>
                <c:pt idx="5050">
                  <c:v>21948</c:v>
                </c:pt>
                <c:pt idx="5051">
                  <c:v>21949</c:v>
                </c:pt>
                <c:pt idx="5052">
                  <c:v>21950</c:v>
                </c:pt>
                <c:pt idx="5053">
                  <c:v>21951</c:v>
                </c:pt>
                <c:pt idx="5054">
                  <c:v>21952</c:v>
                </c:pt>
                <c:pt idx="5055">
                  <c:v>21953</c:v>
                </c:pt>
                <c:pt idx="5056">
                  <c:v>21954</c:v>
                </c:pt>
                <c:pt idx="5057">
                  <c:v>21955</c:v>
                </c:pt>
                <c:pt idx="5058">
                  <c:v>21956</c:v>
                </c:pt>
                <c:pt idx="5059">
                  <c:v>21957</c:v>
                </c:pt>
                <c:pt idx="5060">
                  <c:v>21958</c:v>
                </c:pt>
                <c:pt idx="5061">
                  <c:v>21959</c:v>
                </c:pt>
                <c:pt idx="5062">
                  <c:v>21960</c:v>
                </c:pt>
                <c:pt idx="5063">
                  <c:v>21961</c:v>
                </c:pt>
                <c:pt idx="5064">
                  <c:v>21962</c:v>
                </c:pt>
                <c:pt idx="5065">
                  <c:v>21963</c:v>
                </c:pt>
                <c:pt idx="5066">
                  <c:v>21964</c:v>
                </c:pt>
                <c:pt idx="5067">
                  <c:v>21965</c:v>
                </c:pt>
                <c:pt idx="5068">
                  <c:v>21966</c:v>
                </c:pt>
                <c:pt idx="5069">
                  <c:v>21967</c:v>
                </c:pt>
                <c:pt idx="5070">
                  <c:v>21968</c:v>
                </c:pt>
                <c:pt idx="5071">
                  <c:v>21969</c:v>
                </c:pt>
                <c:pt idx="5072">
                  <c:v>21970</c:v>
                </c:pt>
                <c:pt idx="5073">
                  <c:v>21971</c:v>
                </c:pt>
                <c:pt idx="5074">
                  <c:v>21972</c:v>
                </c:pt>
                <c:pt idx="5075">
                  <c:v>21973</c:v>
                </c:pt>
                <c:pt idx="5076">
                  <c:v>21974</c:v>
                </c:pt>
                <c:pt idx="5077">
                  <c:v>21975</c:v>
                </c:pt>
                <c:pt idx="5078">
                  <c:v>21976</c:v>
                </c:pt>
                <c:pt idx="5079">
                  <c:v>21977</c:v>
                </c:pt>
                <c:pt idx="5080">
                  <c:v>21978</c:v>
                </c:pt>
                <c:pt idx="5081">
                  <c:v>21979</c:v>
                </c:pt>
                <c:pt idx="5082">
                  <c:v>21980</c:v>
                </c:pt>
                <c:pt idx="5083">
                  <c:v>21981</c:v>
                </c:pt>
                <c:pt idx="5084">
                  <c:v>21982</c:v>
                </c:pt>
                <c:pt idx="5085">
                  <c:v>21983</c:v>
                </c:pt>
                <c:pt idx="5086">
                  <c:v>21984</c:v>
                </c:pt>
                <c:pt idx="5087">
                  <c:v>21985</c:v>
                </c:pt>
                <c:pt idx="5088">
                  <c:v>21986</c:v>
                </c:pt>
                <c:pt idx="5089">
                  <c:v>21987</c:v>
                </c:pt>
                <c:pt idx="5090">
                  <c:v>21988</c:v>
                </c:pt>
                <c:pt idx="5091">
                  <c:v>21989</c:v>
                </c:pt>
                <c:pt idx="5092">
                  <c:v>21990</c:v>
                </c:pt>
                <c:pt idx="5093">
                  <c:v>21991</c:v>
                </c:pt>
                <c:pt idx="5094">
                  <c:v>21992</c:v>
                </c:pt>
                <c:pt idx="5095">
                  <c:v>21993</c:v>
                </c:pt>
                <c:pt idx="5096">
                  <c:v>21994</c:v>
                </c:pt>
                <c:pt idx="5097">
                  <c:v>21995</c:v>
                </c:pt>
                <c:pt idx="5098">
                  <c:v>21996</c:v>
                </c:pt>
                <c:pt idx="5099">
                  <c:v>21997</c:v>
                </c:pt>
                <c:pt idx="5100">
                  <c:v>21998</c:v>
                </c:pt>
                <c:pt idx="5101">
                  <c:v>21999</c:v>
                </c:pt>
                <c:pt idx="5102">
                  <c:v>22000</c:v>
                </c:pt>
                <c:pt idx="5103">
                  <c:v>22001</c:v>
                </c:pt>
                <c:pt idx="5104">
                  <c:v>22002</c:v>
                </c:pt>
                <c:pt idx="5105">
                  <c:v>22003</c:v>
                </c:pt>
                <c:pt idx="5106">
                  <c:v>22004</c:v>
                </c:pt>
                <c:pt idx="5107">
                  <c:v>22005</c:v>
                </c:pt>
                <c:pt idx="5108">
                  <c:v>22006</c:v>
                </c:pt>
                <c:pt idx="5109">
                  <c:v>22007</c:v>
                </c:pt>
                <c:pt idx="5110">
                  <c:v>22008</c:v>
                </c:pt>
                <c:pt idx="5111">
                  <c:v>22009</c:v>
                </c:pt>
                <c:pt idx="5112">
                  <c:v>22010</c:v>
                </c:pt>
                <c:pt idx="5113">
                  <c:v>22011</c:v>
                </c:pt>
                <c:pt idx="5114">
                  <c:v>22012</c:v>
                </c:pt>
                <c:pt idx="5115">
                  <c:v>22013</c:v>
                </c:pt>
                <c:pt idx="5116">
                  <c:v>22014</c:v>
                </c:pt>
                <c:pt idx="5117">
                  <c:v>22015</c:v>
                </c:pt>
                <c:pt idx="5118">
                  <c:v>22016</c:v>
                </c:pt>
                <c:pt idx="5119">
                  <c:v>22017</c:v>
                </c:pt>
                <c:pt idx="5120">
                  <c:v>22018</c:v>
                </c:pt>
                <c:pt idx="5121">
                  <c:v>22019</c:v>
                </c:pt>
                <c:pt idx="5122">
                  <c:v>22020</c:v>
                </c:pt>
                <c:pt idx="5123">
                  <c:v>22021</c:v>
                </c:pt>
                <c:pt idx="5124">
                  <c:v>22022</c:v>
                </c:pt>
                <c:pt idx="5125">
                  <c:v>22023</c:v>
                </c:pt>
                <c:pt idx="5126">
                  <c:v>22024</c:v>
                </c:pt>
                <c:pt idx="5127">
                  <c:v>22025</c:v>
                </c:pt>
                <c:pt idx="5128">
                  <c:v>22026</c:v>
                </c:pt>
                <c:pt idx="5129">
                  <c:v>22027</c:v>
                </c:pt>
                <c:pt idx="5130">
                  <c:v>22028</c:v>
                </c:pt>
                <c:pt idx="5131">
                  <c:v>22029</c:v>
                </c:pt>
                <c:pt idx="5132">
                  <c:v>22030</c:v>
                </c:pt>
                <c:pt idx="5133">
                  <c:v>22031</c:v>
                </c:pt>
                <c:pt idx="5134">
                  <c:v>22032</c:v>
                </c:pt>
                <c:pt idx="5135">
                  <c:v>22033</c:v>
                </c:pt>
                <c:pt idx="5136">
                  <c:v>22034</c:v>
                </c:pt>
                <c:pt idx="5137">
                  <c:v>22035</c:v>
                </c:pt>
                <c:pt idx="5138">
                  <c:v>22036</c:v>
                </c:pt>
                <c:pt idx="5139">
                  <c:v>22037</c:v>
                </c:pt>
                <c:pt idx="5140">
                  <c:v>22038</c:v>
                </c:pt>
                <c:pt idx="5141">
                  <c:v>22039</c:v>
                </c:pt>
                <c:pt idx="5142">
                  <c:v>22040</c:v>
                </c:pt>
                <c:pt idx="5143">
                  <c:v>22041</c:v>
                </c:pt>
                <c:pt idx="5144">
                  <c:v>22042</c:v>
                </c:pt>
                <c:pt idx="5145">
                  <c:v>22043</c:v>
                </c:pt>
                <c:pt idx="5146">
                  <c:v>22044</c:v>
                </c:pt>
                <c:pt idx="5147">
                  <c:v>22045</c:v>
                </c:pt>
                <c:pt idx="5148">
                  <c:v>22046</c:v>
                </c:pt>
                <c:pt idx="5149">
                  <c:v>22047</c:v>
                </c:pt>
                <c:pt idx="5150">
                  <c:v>22048</c:v>
                </c:pt>
                <c:pt idx="5151">
                  <c:v>22049</c:v>
                </c:pt>
                <c:pt idx="5152">
                  <c:v>22050</c:v>
                </c:pt>
                <c:pt idx="5153">
                  <c:v>22051</c:v>
                </c:pt>
                <c:pt idx="5154">
                  <c:v>22052</c:v>
                </c:pt>
                <c:pt idx="5155">
                  <c:v>22053</c:v>
                </c:pt>
                <c:pt idx="5156">
                  <c:v>22054</c:v>
                </c:pt>
                <c:pt idx="5157">
                  <c:v>22055</c:v>
                </c:pt>
                <c:pt idx="5158">
                  <c:v>22056</c:v>
                </c:pt>
                <c:pt idx="5159">
                  <c:v>22057</c:v>
                </c:pt>
                <c:pt idx="5160">
                  <c:v>22058</c:v>
                </c:pt>
                <c:pt idx="5161">
                  <c:v>22059</c:v>
                </c:pt>
                <c:pt idx="5162">
                  <c:v>22060</c:v>
                </c:pt>
                <c:pt idx="5163">
                  <c:v>22061</c:v>
                </c:pt>
                <c:pt idx="5164">
                  <c:v>22062</c:v>
                </c:pt>
                <c:pt idx="5165">
                  <c:v>22063</c:v>
                </c:pt>
                <c:pt idx="5166">
                  <c:v>22064</c:v>
                </c:pt>
                <c:pt idx="5167">
                  <c:v>22065</c:v>
                </c:pt>
                <c:pt idx="5168">
                  <c:v>22066</c:v>
                </c:pt>
                <c:pt idx="5169">
                  <c:v>22067</c:v>
                </c:pt>
                <c:pt idx="5170">
                  <c:v>22068</c:v>
                </c:pt>
                <c:pt idx="5171">
                  <c:v>22069</c:v>
                </c:pt>
                <c:pt idx="5172">
                  <c:v>22070</c:v>
                </c:pt>
                <c:pt idx="5173">
                  <c:v>22071</c:v>
                </c:pt>
                <c:pt idx="5174">
                  <c:v>22072</c:v>
                </c:pt>
                <c:pt idx="5175">
                  <c:v>22073</c:v>
                </c:pt>
                <c:pt idx="5176">
                  <c:v>22074</c:v>
                </c:pt>
                <c:pt idx="5177">
                  <c:v>22075</c:v>
                </c:pt>
                <c:pt idx="5178">
                  <c:v>22076</c:v>
                </c:pt>
                <c:pt idx="5179">
                  <c:v>22077</c:v>
                </c:pt>
                <c:pt idx="5180">
                  <c:v>22078</c:v>
                </c:pt>
                <c:pt idx="5181">
                  <c:v>22079</c:v>
                </c:pt>
                <c:pt idx="5182">
                  <c:v>22080</c:v>
                </c:pt>
                <c:pt idx="5183">
                  <c:v>22081</c:v>
                </c:pt>
                <c:pt idx="5184">
                  <c:v>22082</c:v>
                </c:pt>
                <c:pt idx="5185">
                  <c:v>22083</c:v>
                </c:pt>
                <c:pt idx="5186">
                  <c:v>22084</c:v>
                </c:pt>
                <c:pt idx="5187">
                  <c:v>22085</c:v>
                </c:pt>
                <c:pt idx="5188">
                  <c:v>22086</c:v>
                </c:pt>
                <c:pt idx="5189">
                  <c:v>22087</c:v>
                </c:pt>
                <c:pt idx="5190">
                  <c:v>22088</c:v>
                </c:pt>
                <c:pt idx="5191">
                  <c:v>22089</c:v>
                </c:pt>
                <c:pt idx="5192">
                  <c:v>22090</c:v>
                </c:pt>
                <c:pt idx="5193">
                  <c:v>22091</c:v>
                </c:pt>
                <c:pt idx="5194">
                  <c:v>22092</c:v>
                </c:pt>
                <c:pt idx="5195">
                  <c:v>22093</c:v>
                </c:pt>
                <c:pt idx="5196">
                  <c:v>22094</c:v>
                </c:pt>
                <c:pt idx="5197">
                  <c:v>22095</c:v>
                </c:pt>
                <c:pt idx="5198">
                  <c:v>22096</c:v>
                </c:pt>
                <c:pt idx="5199">
                  <c:v>22097</c:v>
                </c:pt>
                <c:pt idx="5200">
                  <c:v>22098</c:v>
                </c:pt>
                <c:pt idx="5201">
                  <c:v>22099</c:v>
                </c:pt>
                <c:pt idx="5202">
                  <c:v>22100</c:v>
                </c:pt>
                <c:pt idx="5203">
                  <c:v>22101</c:v>
                </c:pt>
                <c:pt idx="5204">
                  <c:v>22102</c:v>
                </c:pt>
                <c:pt idx="5205">
                  <c:v>22103</c:v>
                </c:pt>
                <c:pt idx="5206">
                  <c:v>22104</c:v>
                </c:pt>
                <c:pt idx="5207">
                  <c:v>22105</c:v>
                </c:pt>
                <c:pt idx="5208">
                  <c:v>22106</c:v>
                </c:pt>
                <c:pt idx="5209">
                  <c:v>22107</c:v>
                </c:pt>
                <c:pt idx="5210">
                  <c:v>22108</c:v>
                </c:pt>
                <c:pt idx="5211">
                  <c:v>22109</c:v>
                </c:pt>
                <c:pt idx="5212">
                  <c:v>22110</c:v>
                </c:pt>
                <c:pt idx="5213">
                  <c:v>22111</c:v>
                </c:pt>
                <c:pt idx="5214">
                  <c:v>22112</c:v>
                </c:pt>
                <c:pt idx="5215">
                  <c:v>22113</c:v>
                </c:pt>
                <c:pt idx="5216">
                  <c:v>22114</c:v>
                </c:pt>
                <c:pt idx="5217">
                  <c:v>22115</c:v>
                </c:pt>
                <c:pt idx="5218">
                  <c:v>22116</c:v>
                </c:pt>
                <c:pt idx="5219">
                  <c:v>22117</c:v>
                </c:pt>
                <c:pt idx="5220">
                  <c:v>22118</c:v>
                </c:pt>
                <c:pt idx="5221">
                  <c:v>22119</c:v>
                </c:pt>
                <c:pt idx="5222">
                  <c:v>22120</c:v>
                </c:pt>
                <c:pt idx="5223">
                  <c:v>22121</c:v>
                </c:pt>
                <c:pt idx="5224">
                  <c:v>22122</c:v>
                </c:pt>
                <c:pt idx="5225">
                  <c:v>22123</c:v>
                </c:pt>
                <c:pt idx="5226">
                  <c:v>22124</c:v>
                </c:pt>
                <c:pt idx="5227">
                  <c:v>22125</c:v>
                </c:pt>
                <c:pt idx="5228">
                  <c:v>22126</c:v>
                </c:pt>
                <c:pt idx="5229">
                  <c:v>22127</c:v>
                </c:pt>
                <c:pt idx="5230">
                  <c:v>22128</c:v>
                </c:pt>
                <c:pt idx="5231">
                  <c:v>22129</c:v>
                </c:pt>
                <c:pt idx="5232">
                  <c:v>22130</c:v>
                </c:pt>
                <c:pt idx="5233">
                  <c:v>22131</c:v>
                </c:pt>
                <c:pt idx="5234">
                  <c:v>22132</c:v>
                </c:pt>
                <c:pt idx="5235">
                  <c:v>22133</c:v>
                </c:pt>
                <c:pt idx="5236">
                  <c:v>22134</c:v>
                </c:pt>
                <c:pt idx="5237">
                  <c:v>22135</c:v>
                </c:pt>
                <c:pt idx="5238">
                  <c:v>22136</c:v>
                </c:pt>
                <c:pt idx="5239">
                  <c:v>22137</c:v>
                </c:pt>
                <c:pt idx="5240">
                  <c:v>22138</c:v>
                </c:pt>
                <c:pt idx="5241">
                  <c:v>22139</c:v>
                </c:pt>
                <c:pt idx="5242">
                  <c:v>22140</c:v>
                </c:pt>
                <c:pt idx="5243">
                  <c:v>22141</c:v>
                </c:pt>
                <c:pt idx="5244">
                  <c:v>22142</c:v>
                </c:pt>
                <c:pt idx="5245">
                  <c:v>22143</c:v>
                </c:pt>
                <c:pt idx="5246">
                  <c:v>22144</c:v>
                </c:pt>
                <c:pt idx="5247">
                  <c:v>22145</c:v>
                </c:pt>
                <c:pt idx="5248">
                  <c:v>22146</c:v>
                </c:pt>
                <c:pt idx="5249">
                  <c:v>22147</c:v>
                </c:pt>
                <c:pt idx="5250">
                  <c:v>22148</c:v>
                </c:pt>
                <c:pt idx="5251">
                  <c:v>22149</c:v>
                </c:pt>
                <c:pt idx="5252">
                  <c:v>22150</c:v>
                </c:pt>
                <c:pt idx="5253">
                  <c:v>22151</c:v>
                </c:pt>
                <c:pt idx="5254">
                  <c:v>22152</c:v>
                </c:pt>
                <c:pt idx="5255">
                  <c:v>22153</c:v>
                </c:pt>
                <c:pt idx="5256">
                  <c:v>22154</c:v>
                </c:pt>
                <c:pt idx="5257">
                  <c:v>22155</c:v>
                </c:pt>
                <c:pt idx="5258">
                  <c:v>22156</c:v>
                </c:pt>
                <c:pt idx="5259">
                  <c:v>22157</c:v>
                </c:pt>
                <c:pt idx="5260">
                  <c:v>22158</c:v>
                </c:pt>
                <c:pt idx="5261">
                  <c:v>22159</c:v>
                </c:pt>
                <c:pt idx="5262">
                  <c:v>22160</c:v>
                </c:pt>
                <c:pt idx="5263">
                  <c:v>22161</c:v>
                </c:pt>
                <c:pt idx="5264">
                  <c:v>22162</c:v>
                </c:pt>
                <c:pt idx="5265">
                  <c:v>22163</c:v>
                </c:pt>
                <c:pt idx="5266">
                  <c:v>22164</c:v>
                </c:pt>
                <c:pt idx="5267">
                  <c:v>22165</c:v>
                </c:pt>
                <c:pt idx="5268">
                  <c:v>22166</c:v>
                </c:pt>
                <c:pt idx="5269">
                  <c:v>22167</c:v>
                </c:pt>
                <c:pt idx="5270">
                  <c:v>22168</c:v>
                </c:pt>
                <c:pt idx="5271">
                  <c:v>22169</c:v>
                </c:pt>
                <c:pt idx="5272">
                  <c:v>22170</c:v>
                </c:pt>
                <c:pt idx="5273">
                  <c:v>22171</c:v>
                </c:pt>
                <c:pt idx="5274">
                  <c:v>22172</c:v>
                </c:pt>
                <c:pt idx="5275">
                  <c:v>22173</c:v>
                </c:pt>
                <c:pt idx="5276">
                  <c:v>22174</c:v>
                </c:pt>
                <c:pt idx="5277">
                  <c:v>22175</c:v>
                </c:pt>
                <c:pt idx="5278">
                  <c:v>22176</c:v>
                </c:pt>
                <c:pt idx="5279">
                  <c:v>22177</c:v>
                </c:pt>
                <c:pt idx="5280">
                  <c:v>22178</c:v>
                </c:pt>
                <c:pt idx="5281">
                  <c:v>22179</c:v>
                </c:pt>
                <c:pt idx="5282">
                  <c:v>22180</c:v>
                </c:pt>
                <c:pt idx="5283">
                  <c:v>22181</c:v>
                </c:pt>
                <c:pt idx="5284">
                  <c:v>22182</c:v>
                </c:pt>
                <c:pt idx="5285">
                  <c:v>22183</c:v>
                </c:pt>
                <c:pt idx="5286">
                  <c:v>22184</c:v>
                </c:pt>
                <c:pt idx="5287">
                  <c:v>22185</c:v>
                </c:pt>
                <c:pt idx="5288">
                  <c:v>22186</c:v>
                </c:pt>
                <c:pt idx="5289">
                  <c:v>22187</c:v>
                </c:pt>
                <c:pt idx="5290">
                  <c:v>22188</c:v>
                </c:pt>
                <c:pt idx="5291">
                  <c:v>22189</c:v>
                </c:pt>
                <c:pt idx="5292">
                  <c:v>22190</c:v>
                </c:pt>
                <c:pt idx="5293">
                  <c:v>22191</c:v>
                </c:pt>
                <c:pt idx="5294">
                  <c:v>22192</c:v>
                </c:pt>
                <c:pt idx="5295">
                  <c:v>22193</c:v>
                </c:pt>
                <c:pt idx="5296">
                  <c:v>22194</c:v>
                </c:pt>
                <c:pt idx="5297">
                  <c:v>22195</c:v>
                </c:pt>
                <c:pt idx="5298">
                  <c:v>22196</c:v>
                </c:pt>
                <c:pt idx="5299">
                  <c:v>22197</c:v>
                </c:pt>
                <c:pt idx="5300">
                  <c:v>22198</c:v>
                </c:pt>
                <c:pt idx="5301">
                  <c:v>22199</c:v>
                </c:pt>
                <c:pt idx="5302">
                  <c:v>22200</c:v>
                </c:pt>
                <c:pt idx="5303">
                  <c:v>22201</c:v>
                </c:pt>
                <c:pt idx="5304">
                  <c:v>22202</c:v>
                </c:pt>
                <c:pt idx="5305">
                  <c:v>22203</c:v>
                </c:pt>
                <c:pt idx="5306">
                  <c:v>22204</c:v>
                </c:pt>
                <c:pt idx="5307">
                  <c:v>22205</c:v>
                </c:pt>
                <c:pt idx="5308">
                  <c:v>22206</c:v>
                </c:pt>
                <c:pt idx="5309">
                  <c:v>22207</c:v>
                </c:pt>
                <c:pt idx="5310">
                  <c:v>22208</c:v>
                </c:pt>
                <c:pt idx="5311">
                  <c:v>22209</c:v>
                </c:pt>
                <c:pt idx="5312">
                  <c:v>22210</c:v>
                </c:pt>
                <c:pt idx="5313">
                  <c:v>22211</c:v>
                </c:pt>
                <c:pt idx="5314">
                  <c:v>22212</c:v>
                </c:pt>
                <c:pt idx="5315">
                  <c:v>22213</c:v>
                </c:pt>
                <c:pt idx="5316">
                  <c:v>22214</c:v>
                </c:pt>
                <c:pt idx="5317">
                  <c:v>22215</c:v>
                </c:pt>
                <c:pt idx="5318">
                  <c:v>22216</c:v>
                </c:pt>
                <c:pt idx="5319">
                  <c:v>22217</c:v>
                </c:pt>
                <c:pt idx="5320">
                  <c:v>22218</c:v>
                </c:pt>
                <c:pt idx="5321">
                  <c:v>22219</c:v>
                </c:pt>
                <c:pt idx="5322">
                  <c:v>22220</c:v>
                </c:pt>
                <c:pt idx="5323">
                  <c:v>22221</c:v>
                </c:pt>
                <c:pt idx="5324">
                  <c:v>22222</c:v>
                </c:pt>
                <c:pt idx="5325">
                  <c:v>22223</c:v>
                </c:pt>
                <c:pt idx="5326">
                  <c:v>22224</c:v>
                </c:pt>
                <c:pt idx="5327">
                  <c:v>22225</c:v>
                </c:pt>
                <c:pt idx="5328">
                  <c:v>22226</c:v>
                </c:pt>
                <c:pt idx="5329">
                  <c:v>22227</c:v>
                </c:pt>
                <c:pt idx="5330">
                  <c:v>22228</c:v>
                </c:pt>
                <c:pt idx="5331">
                  <c:v>22229</c:v>
                </c:pt>
                <c:pt idx="5332">
                  <c:v>22230</c:v>
                </c:pt>
                <c:pt idx="5333">
                  <c:v>22231</c:v>
                </c:pt>
                <c:pt idx="5334">
                  <c:v>22232</c:v>
                </c:pt>
                <c:pt idx="5335">
                  <c:v>22233</c:v>
                </c:pt>
                <c:pt idx="5336">
                  <c:v>22234</c:v>
                </c:pt>
                <c:pt idx="5337">
                  <c:v>22235</c:v>
                </c:pt>
                <c:pt idx="5338">
                  <c:v>22236</c:v>
                </c:pt>
                <c:pt idx="5339">
                  <c:v>22237</c:v>
                </c:pt>
                <c:pt idx="5340">
                  <c:v>22238</c:v>
                </c:pt>
                <c:pt idx="5341">
                  <c:v>22239</c:v>
                </c:pt>
                <c:pt idx="5342">
                  <c:v>22240</c:v>
                </c:pt>
                <c:pt idx="5343">
                  <c:v>22241</c:v>
                </c:pt>
                <c:pt idx="5344">
                  <c:v>22242</c:v>
                </c:pt>
                <c:pt idx="5345">
                  <c:v>22243</c:v>
                </c:pt>
                <c:pt idx="5346">
                  <c:v>22244</c:v>
                </c:pt>
                <c:pt idx="5347">
                  <c:v>22245</c:v>
                </c:pt>
                <c:pt idx="5348">
                  <c:v>22246</c:v>
                </c:pt>
                <c:pt idx="5349">
                  <c:v>22247</c:v>
                </c:pt>
                <c:pt idx="5350">
                  <c:v>22248</c:v>
                </c:pt>
                <c:pt idx="5351">
                  <c:v>22249</c:v>
                </c:pt>
                <c:pt idx="5352">
                  <c:v>22250</c:v>
                </c:pt>
                <c:pt idx="5353">
                  <c:v>22251</c:v>
                </c:pt>
                <c:pt idx="5354">
                  <c:v>22252</c:v>
                </c:pt>
                <c:pt idx="5355">
                  <c:v>22253</c:v>
                </c:pt>
                <c:pt idx="5356">
                  <c:v>22254</c:v>
                </c:pt>
                <c:pt idx="5357">
                  <c:v>22255</c:v>
                </c:pt>
                <c:pt idx="5358">
                  <c:v>22256</c:v>
                </c:pt>
                <c:pt idx="5359">
                  <c:v>22257</c:v>
                </c:pt>
                <c:pt idx="5360">
                  <c:v>22258</c:v>
                </c:pt>
                <c:pt idx="5361">
                  <c:v>22259</c:v>
                </c:pt>
                <c:pt idx="5362">
                  <c:v>22260</c:v>
                </c:pt>
                <c:pt idx="5363">
                  <c:v>22261</c:v>
                </c:pt>
                <c:pt idx="5364">
                  <c:v>22262</c:v>
                </c:pt>
                <c:pt idx="5365">
                  <c:v>22263</c:v>
                </c:pt>
                <c:pt idx="5366">
                  <c:v>22264</c:v>
                </c:pt>
                <c:pt idx="5367">
                  <c:v>22265</c:v>
                </c:pt>
                <c:pt idx="5368">
                  <c:v>22266</c:v>
                </c:pt>
                <c:pt idx="5369">
                  <c:v>22267</c:v>
                </c:pt>
                <c:pt idx="5370">
                  <c:v>22268</c:v>
                </c:pt>
                <c:pt idx="5371">
                  <c:v>22269</c:v>
                </c:pt>
                <c:pt idx="5372">
                  <c:v>22270</c:v>
                </c:pt>
                <c:pt idx="5373">
                  <c:v>22271</c:v>
                </c:pt>
                <c:pt idx="5374">
                  <c:v>22272</c:v>
                </c:pt>
                <c:pt idx="5375">
                  <c:v>22273</c:v>
                </c:pt>
                <c:pt idx="5376">
                  <c:v>22274</c:v>
                </c:pt>
                <c:pt idx="5377">
                  <c:v>22275</c:v>
                </c:pt>
                <c:pt idx="5378">
                  <c:v>22276</c:v>
                </c:pt>
                <c:pt idx="5379">
                  <c:v>22277</c:v>
                </c:pt>
                <c:pt idx="5380">
                  <c:v>22278</c:v>
                </c:pt>
                <c:pt idx="5381">
                  <c:v>22279</c:v>
                </c:pt>
                <c:pt idx="5382">
                  <c:v>22280</c:v>
                </c:pt>
                <c:pt idx="5383">
                  <c:v>22281</c:v>
                </c:pt>
                <c:pt idx="5384">
                  <c:v>22282</c:v>
                </c:pt>
                <c:pt idx="5385">
                  <c:v>22283</c:v>
                </c:pt>
                <c:pt idx="5386">
                  <c:v>22284</c:v>
                </c:pt>
                <c:pt idx="5387">
                  <c:v>22285</c:v>
                </c:pt>
                <c:pt idx="5388">
                  <c:v>22286</c:v>
                </c:pt>
                <c:pt idx="5389">
                  <c:v>22287</c:v>
                </c:pt>
                <c:pt idx="5390">
                  <c:v>22288</c:v>
                </c:pt>
                <c:pt idx="5391">
                  <c:v>22289</c:v>
                </c:pt>
                <c:pt idx="5392">
                  <c:v>22290</c:v>
                </c:pt>
                <c:pt idx="5393">
                  <c:v>22291</c:v>
                </c:pt>
                <c:pt idx="5394">
                  <c:v>22292</c:v>
                </c:pt>
                <c:pt idx="5395">
                  <c:v>22293</c:v>
                </c:pt>
                <c:pt idx="5396">
                  <c:v>22294</c:v>
                </c:pt>
                <c:pt idx="5397">
                  <c:v>22295</c:v>
                </c:pt>
                <c:pt idx="5398">
                  <c:v>22296</c:v>
                </c:pt>
                <c:pt idx="5399">
                  <c:v>22297</c:v>
                </c:pt>
                <c:pt idx="5400">
                  <c:v>22298</c:v>
                </c:pt>
                <c:pt idx="5401">
                  <c:v>22299</c:v>
                </c:pt>
                <c:pt idx="5402">
                  <c:v>22300</c:v>
                </c:pt>
                <c:pt idx="5403">
                  <c:v>22301</c:v>
                </c:pt>
                <c:pt idx="5404">
                  <c:v>22302</c:v>
                </c:pt>
                <c:pt idx="5405">
                  <c:v>22303</c:v>
                </c:pt>
                <c:pt idx="5406">
                  <c:v>22304</c:v>
                </c:pt>
                <c:pt idx="5407">
                  <c:v>22305</c:v>
                </c:pt>
                <c:pt idx="5408">
                  <c:v>22306</c:v>
                </c:pt>
                <c:pt idx="5409">
                  <c:v>22307</c:v>
                </c:pt>
                <c:pt idx="5410">
                  <c:v>22308</c:v>
                </c:pt>
                <c:pt idx="5411">
                  <c:v>22309</c:v>
                </c:pt>
                <c:pt idx="5412">
                  <c:v>22310</c:v>
                </c:pt>
                <c:pt idx="5413">
                  <c:v>22311</c:v>
                </c:pt>
                <c:pt idx="5414">
                  <c:v>22312</c:v>
                </c:pt>
                <c:pt idx="5415">
                  <c:v>22313</c:v>
                </c:pt>
                <c:pt idx="5416">
                  <c:v>22314</c:v>
                </c:pt>
                <c:pt idx="5417">
                  <c:v>22315</c:v>
                </c:pt>
                <c:pt idx="5418">
                  <c:v>22316</c:v>
                </c:pt>
                <c:pt idx="5419">
                  <c:v>22317</c:v>
                </c:pt>
                <c:pt idx="5420">
                  <c:v>22318</c:v>
                </c:pt>
                <c:pt idx="5421">
                  <c:v>22319</c:v>
                </c:pt>
                <c:pt idx="5422">
                  <c:v>22320</c:v>
                </c:pt>
                <c:pt idx="5423">
                  <c:v>22321</c:v>
                </c:pt>
                <c:pt idx="5424">
                  <c:v>22322</c:v>
                </c:pt>
                <c:pt idx="5425">
                  <c:v>22323</c:v>
                </c:pt>
                <c:pt idx="5426">
                  <c:v>22324</c:v>
                </c:pt>
                <c:pt idx="5427">
                  <c:v>22325</c:v>
                </c:pt>
                <c:pt idx="5428">
                  <c:v>22326</c:v>
                </c:pt>
                <c:pt idx="5429">
                  <c:v>22327</c:v>
                </c:pt>
                <c:pt idx="5430">
                  <c:v>22328</c:v>
                </c:pt>
                <c:pt idx="5431">
                  <c:v>22329</c:v>
                </c:pt>
                <c:pt idx="5432">
                  <c:v>22330</c:v>
                </c:pt>
                <c:pt idx="5433">
                  <c:v>22331</c:v>
                </c:pt>
                <c:pt idx="5434">
                  <c:v>22332</c:v>
                </c:pt>
                <c:pt idx="5435">
                  <c:v>22333</c:v>
                </c:pt>
                <c:pt idx="5436">
                  <c:v>22334</c:v>
                </c:pt>
                <c:pt idx="5437">
                  <c:v>22335</c:v>
                </c:pt>
                <c:pt idx="5438">
                  <c:v>22336</c:v>
                </c:pt>
                <c:pt idx="5439">
                  <c:v>22337</c:v>
                </c:pt>
                <c:pt idx="5440">
                  <c:v>22338</c:v>
                </c:pt>
                <c:pt idx="5441">
                  <c:v>22339</c:v>
                </c:pt>
                <c:pt idx="5442">
                  <c:v>22340</c:v>
                </c:pt>
                <c:pt idx="5443">
                  <c:v>22341</c:v>
                </c:pt>
                <c:pt idx="5444">
                  <c:v>22342</c:v>
                </c:pt>
                <c:pt idx="5445">
                  <c:v>22343</c:v>
                </c:pt>
                <c:pt idx="5446">
                  <c:v>22344</c:v>
                </c:pt>
                <c:pt idx="5447">
                  <c:v>22345</c:v>
                </c:pt>
                <c:pt idx="5448">
                  <c:v>22346</c:v>
                </c:pt>
                <c:pt idx="5449">
                  <c:v>22347</c:v>
                </c:pt>
                <c:pt idx="5450">
                  <c:v>22348</c:v>
                </c:pt>
                <c:pt idx="5451">
                  <c:v>22349</c:v>
                </c:pt>
                <c:pt idx="5452">
                  <c:v>22350</c:v>
                </c:pt>
                <c:pt idx="5453">
                  <c:v>22351</c:v>
                </c:pt>
                <c:pt idx="5454">
                  <c:v>22352</c:v>
                </c:pt>
                <c:pt idx="5455">
                  <c:v>22353</c:v>
                </c:pt>
                <c:pt idx="5456">
                  <c:v>22354</c:v>
                </c:pt>
                <c:pt idx="5457">
                  <c:v>22355</c:v>
                </c:pt>
                <c:pt idx="5458">
                  <c:v>22356</c:v>
                </c:pt>
                <c:pt idx="5459">
                  <c:v>22357</c:v>
                </c:pt>
                <c:pt idx="5460">
                  <c:v>22358</c:v>
                </c:pt>
                <c:pt idx="5461">
                  <c:v>22359</c:v>
                </c:pt>
                <c:pt idx="5462">
                  <c:v>22360</c:v>
                </c:pt>
                <c:pt idx="5463">
                  <c:v>22361</c:v>
                </c:pt>
                <c:pt idx="5464">
                  <c:v>22362</c:v>
                </c:pt>
                <c:pt idx="5465">
                  <c:v>22363</c:v>
                </c:pt>
                <c:pt idx="5466">
                  <c:v>22364</c:v>
                </c:pt>
                <c:pt idx="5467">
                  <c:v>22365</c:v>
                </c:pt>
                <c:pt idx="5468">
                  <c:v>22366</c:v>
                </c:pt>
                <c:pt idx="5469">
                  <c:v>22367</c:v>
                </c:pt>
                <c:pt idx="5470">
                  <c:v>22368</c:v>
                </c:pt>
                <c:pt idx="5471">
                  <c:v>22369</c:v>
                </c:pt>
                <c:pt idx="5472">
                  <c:v>22370</c:v>
                </c:pt>
                <c:pt idx="5473">
                  <c:v>22371</c:v>
                </c:pt>
                <c:pt idx="5474">
                  <c:v>22372</c:v>
                </c:pt>
                <c:pt idx="5475">
                  <c:v>22373</c:v>
                </c:pt>
                <c:pt idx="5476">
                  <c:v>22374</c:v>
                </c:pt>
                <c:pt idx="5477">
                  <c:v>22375</c:v>
                </c:pt>
                <c:pt idx="5478">
                  <c:v>22376</c:v>
                </c:pt>
                <c:pt idx="5479">
                  <c:v>22377</c:v>
                </c:pt>
                <c:pt idx="5480">
                  <c:v>22378</c:v>
                </c:pt>
                <c:pt idx="5481">
                  <c:v>22379</c:v>
                </c:pt>
                <c:pt idx="5482">
                  <c:v>22380</c:v>
                </c:pt>
                <c:pt idx="5483">
                  <c:v>22381</c:v>
                </c:pt>
                <c:pt idx="5484">
                  <c:v>22382</c:v>
                </c:pt>
                <c:pt idx="5485">
                  <c:v>22383</c:v>
                </c:pt>
                <c:pt idx="5486">
                  <c:v>22384</c:v>
                </c:pt>
                <c:pt idx="5487">
                  <c:v>22385</c:v>
                </c:pt>
                <c:pt idx="5488">
                  <c:v>22386</c:v>
                </c:pt>
                <c:pt idx="5489">
                  <c:v>22387</c:v>
                </c:pt>
                <c:pt idx="5490">
                  <c:v>22388</c:v>
                </c:pt>
                <c:pt idx="5491">
                  <c:v>22389</c:v>
                </c:pt>
                <c:pt idx="5492">
                  <c:v>22390</c:v>
                </c:pt>
                <c:pt idx="5493">
                  <c:v>22391</c:v>
                </c:pt>
                <c:pt idx="5494">
                  <c:v>22392</c:v>
                </c:pt>
                <c:pt idx="5495">
                  <c:v>22393</c:v>
                </c:pt>
                <c:pt idx="5496">
                  <c:v>22394</c:v>
                </c:pt>
                <c:pt idx="5497">
                  <c:v>22395</c:v>
                </c:pt>
                <c:pt idx="5498">
                  <c:v>22396</c:v>
                </c:pt>
                <c:pt idx="5499">
                  <c:v>22397</c:v>
                </c:pt>
                <c:pt idx="5500">
                  <c:v>22398</c:v>
                </c:pt>
                <c:pt idx="5501">
                  <c:v>22399</c:v>
                </c:pt>
                <c:pt idx="5502">
                  <c:v>22400</c:v>
                </c:pt>
                <c:pt idx="5503">
                  <c:v>22401</c:v>
                </c:pt>
                <c:pt idx="5504">
                  <c:v>22402</c:v>
                </c:pt>
                <c:pt idx="5505">
                  <c:v>22403</c:v>
                </c:pt>
                <c:pt idx="5506">
                  <c:v>22404</c:v>
                </c:pt>
                <c:pt idx="5507">
                  <c:v>22405</c:v>
                </c:pt>
                <c:pt idx="5508">
                  <c:v>22406</c:v>
                </c:pt>
                <c:pt idx="5509">
                  <c:v>22407</c:v>
                </c:pt>
                <c:pt idx="5510">
                  <c:v>22408</c:v>
                </c:pt>
                <c:pt idx="5511">
                  <c:v>22409</c:v>
                </c:pt>
                <c:pt idx="5512">
                  <c:v>22410</c:v>
                </c:pt>
                <c:pt idx="5513">
                  <c:v>22411</c:v>
                </c:pt>
                <c:pt idx="5514">
                  <c:v>22412</c:v>
                </c:pt>
                <c:pt idx="5515">
                  <c:v>22413</c:v>
                </c:pt>
                <c:pt idx="5516">
                  <c:v>22414</c:v>
                </c:pt>
                <c:pt idx="5517">
                  <c:v>22415</c:v>
                </c:pt>
                <c:pt idx="5518">
                  <c:v>22416</c:v>
                </c:pt>
                <c:pt idx="5519">
                  <c:v>22417</c:v>
                </c:pt>
                <c:pt idx="5520">
                  <c:v>22418</c:v>
                </c:pt>
                <c:pt idx="5521">
                  <c:v>22419</c:v>
                </c:pt>
                <c:pt idx="5522">
                  <c:v>22420</c:v>
                </c:pt>
                <c:pt idx="5523">
                  <c:v>22421</c:v>
                </c:pt>
                <c:pt idx="5524">
                  <c:v>22422</c:v>
                </c:pt>
                <c:pt idx="5525">
                  <c:v>22423</c:v>
                </c:pt>
                <c:pt idx="5526">
                  <c:v>22424</c:v>
                </c:pt>
                <c:pt idx="5527">
                  <c:v>22425</c:v>
                </c:pt>
                <c:pt idx="5528">
                  <c:v>22426</c:v>
                </c:pt>
                <c:pt idx="5529">
                  <c:v>22427</c:v>
                </c:pt>
                <c:pt idx="5530">
                  <c:v>22428</c:v>
                </c:pt>
                <c:pt idx="5531">
                  <c:v>22429</c:v>
                </c:pt>
                <c:pt idx="5532">
                  <c:v>22430</c:v>
                </c:pt>
                <c:pt idx="5533">
                  <c:v>22431</c:v>
                </c:pt>
                <c:pt idx="5534">
                  <c:v>22432</c:v>
                </c:pt>
                <c:pt idx="5535">
                  <c:v>22433</c:v>
                </c:pt>
                <c:pt idx="5536">
                  <c:v>22434</c:v>
                </c:pt>
                <c:pt idx="5537">
                  <c:v>22435</c:v>
                </c:pt>
                <c:pt idx="5538">
                  <c:v>22436</c:v>
                </c:pt>
                <c:pt idx="5539">
                  <c:v>22437</c:v>
                </c:pt>
                <c:pt idx="5540">
                  <c:v>22438</c:v>
                </c:pt>
                <c:pt idx="5541">
                  <c:v>22439</c:v>
                </c:pt>
                <c:pt idx="5542">
                  <c:v>22440</c:v>
                </c:pt>
                <c:pt idx="5543">
                  <c:v>22441</c:v>
                </c:pt>
                <c:pt idx="5544">
                  <c:v>22442</c:v>
                </c:pt>
                <c:pt idx="5545">
                  <c:v>22443</c:v>
                </c:pt>
                <c:pt idx="5546">
                  <c:v>22444</c:v>
                </c:pt>
                <c:pt idx="5547">
                  <c:v>22445</c:v>
                </c:pt>
                <c:pt idx="5548">
                  <c:v>22446</c:v>
                </c:pt>
                <c:pt idx="5549">
                  <c:v>22447</c:v>
                </c:pt>
                <c:pt idx="5550">
                  <c:v>22448</c:v>
                </c:pt>
                <c:pt idx="5551">
                  <c:v>22449</c:v>
                </c:pt>
                <c:pt idx="5552">
                  <c:v>22450</c:v>
                </c:pt>
                <c:pt idx="5553">
                  <c:v>22451</c:v>
                </c:pt>
                <c:pt idx="5554">
                  <c:v>22452</c:v>
                </c:pt>
                <c:pt idx="5555">
                  <c:v>22453</c:v>
                </c:pt>
                <c:pt idx="5556">
                  <c:v>22454</c:v>
                </c:pt>
                <c:pt idx="5557">
                  <c:v>22455</c:v>
                </c:pt>
                <c:pt idx="5558">
                  <c:v>22456</c:v>
                </c:pt>
                <c:pt idx="5559">
                  <c:v>22457</c:v>
                </c:pt>
                <c:pt idx="5560">
                  <c:v>22458</c:v>
                </c:pt>
                <c:pt idx="5561">
                  <c:v>22459</c:v>
                </c:pt>
                <c:pt idx="5562">
                  <c:v>22460</c:v>
                </c:pt>
                <c:pt idx="5563">
                  <c:v>22461</c:v>
                </c:pt>
                <c:pt idx="5564">
                  <c:v>22462</c:v>
                </c:pt>
                <c:pt idx="5565">
                  <c:v>22463</c:v>
                </c:pt>
                <c:pt idx="5566">
                  <c:v>22464</c:v>
                </c:pt>
                <c:pt idx="5567">
                  <c:v>22465</c:v>
                </c:pt>
                <c:pt idx="5568">
                  <c:v>22466</c:v>
                </c:pt>
                <c:pt idx="5569">
                  <c:v>22467</c:v>
                </c:pt>
                <c:pt idx="5570">
                  <c:v>22468</c:v>
                </c:pt>
                <c:pt idx="5571">
                  <c:v>22469</c:v>
                </c:pt>
                <c:pt idx="5572">
                  <c:v>22470</c:v>
                </c:pt>
                <c:pt idx="5573">
                  <c:v>22471</c:v>
                </c:pt>
                <c:pt idx="5574">
                  <c:v>22472</c:v>
                </c:pt>
                <c:pt idx="5575">
                  <c:v>22473</c:v>
                </c:pt>
                <c:pt idx="5576">
                  <c:v>22474</c:v>
                </c:pt>
                <c:pt idx="5577">
                  <c:v>22475</c:v>
                </c:pt>
                <c:pt idx="5578">
                  <c:v>22476</c:v>
                </c:pt>
                <c:pt idx="5579">
                  <c:v>22477</c:v>
                </c:pt>
                <c:pt idx="5580">
                  <c:v>22478</c:v>
                </c:pt>
                <c:pt idx="5581">
                  <c:v>22479</c:v>
                </c:pt>
                <c:pt idx="5582">
                  <c:v>22480</c:v>
                </c:pt>
                <c:pt idx="5583">
                  <c:v>22481</c:v>
                </c:pt>
                <c:pt idx="5584">
                  <c:v>22482</c:v>
                </c:pt>
                <c:pt idx="5585">
                  <c:v>22483</c:v>
                </c:pt>
                <c:pt idx="5586">
                  <c:v>22484</c:v>
                </c:pt>
                <c:pt idx="5587">
                  <c:v>22485</c:v>
                </c:pt>
                <c:pt idx="5588">
                  <c:v>22486</c:v>
                </c:pt>
                <c:pt idx="5589">
                  <c:v>22487</c:v>
                </c:pt>
                <c:pt idx="5590">
                  <c:v>22488</c:v>
                </c:pt>
                <c:pt idx="5591">
                  <c:v>22489</c:v>
                </c:pt>
                <c:pt idx="5592">
                  <c:v>22490</c:v>
                </c:pt>
                <c:pt idx="5593">
                  <c:v>22491</c:v>
                </c:pt>
                <c:pt idx="5594">
                  <c:v>22492</c:v>
                </c:pt>
                <c:pt idx="5595">
                  <c:v>22493</c:v>
                </c:pt>
                <c:pt idx="5596">
                  <c:v>22494</c:v>
                </c:pt>
                <c:pt idx="5597">
                  <c:v>22495</c:v>
                </c:pt>
                <c:pt idx="5598">
                  <c:v>22496</c:v>
                </c:pt>
                <c:pt idx="5599">
                  <c:v>22497</c:v>
                </c:pt>
                <c:pt idx="5600">
                  <c:v>22498</c:v>
                </c:pt>
                <c:pt idx="5601">
                  <c:v>22499</c:v>
                </c:pt>
                <c:pt idx="5602">
                  <c:v>22500</c:v>
                </c:pt>
                <c:pt idx="5603">
                  <c:v>22501</c:v>
                </c:pt>
                <c:pt idx="5604">
                  <c:v>22502</c:v>
                </c:pt>
                <c:pt idx="5605">
                  <c:v>22503</c:v>
                </c:pt>
                <c:pt idx="5606">
                  <c:v>22504</c:v>
                </c:pt>
                <c:pt idx="5607">
                  <c:v>22505</c:v>
                </c:pt>
                <c:pt idx="5608">
                  <c:v>22506</c:v>
                </c:pt>
                <c:pt idx="5609">
                  <c:v>22507</c:v>
                </c:pt>
                <c:pt idx="5610">
                  <c:v>22508</c:v>
                </c:pt>
                <c:pt idx="5611">
                  <c:v>22509</c:v>
                </c:pt>
                <c:pt idx="5612">
                  <c:v>22510</c:v>
                </c:pt>
                <c:pt idx="5613">
                  <c:v>22511</c:v>
                </c:pt>
                <c:pt idx="5614">
                  <c:v>22512</c:v>
                </c:pt>
                <c:pt idx="5615">
                  <c:v>22513</c:v>
                </c:pt>
                <c:pt idx="5616">
                  <c:v>22514</c:v>
                </c:pt>
                <c:pt idx="5617">
                  <c:v>22515</c:v>
                </c:pt>
                <c:pt idx="5618">
                  <c:v>22516</c:v>
                </c:pt>
                <c:pt idx="5619">
                  <c:v>22517</c:v>
                </c:pt>
                <c:pt idx="5620">
                  <c:v>22518</c:v>
                </c:pt>
                <c:pt idx="5621">
                  <c:v>22519</c:v>
                </c:pt>
                <c:pt idx="5622">
                  <c:v>22520</c:v>
                </c:pt>
                <c:pt idx="5623">
                  <c:v>22521</c:v>
                </c:pt>
                <c:pt idx="5624">
                  <c:v>22522</c:v>
                </c:pt>
                <c:pt idx="5625">
                  <c:v>22523</c:v>
                </c:pt>
                <c:pt idx="5626">
                  <c:v>22524</c:v>
                </c:pt>
                <c:pt idx="5627">
                  <c:v>22525</c:v>
                </c:pt>
                <c:pt idx="5628">
                  <c:v>22526</c:v>
                </c:pt>
                <c:pt idx="5629">
                  <c:v>22527</c:v>
                </c:pt>
                <c:pt idx="5630">
                  <c:v>22528</c:v>
                </c:pt>
                <c:pt idx="5631">
                  <c:v>22529</c:v>
                </c:pt>
                <c:pt idx="5632">
                  <c:v>22530</c:v>
                </c:pt>
                <c:pt idx="5633">
                  <c:v>22531</c:v>
                </c:pt>
                <c:pt idx="5634">
                  <c:v>22532</c:v>
                </c:pt>
                <c:pt idx="5635">
                  <c:v>22533</c:v>
                </c:pt>
                <c:pt idx="5636">
                  <c:v>22534</c:v>
                </c:pt>
                <c:pt idx="5637">
                  <c:v>22535</c:v>
                </c:pt>
                <c:pt idx="5638">
                  <c:v>22536</c:v>
                </c:pt>
                <c:pt idx="5639">
                  <c:v>22537</c:v>
                </c:pt>
                <c:pt idx="5640">
                  <c:v>22538</c:v>
                </c:pt>
                <c:pt idx="5641">
                  <c:v>22539</c:v>
                </c:pt>
                <c:pt idx="5642">
                  <c:v>22540</c:v>
                </c:pt>
                <c:pt idx="5643">
                  <c:v>22541</c:v>
                </c:pt>
                <c:pt idx="5644">
                  <c:v>22542</c:v>
                </c:pt>
                <c:pt idx="5645">
                  <c:v>22543</c:v>
                </c:pt>
                <c:pt idx="5646">
                  <c:v>22544</c:v>
                </c:pt>
                <c:pt idx="5647">
                  <c:v>22545</c:v>
                </c:pt>
                <c:pt idx="5648">
                  <c:v>22546</c:v>
                </c:pt>
                <c:pt idx="5649">
                  <c:v>22547</c:v>
                </c:pt>
                <c:pt idx="5650">
                  <c:v>22548</c:v>
                </c:pt>
                <c:pt idx="5651">
                  <c:v>22549</c:v>
                </c:pt>
                <c:pt idx="5652">
                  <c:v>22550</c:v>
                </c:pt>
                <c:pt idx="5653">
                  <c:v>22551</c:v>
                </c:pt>
                <c:pt idx="5654">
                  <c:v>22552</c:v>
                </c:pt>
                <c:pt idx="5655">
                  <c:v>22553</c:v>
                </c:pt>
                <c:pt idx="5656">
                  <c:v>22554</c:v>
                </c:pt>
                <c:pt idx="5657">
                  <c:v>22555</c:v>
                </c:pt>
                <c:pt idx="5658">
                  <c:v>22556</c:v>
                </c:pt>
                <c:pt idx="5659">
                  <c:v>22557</c:v>
                </c:pt>
                <c:pt idx="5660">
                  <c:v>22558</c:v>
                </c:pt>
                <c:pt idx="5661">
                  <c:v>22559</c:v>
                </c:pt>
                <c:pt idx="5662">
                  <c:v>22560</c:v>
                </c:pt>
                <c:pt idx="5663">
                  <c:v>22561</c:v>
                </c:pt>
                <c:pt idx="5664">
                  <c:v>22562</c:v>
                </c:pt>
                <c:pt idx="5665">
                  <c:v>22563</c:v>
                </c:pt>
                <c:pt idx="5666">
                  <c:v>22564</c:v>
                </c:pt>
                <c:pt idx="5667">
                  <c:v>22565</c:v>
                </c:pt>
                <c:pt idx="5668">
                  <c:v>22566</c:v>
                </c:pt>
                <c:pt idx="5669">
                  <c:v>22567</c:v>
                </c:pt>
                <c:pt idx="5670">
                  <c:v>22568</c:v>
                </c:pt>
                <c:pt idx="5671">
                  <c:v>22569</c:v>
                </c:pt>
                <c:pt idx="5672">
                  <c:v>22570</c:v>
                </c:pt>
                <c:pt idx="5673">
                  <c:v>22571</c:v>
                </c:pt>
                <c:pt idx="5674">
                  <c:v>22572</c:v>
                </c:pt>
                <c:pt idx="5675">
                  <c:v>22573</c:v>
                </c:pt>
                <c:pt idx="5676">
                  <c:v>22574</c:v>
                </c:pt>
                <c:pt idx="5677">
                  <c:v>22575</c:v>
                </c:pt>
                <c:pt idx="5678">
                  <c:v>22576</c:v>
                </c:pt>
                <c:pt idx="5679">
                  <c:v>22577</c:v>
                </c:pt>
                <c:pt idx="5680">
                  <c:v>22578</c:v>
                </c:pt>
                <c:pt idx="5681">
                  <c:v>22579</c:v>
                </c:pt>
                <c:pt idx="5682">
                  <c:v>22580</c:v>
                </c:pt>
                <c:pt idx="5683">
                  <c:v>22581</c:v>
                </c:pt>
                <c:pt idx="5684">
                  <c:v>22582</c:v>
                </c:pt>
                <c:pt idx="5685">
                  <c:v>22583</c:v>
                </c:pt>
                <c:pt idx="5686">
                  <c:v>22584</c:v>
                </c:pt>
                <c:pt idx="5687">
                  <c:v>22585</c:v>
                </c:pt>
                <c:pt idx="5688">
                  <c:v>22586</c:v>
                </c:pt>
                <c:pt idx="5689">
                  <c:v>22587</c:v>
                </c:pt>
                <c:pt idx="5690">
                  <c:v>22588</c:v>
                </c:pt>
                <c:pt idx="5691">
                  <c:v>22589</c:v>
                </c:pt>
                <c:pt idx="5692">
                  <c:v>22590</c:v>
                </c:pt>
                <c:pt idx="5693">
                  <c:v>22591</c:v>
                </c:pt>
                <c:pt idx="5694">
                  <c:v>22592</c:v>
                </c:pt>
                <c:pt idx="5695">
                  <c:v>22593</c:v>
                </c:pt>
                <c:pt idx="5696">
                  <c:v>22594</c:v>
                </c:pt>
                <c:pt idx="5697">
                  <c:v>22595</c:v>
                </c:pt>
                <c:pt idx="5698">
                  <c:v>22596</c:v>
                </c:pt>
                <c:pt idx="5699">
                  <c:v>22597</c:v>
                </c:pt>
                <c:pt idx="5700">
                  <c:v>22598</c:v>
                </c:pt>
                <c:pt idx="5701">
                  <c:v>22599</c:v>
                </c:pt>
                <c:pt idx="5702">
                  <c:v>22600</c:v>
                </c:pt>
                <c:pt idx="5703">
                  <c:v>22601</c:v>
                </c:pt>
                <c:pt idx="5704">
                  <c:v>22602</c:v>
                </c:pt>
                <c:pt idx="5705">
                  <c:v>22603</c:v>
                </c:pt>
                <c:pt idx="5706">
                  <c:v>22604</c:v>
                </c:pt>
                <c:pt idx="5707">
                  <c:v>22605</c:v>
                </c:pt>
                <c:pt idx="5708">
                  <c:v>22606</c:v>
                </c:pt>
                <c:pt idx="5709">
                  <c:v>22607</c:v>
                </c:pt>
                <c:pt idx="5710">
                  <c:v>22608</c:v>
                </c:pt>
                <c:pt idx="5711">
                  <c:v>22609</c:v>
                </c:pt>
                <c:pt idx="5712">
                  <c:v>22610</c:v>
                </c:pt>
                <c:pt idx="5713">
                  <c:v>22611</c:v>
                </c:pt>
                <c:pt idx="5714">
                  <c:v>22612</c:v>
                </c:pt>
                <c:pt idx="5715">
                  <c:v>22613</c:v>
                </c:pt>
                <c:pt idx="5716">
                  <c:v>22614</c:v>
                </c:pt>
                <c:pt idx="5717">
                  <c:v>22615</c:v>
                </c:pt>
                <c:pt idx="5718">
                  <c:v>22616</c:v>
                </c:pt>
                <c:pt idx="5719">
                  <c:v>22617</c:v>
                </c:pt>
                <c:pt idx="5720">
                  <c:v>22618</c:v>
                </c:pt>
                <c:pt idx="5721">
                  <c:v>22619</c:v>
                </c:pt>
                <c:pt idx="5722">
                  <c:v>22620</c:v>
                </c:pt>
                <c:pt idx="5723">
                  <c:v>22621</c:v>
                </c:pt>
                <c:pt idx="5724">
                  <c:v>22622</c:v>
                </c:pt>
                <c:pt idx="5725">
                  <c:v>22623</c:v>
                </c:pt>
                <c:pt idx="5726">
                  <c:v>22624</c:v>
                </c:pt>
                <c:pt idx="5727">
                  <c:v>22625</c:v>
                </c:pt>
                <c:pt idx="5728">
                  <c:v>22626</c:v>
                </c:pt>
                <c:pt idx="5729">
                  <c:v>22627</c:v>
                </c:pt>
                <c:pt idx="5730">
                  <c:v>22628</c:v>
                </c:pt>
                <c:pt idx="5731">
                  <c:v>22629</c:v>
                </c:pt>
                <c:pt idx="5732">
                  <c:v>22630</c:v>
                </c:pt>
                <c:pt idx="5733">
                  <c:v>22631</c:v>
                </c:pt>
                <c:pt idx="5734">
                  <c:v>22632</c:v>
                </c:pt>
                <c:pt idx="5735">
                  <c:v>22633</c:v>
                </c:pt>
                <c:pt idx="5736">
                  <c:v>22634</c:v>
                </c:pt>
                <c:pt idx="5737">
                  <c:v>22635</c:v>
                </c:pt>
                <c:pt idx="5738">
                  <c:v>22636</c:v>
                </c:pt>
                <c:pt idx="5739">
                  <c:v>22637</c:v>
                </c:pt>
                <c:pt idx="5740">
                  <c:v>22638</c:v>
                </c:pt>
                <c:pt idx="5741">
                  <c:v>22639</c:v>
                </c:pt>
                <c:pt idx="5742">
                  <c:v>22640</c:v>
                </c:pt>
                <c:pt idx="5743">
                  <c:v>22641</c:v>
                </c:pt>
                <c:pt idx="5744">
                  <c:v>22642</c:v>
                </c:pt>
                <c:pt idx="5745">
                  <c:v>22643</c:v>
                </c:pt>
                <c:pt idx="5746">
                  <c:v>22644</c:v>
                </c:pt>
                <c:pt idx="5747">
                  <c:v>22645</c:v>
                </c:pt>
                <c:pt idx="5748">
                  <c:v>22646</c:v>
                </c:pt>
                <c:pt idx="5749">
                  <c:v>22647</c:v>
                </c:pt>
                <c:pt idx="5750">
                  <c:v>22648</c:v>
                </c:pt>
                <c:pt idx="5751">
                  <c:v>22649</c:v>
                </c:pt>
                <c:pt idx="5752">
                  <c:v>22650</c:v>
                </c:pt>
                <c:pt idx="5753">
                  <c:v>22651</c:v>
                </c:pt>
                <c:pt idx="5754">
                  <c:v>22652</c:v>
                </c:pt>
                <c:pt idx="5755">
                  <c:v>22653</c:v>
                </c:pt>
                <c:pt idx="5756">
                  <c:v>22654</c:v>
                </c:pt>
                <c:pt idx="5757">
                  <c:v>22655</c:v>
                </c:pt>
                <c:pt idx="5758">
                  <c:v>22656</c:v>
                </c:pt>
                <c:pt idx="5759">
                  <c:v>22657</c:v>
                </c:pt>
                <c:pt idx="5760">
                  <c:v>22658</c:v>
                </c:pt>
                <c:pt idx="5761">
                  <c:v>22659</c:v>
                </c:pt>
                <c:pt idx="5762">
                  <c:v>22660</c:v>
                </c:pt>
                <c:pt idx="5763">
                  <c:v>22661</c:v>
                </c:pt>
                <c:pt idx="5764">
                  <c:v>22662</c:v>
                </c:pt>
                <c:pt idx="5765">
                  <c:v>22663</c:v>
                </c:pt>
                <c:pt idx="5766">
                  <c:v>22664</c:v>
                </c:pt>
                <c:pt idx="5767">
                  <c:v>22665</c:v>
                </c:pt>
                <c:pt idx="5768">
                  <c:v>22666</c:v>
                </c:pt>
                <c:pt idx="5769">
                  <c:v>22667</c:v>
                </c:pt>
                <c:pt idx="5770">
                  <c:v>22668</c:v>
                </c:pt>
                <c:pt idx="5771">
                  <c:v>22669</c:v>
                </c:pt>
                <c:pt idx="5772">
                  <c:v>22670</c:v>
                </c:pt>
                <c:pt idx="5773">
                  <c:v>22671</c:v>
                </c:pt>
                <c:pt idx="5774">
                  <c:v>22672</c:v>
                </c:pt>
                <c:pt idx="5775">
                  <c:v>22673</c:v>
                </c:pt>
                <c:pt idx="5776">
                  <c:v>22674</c:v>
                </c:pt>
                <c:pt idx="5777">
                  <c:v>22675</c:v>
                </c:pt>
                <c:pt idx="5778">
                  <c:v>22676</c:v>
                </c:pt>
                <c:pt idx="5779">
                  <c:v>22677</c:v>
                </c:pt>
                <c:pt idx="5780">
                  <c:v>22678</c:v>
                </c:pt>
                <c:pt idx="5781">
                  <c:v>22679</c:v>
                </c:pt>
                <c:pt idx="5782">
                  <c:v>22680</c:v>
                </c:pt>
                <c:pt idx="5783">
                  <c:v>22681</c:v>
                </c:pt>
                <c:pt idx="5784">
                  <c:v>22682</c:v>
                </c:pt>
                <c:pt idx="5785">
                  <c:v>22683</c:v>
                </c:pt>
                <c:pt idx="5786">
                  <c:v>22684</c:v>
                </c:pt>
                <c:pt idx="5787">
                  <c:v>22685</c:v>
                </c:pt>
                <c:pt idx="5788">
                  <c:v>22686</c:v>
                </c:pt>
                <c:pt idx="5789">
                  <c:v>22687</c:v>
                </c:pt>
                <c:pt idx="5790">
                  <c:v>22688</c:v>
                </c:pt>
                <c:pt idx="5791">
                  <c:v>22689</c:v>
                </c:pt>
                <c:pt idx="5792">
                  <c:v>22690</c:v>
                </c:pt>
                <c:pt idx="5793">
                  <c:v>22691</c:v>
                </c:pt>
                <c:pt idx="5794">
                  <c:v>22692</c:v>
                </c:pt>
                <c:pt idx="5795">
                  <c:v>22693</c:v>
                </c:pt>
                <c:pt idx="5796">
                  <c:v>22694</c:v>
                </c:pt>
                <c:pt idx="5797">
                  <c:v>22695</c:v>
                </c:pt>
                <c:pt idx="5798">
                  <c:v>22696</c:v>
                </c:pt>
                <c:pt idx="5799">
                  <c:v>22697</c:v>
                </c:pt>
                <c:pt idx="5800">
                  <c:v>22698</c:v>
                </c:pt>
                <c:pt idx="5801">
                  <c:v>22699</c:v>
                </c:pt>
                <c:pt idx="5802">
                  <c:v>22700</c:v>
                </c:pt>
                <c:pt idx="5803">
                  <c:v>22701</c:v>
                </c:pt>
                <c:pt idx="5804">
                  <c:v>22702</c:v>
                </c:pt>
                <c:pt idx="5805">
                  <c:v>22703</c:v>
                </c:pt>
                <c:pt idx="5806">
                  <c:v>22704</c:v>
                </c:pt>
                <c:pt idx="5807">
                  <c:v>22705</c:v>
                </c:pt>
                <c:pt idx="5808">
                  <c:v>22706</c:v>
                </c:pt>
                <c:pt idx="5809">
                  <c:v>22707</c:v>
                </c:pt>
                <c:pt idx="5810">
                  <c:v>22708</c:v>
                </c:pt>
                <c:pt idx="5811">
                  <c:v>22709</c:v>
                </c:pt>
                <c:pt idx="5812">
                  <c:v>22710</c:v>
                </c:pt>
                <c:pt idx="5813">
                  <c:v>22711</c:v>
                </c:pt>
                <c:pt idx="5814">
                  <c:v>22712</c:v>
                </c:pt>
                <c:pt idx="5815">
                  <c:v>22713</c:v>
                </c:pt>
                <c:pt idx="5816">
                  <c:v>22714</c:v>
                </c:pt>
                <c:pt idx="5817">
                  <c:v>22715</c:v>
                </c:pt>
                <c:pt idx="5818">
                  <c:v>22716</c:v>
                </c:pt>
                <c:pt idx="5819">
                  <c:v>22717</c:v>
                </c:pt>
                <c:pt idx="5820">
                  <c:v>22718</c:v>
                </c:pt>
                <c:pt idx="5821">
                  <c:v>22719</c:v>
                </c:pt>
                <c:pt idx="5822">
                  <c:v>22720</c:v>
                </c:pt>
                <c:pt idx="5823">
                  <c:v>22721</c:v>
                </c:pt>
                <c:pt idx="5824">
                  <c:v>22722</c:v>
                </c:pt>
                <c:pt idx="5825">
                  <c:v>22723</c:v>
                </c:pt>
                <c:pt idx="5826">
                  <c:v>22724</c:v>
                </c:pt>
                <c:pt idx="5827">
                  <c:v>22725</c:v>
                </c:pt>
                <c:pt idx="5828">
                  <c:v>22726</c:v>
                </c:pt>
                <c:pt idx="5829">
                  <c:v>22727</c:v>
                </c:pt>
                <c:pt idx="5830">
                  <c:v>22728</c:v>
                </c:pt>
                <c:pt idx="5831">
                  <c:v>22729</c:v>
                </c:pt>
                <c:pt idx="5832">
                  <c:v>22730</c:v>
                </c:pt>
                <c:pt idx="5833">
                  <c:v>22731</c:v>
                </c:pt>
                <c:pt idx="5834">
                  <c:v>22732</c:v>
                </c:pt>
                <c:pt idx="5835">
                  <c:v>22733</c:v>
                </c:pt>
                <c:pt idx="5836">
                  <c:v>22734</c:v>
                </c:pt>
                <c:pt idx="5837">
                  <c:v>22735</c:v>
                </c:pt>
                <c:pt idx="5838">
                  <c:v>22736</c:v>
                </c:pt>
                <c:pt idx="5839">
                  <c:v>22737</c:v>
                </c:pt>
                <c:pt idx="5840">
                  <c:v>22738</c:v>
                </c:pt>
                <c:pt idx="5841">
                  <c:v>22739</c:v>
                </c:pt>
                <c:pt idx="5842">
                  <c:v>22740</c:v>
                </c:pt>
                <c:pt idx="5843">
                  <c:v>22741</c:v>
                </c:pt>
                <c:pt idx="5844">
                  <c:v>22742</c:v>
                </c:pt>
                <c:pt idx="5845">
                  <c:v>22743</c:v>
                </c:pt>
                <c:pt idx="5846">
                  <c:v>22744</c:v>
                </c:pt>
                <c:pt idx="5847">
                  <c:v>22745</c:v>
                </c:pt>
                <c:pt idx="5848">
                  <c:v>22746</c:v>
                </c:pt>
                <c:pt idx="5849">
                  <c:v>22747</c:v>
                </c:pt>
                <c:pt idx="5850">
                  <c:v>22748</c:v>
                </c:pt>
                <c:pt idx="5851">
                  <c:v>22749</c:v>
                </c:pt>
                <c:pt idx="5852">
                  <c:v>22750</c:v>
                </c:pt>
                <c:pt idx="5853">
                  <c:v>22751</c:v>
                </c:pt>
                <c:pt idx="5854">
                  <c:v>22752</c:v>
                </c:pt>
                <c:pt idx="5855">
                  <c:v>22753</c:v>
                </c:pt>
                <c:pt idx="5856">
                  <c:v>22754</c:v>
                </c:pt>
                <c:pt idx="5857">
                  <c:v>22755</c:v>
                </c:pt>
                <c:pt idx="5858">
                  <c:v>22756</c:v>
                </c:pt>
                <c:pt idx="5859">
                  <c:v>22757</c:v>
                </c:pt>
                <c:pt idx="5860">
                  <c:v>22758</c:v>
                </c:pt>
                <c:pt idx="5861">
                  <c:v>22759</c:v>
                </c:pt>
                <c:pt idx="5862">
                  <c:v>22760</c:v>
                </c:pt>
                <c:pt idx="5863">
                  <c:v>22761</c:v>
                </c:pt>
                <c:pt idx="5864">
                  <c:v>22762</c:v>
                </c:pt>
                <c:pt idx="5865">
                  <c:v>22763</c:v>
                </c:pt>
                <c:pt idx="5866">
                  <c:v>22764</c:v>
                </c:pt>
                <c:pt idx="5867">
                  <c:v>22765</c:v>
                </c:pt>
                <c:pt idx="5868">
                  <c:v>22766</c:v>
                </c:pt>
                <c:pt idx="5869">
                  <c:v>22767</c:v>
                </c:pt>
                <c:pt idx="5870">
                  <c:v>22768</c:v>
                </c:pt>
                <c:pt idx="5871">
                  <c:v>22769</c:v>
                </c:pt>
                <c:pt idx="5872">
                  <c:v>22770</c:v>
                </c:pt>
                <c:pt idx="5873">
                  <c:v>22771</c:v>
                </c:pt>
                <c:pt idx="5874">
                  <c:v>22772</c:v>
                </c:pt>
                <c:pt idx="5875">
                  <c:v>22773</c:v>
                </c:pt>
                <c:pt idx="5876">
                  <c:v>22774</c:v>
                </c:pt>
                <c:pt idx="5877">
                  <c:v>22775</c:v>
                </c:pt>
                <c:pt idx="5878">
                  <c:v>22776</c:v>
                </c:pt>
                <c:pt idx="5879">
                  <c:v>22777</c:v>
                </c:pt>
                <c:pt idx="5880">
                  <c:v>22778</c:v>
                </c:pt>
                <c:pt idx="5881">
                  <c:v>22779</c:v>
                </c:pt>
                <c:pt idx="5882">
                  <c:v>22780</c:v>
                </c:pt>
                <c:pt idx="5883">
                  <c:v>22781</c:v>
                </c:pt>
                <c:pt idx="5884">
                  <c:v>22782</c:v>
                </c:pt>
                <c:pt idx="5885">
                  <c:v>22783</c:v>
                </c:pt>
                <c:pt idx="5886">
                  <c:v>22784</c:v>
                </c:pt>
                <c:pt idx="5887">
                  <c:v>22785</c:v>
                </c:pt>
                <c:pt idx="5888">
                  <c:v>22786</c:v>
                </c:pt>
                <c:pt idx="5889">
                  <c:v>22787</c:v>
                </c:pt>
                <c:pt idx="5890">
                  <c:v>22788</c:v>
                </c:pt>
                <c:pt idx="5891">
                  <c:v>22789</c:v>
                </c:pt>
                <c:pt idx="5892">
                  <c:v>22790</c:v>
                </c:pt>
                <c:pt idx="5893">
                  <c:v>22791</c:v>
                </c:pt>
                <c:pt idx="5894">
                  <c:v>22792</c:v>
                </c:pt>
                <c:pt idx="5895">
                  <c:v>22793</c:v>
                </c:pt>
                <c:pt idx="5896">
                  <c:v>22794</c:v>
                </c:pt>
                <c:pt idx="5897">
                  <c:v>22795</c:v>
                </c:pt>
                <c:pt idx="5898">
                  <c:v>22796</c:v>
                </c:pt>
                <c:pt idx="5899">
                  <c:v>22797</c:v>
                </c:pt>
                <c:pt idx="5900">
                  <c:v>22798</c:v>
                </c:pt>
                <c:pt idx="5901">
                  <c:v>22799</c:v>
                </c:pt>
                <c:pt idx="5902">
                  <c:v>22800</c:v>
                </c:pt>
                <c:pt idx="5903">
                  <c:v>22801</c:v>
                </c:pt>
                <c:pt idx="5904">
                  <c:v>22802</c:v>
                </c:pt>
                <c:pt idx="5905">
                  <c:v>22803</c:v>
                </c:pt>
                <c:pt idx="5906">
                  <c:v>22804</c:v>
                </c:pt>
                <c:pt idx="5907">
                  <c:v>22805</c:v>
                </c:pt>
                <c:pt idx="5908">
                  <c:v>22806</c:v>
                </c:pt>
                <c:pt idx="5909">
                  <c:v>22807</c:v>
                </c:pt>
                <c:pt idx="5910">
                  <c:v>22808</c:v>
                </c:pt>
                <c:pt idx="5911">
                  <c:v>22809</c:v>
                </c:pt>
                <c:pt idx="5912">
                  <c:v>22810</c:v>
                </c:pt>
                <c:pt idx="5913">
                  <c:v>22811</c:v>
                </c:pt>
                <c:pt idx="5914">
                  <c:v>22812</c:v>
                </c:pt>
                <c:pt idx="5915">
                  <c:v>22813</c:v>
                </c:pt>
                <c:pt idx="5916">
                  <c:v>22814</c:v>
                </c:pt>
                <c:pt idx="5917">
                  <c:v>22815</c:v>
                </c:pt>
                <c:pt idx="5918">
                  <c:v>22816</c:v>
                </c:pt>
                <c:pt idx="5919">
                  <c:v>22817</c:v>
                </c:pt>
                <c:pt idx="5920">
                  <c:v>22818</c:v>
                </c:pt>
                <c:pt idx="5921">
                  <c:v>22819</c:v>
                </c:pt>
                <c:pt idx="5922">
                  <c:v>22820</c:v>
                </c:pt>
                <c:pt idx="5923">
                  <c:v>22821</c:v>
                </c:pt>
                <c:pt idx="5924">
                  <c:v>22822</c:v>
                </c:pt>
                <c:pt idx="5925">
                  <c:v>22823</c:v>
                </c:pt>
                <c:pt idx="5926">
                  <c:v>22824</c:v>
                </c:pt>
                <c:pt idx="5927">
                  <c:v>22825</c:v>
                </c:pt>
                <c:pt idx="5928">
                  <c:v>22826</c:v>
                </c:pt>
                <c:pt idx="5929">
                  <c:v>22827</c:v>
                </c:pt>
                <c:pt idx="5930">
                  <c:v>22828</c:v>
                </c:pt>
                <c:pt idx="5931">
                  <c:v>22829</c:v>
                </c:pt>
                <c:pt idx="5932">
                  <c:v>22830</c:v>
                </c:pt>
                <c:pt idx="5933">
                  <c:v>22831</c:v>
                </c:pt>
                <c:pt idx="5934">
                  <c:v>22832</c:v>
                </c:pt>
                <c:pt idx="5935">
                  <c:v>22833</c:v>
                </c:pt>
                <c:pt idx="5936">
                  <c:v>22834</c:v>
                </c:pt>
                <c:pt idx="5937">
                  <c:v>22835</c:v>
                </c:pt>
                <c:pt idx="5938">
                  <c:v>22836</c:v>
                </c:pt>
                <c:pt idx="5939">
                  <c:v>22837</c:v>
                </c:pt>
                <c:pt idx="5940">
                  <c:v>22838</c:v>
                </c:pt>
                <c:pt idx="5941">
                  <c:v>22839</c:v>
                </c:pt>
                <c:pt idx="5942">
                  <c:v>22840</c:v>
                </c:pt>
                <c:pt idx="5943">
                  <c:v>22841</c:v>
                </c:pt>
                <c:pt idx="5944">
                  <c:v>22842</c:v>
                </c:pt>
                <c:pt idx="5945">
                  <c:v>22843</c:v>
                </c:pt>
                <c:pt idx="5946">
                  <c:v>22844</c:v>
                </c:pt>
                <c:pt idx="5947">
                  <c:v>22845</c:v>
                </c:pt>
                <c:pt idx="5948">
                  <c:v>22846</c:v>
                </c:pt>
                <c:pt idx="5949">
                  <c:v>22847</c:v>
                </c:pt>
                <c:pt idx="5950">
                  <c:v>22848</c:v>
                </c:pt>
                <c:pt idx="5951">
                  <c:v>22849</c:v>
                </c:pt>
                <c:pt idx="5952">
                  <c:v>22850</c:v>
                </c:pt>
                <c:pt idx="5953">
                  <c:v>22851</c:v>
                </c:pt>
                <c:pt idx="5954">
                  <c:v>22852</c:v>
                </c:pt>
                <c:pt idx="5955">
                  <c:v>22853</c:v>
                </c:pt>
                <c:pt idx="5956">
                  <c:v>22854</c:v>
                </c:pt>
                <c:pt idx="5957">
                  <c:v>22855</c:v>
                </c:pt>
                <c:pt idx="5958">
                  <c:v>22856</c:v>
                </c:pt>
                <c:pt idx="5959">
                  <c:v>22857</c:v>
                </c:pt>
                <c:pt idx="5960">
                  <c:v>22858</c:v>
                </c:pt>
                <c:pt idx="5961">
                  <c:v>22859</c:v>
                </c:pt>
                <c:pt idx="5962">
                  <c:v>22860</c:v>
                </c:pt>
                <c:pt idx="5963">
                  <c:v>22861</c:v>
                </c:pt>
                <c:pt idx="5964">
                  <c:v>22862</c:v>
                </c:pt>
                <c:pt idx="5965">
                  <c:v>22863</c:v>
                </c:pt>
                <c:pt idx="5966">
                  <c:v>22864</c:v>
                </c:pt>
                <c:pt idx="5967">
                  <c:v>22865</c:v>
                </c:pt>
                <c:pt idx="5968">
                  <c:v>22866</c:v>
                </c:pt>
                <c:pt idx="5969">
                  <c:v>22867</c:v>
                </c:pt>
                <c:pt idx="5970">
                  <c:v>22868</c:v>
                </c:pt>
                <c:pt idx="5971">
                  <c:v>22869</c:v>
                </c:pt>
                <c:pt idx="5972">
                  <c:v>22870</c:v>
                </c:pt>
                <c:pt idx="5973">
                  <c:v>22871</c:v>
                </c:pt>
                <c:pt idx="5974">
                  <c:v>22872</c:v>
                </c:pt>
                <c:pt idx="5975">
                  <c:v>22873</c:v>
                </c:pt>
                <c:pt idx="5976">
                  <c:v>22874</c:v>
                </c:pt>
                <c:pt idx="5977">
                  <c:v>22875</c:v>
                </c:pt>
                <c:pt idx="5978">
                  <c:v>22876</c:v>
                </c:pt>
                <c:pt idx="5979">
                  <c:v>22877</c:v>
                </c:pt>
                <c:pt idx="5980">
                  <c:v>22878</c:v>
                </c:pt>
                <c:pt idx="5981">
                  <c:v>22879</c:v>
                </c:pt>
                <c:pt idx="5982">
                  <c:v>22880</c:v>
                </c:pt>
                <c:pt idx="5983">
                  <c:v>22881</c:v>
                </c:pt>
                <c:pt idx="5984">
                  <c:v>22882</c:v>
                </c:pt>
                <c:pt idx="5985">
                  <c:v>22883</c:v>
                </c:pt>
                <c:pt idx="5986">
                  <c:v>22884</c:v>
                </c:pt>
                <c:pt idx="5987">
                  <c:v>22885</c:v>
                </c:pt>
                <c:pt idx="5988">
                  <c:v>22886</c:v>
                </c:pt>
                <c:pt idx="5989">
                  <c:v>22887</c:v>
                </c:pt>
                <c:pt idx="5990">
                  <c:v>22888</c:v>
                </c:pt>
                <c:pt idx="5991">
                  <c:v>22889</c:v>
                </c:pt>
                <c:pt idx="5992">
                  <c:v>22890</c:v>
                </c:pt>
                <c:pt idx="5993">
                  <c:v>22891</c:v>
                </c:pt>
                <c:pt idx="5994">
                  <c:v>22892</c:v>
                </c:pt>
                <c:pt idx="5995">
                  <c:v>22893</c:v>
                </c:pt>
                <c:pt idx="5996">
                  <c:v>22894</c:v>
                </c:pt>
                <c:pt idx="5997">
                  <c:v>22895</c:v>
                </c:pt>
                <c:pt idx="5998">
                  <c:v>22896</c:v>
                </c:pt>
                <c:pt idx="5999">
                  <c:v>22897</c:v>
                </c:pt>
                <c:pt idx="6000">
                  <c:v>22898</c:v>
                </c:pt>
                <c:pt idx="6001">
                  <c:v>22899</c:v>
                </c:pt>
                <c:pt idx="6002">
                  <c:v>22900</c:v>
                </c:pt>
                <c:pt idx="6003">
                  <c:v>22901</c:v>
                </c:pt>
                <c:pt idx="6004">
                  <c:v>22902</c:v>
                </c:pt>
                <c:pt idx="6005">
                  <c:v>22903</c:v>
                </c:pt>
                <c:pt idx="6006">
                  <c:v>22904</c:v>
                </c:pt>
                <c:pt idx="6007">
                  <c:v>22905</c:v>
                </c:pt>
                <c:pt idx="6008">
                  <c:v>22906</c:v>
                </c:pt>
                <c:pt idx="6009">
                  <c:v>22907</c:v>
                </c:pt>
                <c:pt idx="6010">
                  <c:v>22908</c:v>
                </c:pt>
                <c:pt idx="6011">
                  <c:v>22909</c:v>
                </c:pt>
                <c:pt idx="6012">
                  <c:v>22910</c:v>
                </c:pt>
                <c:pt idx="6013">
                  <c:v>22911</c:v>
                </c:pt>
                <c:pt idx="6014">
                  <c:v>22912</c:v>
                </c:pt>
                <c:pt idx="6015">
                  <c:v>22913</c:v>
                </c:pt>
                <c:pt idx="6016">
                  <c:v>22914</c:v>
                </c:pt>
                <c:pt idx="6017">
                  <c:v>22915</c:v>
                </c:pt>
                <c:pt idx="6018">
                  <c:v>22916</c:v>
                </c:pt>
                <c:pt idx="6019">
                  <c:v>22917</c:v>
                </c:pt>
                <c:pt idx="6020">
                  <c:v>22918</c:v>
                </c:pt>
                <c:pt idx="6021">
                  <c:v>22919</c:v>
                </c:pt>
                <c:pt idx="6022">
                  <c:v>22920</c:v>
                </c:pt>
                <c:pt idx="6023">
                  <c:v>22921</c:v>
                </c:pt>
                <c:pt idx="6024">
                  <c:v>22922</c:v>
                </c:pt>
                <c:pt idx="6025">
                  <c:v>22923</c:v>
                </c:pt>
                <c:pt idx="6026">
                  <c:v>22924</c:v>
                </c:pt>
                <c:pt idx="6027">
                  <c:v>22925</c:v>
                </c:pt>
                <c:pt idx="6028">
                  <c:v>22926</c:v>
                </c:pt>
                <c:pt idx="6029">
                  <c:v>22927</c:v>
                </c:pt>
                <c:pt idx="6030">
                  <c:v>22928</c:v>
                </c:pt>
                <c:pt idx="6031">
                  <c:v>22929</c:v>
                </c:pt>
                <c:pt idx="6032">
                  <c:v>22930</c:v>
                </c:pt>
                <c:pt idx="6033">
                  <c:v>22931</c:v>
                </c:pt>
                <c:pt idx="6034">
                  <c:v>22932</c:v>
                </c:pt>
                <c:pt idx="6035">
                  <c:v>22933</c:v>
                </c:pt>
                <c:pt idx="6036">
                  <c:v>22934</c:v>
                </c:pt>
                <c:pt idx="6037">
                  <c:v>22935</c:v>
                </c:pt>
                <c:pt idx="6038">
                  <c:v>22936</c:v>
                </c:pt>
                <c:pt idx="6039">
                  <c:v>22937</c:v>
                </c:pt>
                <c:pt idx="6040">
                  <c:v>22938</c:v>
                </c:pt>
                <c:pt idx="6041">
                  <c:v>22939</c:v>
                </c:pt>
                <c:pt idx="6042">
                  <c:v>22940</c:v>
                </c:pt>
                <c:pt idx="6043">
                  <c:v>22941</c:v>
                </c:pt>
                <c:pt idx="6044">
                  <c:v>22942</c:v>
                </c:pt>
                <c:pt idx="6045">
                  <c:v>22943</c:v>
                </c:pt>
                <c:pt idx="6046">
                  <c:v>22944</c:v>
                </c:pt>
                <c:pt idx="6047">
                  <c:v>22945</c:v>
                </c:pt>
                <c:pt idx="6048">
                  <c:v>22946</c:v>
                </c:pt>
                <c:pt idx="6049">
                  <c:v>22947</c:v>
                </c:pt>
                <c:pt idx="6050">
                  <c:v>22948</c:v>
                </c:pt>
                <c:pt idx="6051">
                  <c:v>22949</c:v>
                </c:pt>
                <c:pt idx="6052">
                  <c:v>22950</c:v>
                </c:pt>
                <c:pt idx="6053">
                  <c:v>22951</c:v>
                </c:pt>
                <c:pt idx="6054">
                  <c:v>22952</c:v>
                </c:pt>
                <c:pt idx="6055">
                  <c:v>22953</c:v>
                </c:pt>
                <c:pt idx="6056">
                  <c:v>22954</c:v>
                </c:pt>
                <c:pt idx="6057">
                  <c:v>22955</c:v>
                </c:pt>
                <c:pt idx="6058">
                  <c:v>22956</c:v>
                </c:pt>
                <c:pt idx="6059">
                  <c:v>22957</c:v>
                </c:pt>
                <c:pt idx="6060">
                  <c:v>22958</c:v>
                </c:pt>
                <c:pt idx="6061">
                  <c:v>22959</c:v>
                </c:pt>
                <c:pt idx="6062">
                  <c:v>22960</c:v>
                </c:pt>
                <c:pt idx="6063">
                  <c:v>22961</c:v>
                </c:pt>
                <c:pt idx="6064">
                  <c:v>22962</c:v>
                </c:pt>
                <c:pt idx="6065">
                  <c:v>22963</c:v>
                </c:pt>
                <c:pt idx="6066">
                  <c:v>22964</c:v>
                </c:pt>
                <c:pt idx="6067">
                  <c:v>22965</c:v>
                </c:pt>
                <c:pt idx="6068">
                  <c:v>22966</c:v>
                </c:pt>
                <c:pt idx="6069">
                  <c:v>22967</c:v>
                </c:pt>
                <c:pt idx="6070">
                  <c:v>22968</c:v>
                </c:pt>
                <c:pt idx="6071">
                  <c:v>22969</c:v>
                </c:pt>
                <c:pt idx="6072">
                  <c:v>22970</c:v>
                </c:pt>
                <c:pt idx="6073">
                  <c:v>22971</c:v>
                </c:pt>
                <c:pt idx="6074">
                  <c:v>22972</c:v>
                </c:pt>
                <c:pt idx="6075">
                  <c:v>22973</c:v>
                </c:pt>
                <c:pt idx="6076">
                  <c:v>22974</c:v>
                </c:pt>
                <c:pt idx="6077">
                  <c:v>22975</c:v>
                </c:pt>
                <c:pt idx="6078">
                  <c:v>22976</c:v>
                </c:pt>
                <c:pt idx="6079">
                  <c:v>22977</c:v>
                </c:pt>
                <c:pt idx="6080">
                  <c:v>22978</c:v>
                </c:pt>
                <c:pt idx="6081">
                  <c:v>22979</c:v>
                </c:pt>
                <c:pt idx="6082">
                  <c:v>22980</c:v>
                </c:pt>
                <c:pt idx="6083">
                  <c:v>22981</c:v>
                </c:pt>
                <c:pt idx="6084">
                  <c:v>22982</c:v>
                </c:pt>
                <c:pt idx="6085">
                  <c:v>22983</c:v>
                </c:pt>
                <c:pt idx="6086">
                  <c:v>22984</c:v>
                </c:pt>
                <c:pt idx="6087">
                  <c:v>22985</c:v>
                </c:pt>
                <c:pt idx="6088">
                  <c:v>22986</c:v>
                </c:pt>
                <c:pt idx="6089">
                  <c:v>22987</c:v>
                </c:pt>
                <c:pt idx="6090">
                  <c:v>22988</c:v>
                </c:pt>
                <c:pt idx="6091">
                  <c:v>22989</c:v>
                </c:pt>
                <c:pt idx="6092">
                  <c:v>22990</c:v>
                </c:pt>
                <c:pt idx="6093">
                  <c:v>22991</c:v>
                </c:pt>
                <c:pt idx="6094">
                  <c:v>22992</c:v>
                </c:pt>
                <c:pt idx="6095">
                  <c:v>22993</c:v>
                </c:pt>
                <c:pt idx="6096">
                  <c:v>22994</c:v>
                </c:pt>
                <c:pt idx="6097">
                  <c:v>22995</c:v>
                </c:pt>
                <c:pt idx="6098">
                  <c:v>22996</c:v>
                </c:pt>
                <c:pt idx="6099">
                  <c:v>22997</c:v>
                </c:pt>
                <c:pt idx="6100">
                  <c:v>22998</c:v>
                </c:pt>
                <c:pt idx="6101">
                  <c:v>22999</c:v>
                </c:pt>
                <c:pt idx="6102">
                  <c:v>23000</c:v>
                </c:pt>
                <c:pt idx="6103">
                  <c:v>23001</c:v>
                </c:pt>
                <c:pt idx="6104">
                  <c:v>23002</c:v>
                </c:pt>
                <c:pt idx="6105">
                  <c:v>23003</c:v>
                </c:pt>
                <c:pt idx="6106">
                  <c:v>23004</c:v>
                </c:pt>
                <c:pt idx="6107">
                  <c:v>23005</c:v>
                </c:pt>
                <c:pt idx="6108">
                  <c:v>23006</c:v>
                </c:pt>
                <c:pt idx="6109">
                  <c:v>23007</c:v>
                </c:pt>
                <c:pt idx="6110">
                  <c:v>23008</c:v>
                </c:pt>
                <c:pt idx="6111">
                  <c:v>23009</c:v>
                </c:pt>
                <c:pt idx="6112">
                  <c:v>23010</c:v>
                </c:pt>
                <c:pt idx="6113">
                  <c:v>23011</c:v>
                </c:pt>
                <c:pt idx="6114">
                  <c:v>23012</c:v>
                </c:pt>
                <c:pt idx="6115">
                  <c:v>23013</c:v>
                </c:pt>
                <c:pt idx="6116">
                  <c:v>23014</c:v>
                </c:pt>
                <c:pt idx="6117">
                  <c:v>23015</c:v>
                </c:pt>
                <c:pt idx="6118">
                  <c:v>23016</c:v>
                </c:pt>
                <c:pt idx="6119">
                  <c:v>23017</c:v>
                </c:pt>
                <c:pt idx="6120">
                  <c:v>23018</c:v>
                </c:pt>
                <c:pt idx="6121">
                  <c:v>23019</c:v>
                </c:pt>
                <c:pt idx="6122">
                  <c:v>23020</c:v>
                </c:pt>
                <c:pt idx="6123">
                  <c:v>23021</c:v>
                </c:pt>
                <c:pt idx="6124">
                  <c:v>23022</c:v>
                </c:pt>
                <c:pt idx="6125">
                  <c:v>23023</c:v>
                </c:pt>
                <c:pt idx="6126">
                  <c:v>23024</c:v>
                </c:pt>
                <c:pt idx="6127">
                  <c:v>23025</c:v>
                </c:pt>
                <c:pt idx="6128">
                  <c:v>23026</c:v>
                </c:pt>
                <c:pt idx="6129">
                  <c:v>23027</c:v>
                </c:pt>
                <c:pt idx="6130">
                  <c:v>23028</c:v>
                </c:pt>
                <c:pt idx="6131">
                  <c:v>23029</c:v>
                </c:pt>
                <c:pt idx="6132">
                  <c:v>23030</c:v>
                </c:pt>
                <c:pt idx="6133">
                  <c:v>23031</c:v>
                </c:pt>
                <c:pt idx="6134">
                  <c:v>23032</c:v>
                </c:pt>
                <c:pt idx="6135">
                  <c:v>23033</c:v>
                </c:pt>
                <c:pt idx="6136">
                  <c:v>23034</c:v>
                </c:pt>
                <c:pt idx="6137">
                  <c:v>23035</c:v>
                </c:pt>
                <c:pt idx="6138">
                  <c:v>23036</c:v>
                </c:pt>
                <c:pt idx="6139">
                  <c:v>23037</c:v>
                </c:pt>
                <c:pt idx="6140">
                  <c:v>23038</c:v>
                </c:pt>
                <c:pt idx="6141">
                  <c:v>23039</c:v>
                </c:pt>
                <c:pt idx="6142">
                  <c:v>23040</c:v>
                </c:pt>
                <c:pt idx="6143">
                  <c:v>23041</c:v>
                </c:pt>
                <c:pt idx="6144">
                  <c:v>23042</c:v>
                </c:pt>
                <c:pt idx="6145">
                  <c:v>23043</c:v>
                </c:pt>
                <c:pt idx="6146">
                  <c:v>23044</c:v>
                </c:pt>
                <c:pt idx="6147">
                  <c:v>23045</c:v>
                </c:pt>
                <c:pt idx="6148">
                  <c:v>23046</c:v>
                </c:pt>
                <c:pt idx="6149">
                  <c:v>23047</c:v>
                </c:pt>
                <c:pt idx="6150">
                  <c:v>23048</c:v>
                </c:pt>
                <c:pt idx="6151">
                  <c:v>23049</c:v>
                </c:pt>
                <c:pt idx="6152">
                  <c:v>23050</c:v>
                </c:pt>
                <c:pt idx="6153">
                  <c:v>23051</c:v>
                </c:pt>
                <c:pt idx="6154">
                  <c:v>23052</c:v>
                </c:pt>
                <c:pt idx="6155">
                  <c:v>23053</c:v>
                </c:pt>
                <c:pt idx="6156">
                  <c:v>23054</c:v>
                </c:pt>
                <c:pt idx="6157">
                  <c:v>23055</c:v>
                </c:pt>
                <c:pt idx="6158">
                  <c:v>23056</c:v>
                </c:pt>
                <c:pt idx="6159">
                  <c:v>23057</c:v>
                </c:pt>
                <c:pt idx="6160">
                  <c:v>23058</c:v>
                </c:pt>
                <c:pt idx="6161">
                  <c:v>23059</c:v>
                </c:pt>
                <c:pt idx="6162">
                  <c:v>23060</c:v>
                </c:pt>
                <c:pt idx="6163">
                  <c:v>23061</c:v>
                </c:pt>
                <c:pt idx="6164">
                  <c:v>23062</c:v>
                </c:pt>
                <c:pt idx="6165">
                  <c:v>23063</c:v>
                </c:pt>
                <c:pt idx="6166">
                  <c:v>23064</c:v>
                </c:pt>
                <c:pt idx="6167">
                  <c:v>23065</c:v>
                </c:pt>
                <c:pt idx="6168">
                  <c:v>23066</c:v>
                </c:pt>
                <c:pt idx="6169">
                  <c:v>23067</c:v>
                </c:pt>
                <c:pt idx="6170">
                  <c:v>23068</c:v>
                </c:pt>
                <c:pt idx="6171">
                  <c:v>23069</c:v>
                </c:pt>
                <c:pt idx="6172">
                  <c:v>23070</c:v>
                </c:pt>
                <c:pt idx="6173">
                  <c:v>23071</c:v>
                </c:pt>
                <c:pt idx="6174">
                  <c:v>23072</c:v>
                </c:pt>
                <c:pt idx="6175">
                  <c:v>23073</c:v>
                </c:pt>
                <c:pt idx="6176">
                  <c:v>23074</c:v>
                </c:pt>
                <c:pt idx="6177">
                  <c:v>23075</c:v>
                </c:pt>
                <c:pt idx="6178">
                  <c:v>23076</c:v>
                </c:pt>
                <c:pt idx="6179">
                  <c:v>23077</c:v>
                </c:pt>
                <c:pt idx="6180">
                  <c:v>23078</c:v>
                </c:pt>
                <c:pt idx="6181">
                  <c:v>23079</c:v>
                </c:pt>
                <c:pt idx="6182">
                  <c:v>23080</c:v>
                </c:pt>
                <c:pt idx="6183">
                  <c:v>23081</c:v>
                </c:pt>
                <c:pt idx="6184">
                  <c:v>23082</c:v>
                </c:pt>
                <c:pt idx="6185">
                  <c:v>23083</c:v>
                </c:pt>
                <c:pt idx="6186">
                  <c:v>23084</c:v>
                </c:pt>
                <c:pt idx="6187">
                  <c:v>23085</c:v>
                </c:pt>
                <c:pt idx="6188">
                  <c:v>23086</c:v>
                </c:pt>
                <c:pt idx="6189">
                  <c:v>23087</c:v>
                </c:pt>
                <c:pt idx="6190">
                  <c:v>23088</c:v>
                </c:pt>
                <c:pt idx="6191">
                  <c:v>23089</c:v>
                </c:pt>
                <c:pt idx="6192">
                  <c:v>23090</c:v>
                </c:pt>
                <c:pt idx="6193">
                  <c:v>23091</c:v>
                </c:pt>
                <c:pt idx="6194">
                  <c:v>23092</c:v>
                </c:pt>
                <c:pt idx="6195">
                  <c:v>23093</c:v>
                </c:pt>
                <c:pt idx="6196">
                  <c:v>23094</c:v>
                </c:pt>
                <c:pt idx="6197">
                  <c:v>23095</c:v>
                </c:pt>
                <c:pt idx="6198">
                  <c:v>23096</c:v>
                </c:pt>
                <c:pt idx="6199">
                  <c:v>23097</c:v>
                </c:pt>
                <c:pt idx="6200">
                  <c:v>23098</c:v>
                </c:pt>
                <c:pt idx="6201">
                  <c:v>23099</c:v>
                </c:pt>
                <c:pt idx="6202">
                  <c:v>23100</c:v>
                </c:pt>
                <c:pt idx="6203">
                  <c:v>23101</c:v>
                </c:pt>
                <c:pt idx="6204">
                  <c:v>23102</c:v>
                </c:pt>
                <c:pt idx="6205">
                  <c:v>23103</c:v>
                </c:pt>
                <c:pt idx="6206">
                  <c:v>23104</c:v>
                </c:pt>
                <c:pt idx="6207">
                  <c:v>23105</c:v>
                </c:pt>
                <c:pt idx="6208">
                  <c:v>23106</c:v>
                </c:pt>
                <c:pt idx="6209">
                  <c:v>23107</c:v>
                </c:pt>
                <c:pt idx="6210">
                  <c:v>23108</c:v>
                </c:pt>
                <c:pt idx="6211">
                  <c:v>23109</c:v>
                </c:pt>
                <c:pt idx="6212">
                  <c:v>23110</c:v>
                </c:pt>
                <c:pt idx="6213">
                  <c:v>23111</c:v>
                </c:pt>
                <c:pt idx="6214">
                  <c:v>23112</c:v>
                </c:pt>
                <c:pt idx="6215">
                  <c:v>23113</c:v>
                </c:pt>
                <c:pt idx="6216">
                  <c:v>23114</c:v>
                </c:pt>
                <c:pt idx="6217">
                  <c:v>23115</c:v>
                </c:pt>
                <c:pt idx="6218">
                  <c:v>23116</c:v>
                </c:pt>
                <c:pt idx="6219">
                  <c:v>23117</c:v>
                </c:pt>
                <c:pt idx="6220">
                  <c:v>23118</c:v>
                </c:pt>
                <c:pt idx="6221">
                  <c:v>23119</c:v>
                </c:pt>
                <c:pt idx="6222">
                  <c:v>23120</c:v>
                </c:pt>
                <c:pt idx="6223">
                  <c:v>23121</c:v>
                </c:pt>
                <c:pt idx="6224">
                  <c:v>23122</c:v>
                </c:pt>
                <c:pt idx="6225">
                  <c:v>23123</c:v>
                </c:pt>
                <c:pt idx="6226">
                  <c:v>23124</c:v>
                </c:pt>
                <c:pt idx="6227">
                  <c:v>23125</c:v>
                </c:pt>
                <c:pt idx="6228">
                  <c:v>23126</c:v>
                </c:pt>
                <c:pt idx="6229">
                  <c:v>23127</c:v>
                </c:pt>
                <c:pt idx="6230">
                  <c:v>23128</c:v>
                </c:pt>
                <c:pt idx="6231">
                  <c:v>23129</c:v>
                </c:pt>
                <c:pt idx="6232">
                  <c:v>23130</c:v>
                </c:pt>
                <c:pt idx="6233">
                  <c:v>23131</c:v>
                </c:pt>
                <c:pt idx="6234">
                  <c:v>23132</c:v>
                </c:pt>
                <c:pt idx="6235">
                  <c:v>23133</c:v>
                </c:pt>
                <c:pt idx="6236">
                  <c:v>23134</c:v>
                </c:pt>
                <c:pt idx="6237">
                  <c:v>23135</c:v>
                </c:pt>
                <c:pt idx="6238">
                  <c:v>23136</c:v>
                </c:pt>
                <c:pt idx="6239">
                  <c:v>23137</c:v>
                </c:pt>
                <c:pt idx="6240">
                  <c:v>23138</c:v>
                </c:pt>
                <c:pt idx="6241">
                  <c:v>23139</c:v>
                </c:pt>
                <c:pt idx="6242">
                  <c:v>23140</c:v>
                </c:pt>
                <c:pt idx="6243">
                  <c:v>23141</c:v>
                </c:pt>
                <c:pt idx="6244">
                  <c:v>23142</c:v>
                </c:pt>
                <c:pt idx="6245">
                  <c:v>23143</c:v>
                </c:pt>
                <c:pt idx="6246">
                  <c:v>23144</c:v>
                </c:pt>
                <c:pt idx="6247">
                  <c:v>23145</c:v>
                </c:pt>
                <c:pt idx="6248">
                  <c:v>23146</c:v>
                </c:pt>
                <c:pt idx="6249">
                  <c:v>23147</c:v>
                </c:pt>
                <c:pt idx="6250">
                  <c:v>23148</c:v>
                </c:pt>
                <c:pt idx="6251">
                  <c:v>23149</c:v>
                </c:pt>
                <c:pt idx="6252">
                  <c:v>23150</c:v>
                </c:pt>
                <c:pt idx="6253">
                  <c:v>23151</c:v>
                </c:pt>
                <c:pt idx="6254">
                  <c:v>23152</c:v>
                </c:pt>
                <c:pt idx="6255">
                  <c:v>23153</c:v>
                </c:pt>
                <c:pt idx="6256">
                  <c:v>23154</c:v>
                </c:pt>
                <c:pt idx="6257">
                  <c:v>23155</c:v>
                </c:pt>
                <c:pt idx="6258">
                  <c:v>23156</c:v>
                </c:pt>
                <c:pt idx="6259">
                  <c:v>23157</c:v>
                </c:pt>
                <c:pt idx="6260">
                  <c:v>23158</c:v>
                </c:pt>
                <c:pt idx="6261">
                  <c:v>23159</c:v>
                </c:pt>
                <c:pt idx="6262">
                  <c:v>23160</c:v>
                </c:pt>
                <c:pt idx="6263">
                  <c:v>23161</c:v>
                </c:pt>
                <c:pt idx="6264">
                  <c:v>23162</c:v>
                </c:pt>
                <c:pt idx="6265">
                  <c:v>23163</c:v>
                </c:pt>
                <c:pt idx="6266">
                  <c:v>23164</c:v>
                </c:pt>
                <c:pt idx="6267">
                  <c:v>23165</c:v>
                </c:pt>
                <c:pt idx="6268">
                  <c:v>23166</c:v>
                </c:pt>
                <c:pt idx="6269">
                  <c:v>23167</c:v>
                </c:pt>
                <c:pt idx="6270">
                  <c:v>23168</c:v>
                </c:pt>
                <c:pt idx="6271">
                  <c:v>23169</c:v>
                </c:pt>
                <c:pt idx="6272">
                  <c:v>23170</c:v>
                </c:pt>
                <c:pt idx="6273">
                  <c:v>23171</c:v>
                </c:pt>
                <c:pt idx="6274">
                  <c:v>23172</c:v>
                </c:pt>
                <c:pt idx="6275">
                  <c:v>23173</c:v>
                </c:pt>
                <c:pt idx="6276">
                  <c:v>23174</c:v>
                </c:pt>
                <c:pt idx="6277">
                  <c:v>23175</c:v>
                </c:pt>
                <c:pt idx="6278">
                  <c:v>23176</c:v>
                </c:pt>
                <c:pt idx="6279">
                  <c:v>23177</c:v>
                </c:pt>
                <c:pt idx="6280">
                  <c:v>23178</c:v>
                </c:pt>
                <c:pt idx="6281">
                  <c:v>23179</c:v>
                </c:pt>
                <c:pt idx="6282">
                  <c:v>23180</c:v>
                </c:pt>
                <c:pt idx="6283">
                  <c:v>23181</c:v>
                </c:pt>
                <c:pt idx="6284">
                  <c:v>23182</c:v>
                </c:pt>
                <c:pt idx="6285">
                  <c:v>23183</c:v>
                </c:pt>
                <c:pt idx="6286">
                  <c:v>23184</c:v>
                </c:pt>
                <c:pt idx="6287">
                  <c:v>23185</c:v>
                </c:pt>
                <c:pt idx="6288">
                  <c:v>23186</c:v>
                </c:pt>
                <c:pt idx="6289">
                  <c:v>23187</c:v>
                </c:pt>
                <c:pt idx="6290">
                  <c:v>23188</c:v>
                </c:pt>
                <c:pt idx="6291">
                  <c:v>23189</c:v>
                </c:pt>
                <c:pt idx="6292">
                  <c:v>23190</c:v>
                </c:pt>
                <c:pt idx="6293">
                  <c:v>23191</c:v>
                </c:pt>
                <c:pt idx="6294">
                  <c:v>23192</c:v>
                </c:pt>
                <c:pt idx="6295">
                  <c:v>23193</c:v>
                </c:pt>
                <c:pt idx="6296">
                  <c:v>23194</c:v>
                </c:pt>
                <c:pt idx="6297">
                  <c:v>23195</c:v>
                </c:pt>
                <c:pt idx="6298">
                  <c:v>23196</c:v>
                </c:pt>
                <c:pt idx="6299">
                  <c:v>23197</c:v>
                </c:pt>
                <c:pt idx="6300">
                  <c:v>23198</c:v>
                </c:pt>
                <c:pt idx="6301">
                  <c:v>23199</c:v>
                </c:pt>
                <c:pt idx="6302">
                  <c:v>23200</c:v>
                </c:pt>
                <c:pt idx="6303">
                  <c:v>23201</c:v>
                </c:pt>
                <c:pt idx="6304">
                  <c:v>23202</c:v>
                </c:pt>
                <c:pt idx="6305">
                  <c:v>23203</c:v>
                </c:pt>
                <c:pt idx="6306">
                  <c:v>23204</c:v>
                </c:pt>
                <c:pt idx="6307">
                  <c:v>23205</c:v>
                </c:pt>
                <c:pt idx="6308">
                  <c:v>23206</c:v>
                </c:pt>
                <c:pt idx="6309">
                  <c:v>23207</c:v>
                </c:pt>
                <c:pt idx="6310">
                  <c:v>23208</c:v>
                </c:pt>
                <c:pt idx="6311">
                  <c:v>23209</c:v>
                </c:pt>
                <c:pt idx="6312">
                  <c:v>23210</c:v>
                </c:pt>
                <c:pt idx="6313">
                  <c:v>23211</c:v>
                </c:pt>
                <c:pt idx="6314">
                  <c:v>23212</c:v>
                </c:pt>
                <c:pt idx="6315">
                  <c:v>23213</c:v>
                </c:pt>
                <c:pt idx="6316">
                  <c:v>23214</c:v>
                </c:pt>
                <c:pt idx="6317">
                  <c:v>23215</c:v>
                </c:pt>
                <c:pt idx="6318">
                  <c:v>23216</c:v>
                </c:pt>
                <c:pt idx="6319">
                  <c:v>23217</c:v>
                </c:pt>
                <c:pt idx="6320">
                  <c:v>23218</c:v>
                </c:pt>
                <c:pt idx="6321">
                  <c:v>23219</c:v>
                </c:pt>
                <c:pt idx="6322">
                  <c:v>23220</c:v>
                </c:pt>
                <c:pt idx="6323">
                  <c:v>23221</c:v>
                </c:pt>
                <c:pt idx="6324">
                  <c:v>23222</c:v>
                </c:pt>
                <c:pt idx="6325">
                  <c:v>23223</c:v>
                </c:pt>
                <c:pt idx="6326">
                  <c:v>23224</c:v>
                </c:pt>
                <c:pt idx="6327">
                  <c:v>23225</c:v>
                </c:pt>
                <c:pt idx="6328">
                  <c:v>23226</c:v>
                </c:pt>
                <c:pt idx="6329">
                  <c:v>23227</c:v>
                </c:pt>
                <c:pt idx="6330">
                  <c:v>23228</c:v>
                </c:pt>
                <c:pt idx="6331">
                  <c:v>23229</c:v>
                </c:pt>
                <c:pt idx="6332">
                  <c:v>23230</c:v>
                </c:pt>
                <c:pt idx="6333">
                  <c:v>23231</c:v>
                </c:pt>
                <c:pt idx="6334">
                  <c:v>23232</c:v>
                </c:pt>
                <c:pt idx="6335">
                  <c:v>23233</c:v>
                </c:pt>
                <c:pt idx="6336">
                  <c:v>23234</c:v>
                </c:pt>
                <c:pt idx="6337">
                  <c:v>23235</c:v>
                </c:pt>
                <c:pt idx="6338">
                  <c:v>23236</c:v>
                </c:pt>
                <c:pt idx="6339">
                  <c:v>23237</c:v>
                </c:pt>
                <c:pt idx="6340">
                  <c:v>23238</c:v>
                </c:pt>
                <c:pt idx="6341">
                  <c:v>23239</c:v>
                </c:pt>
                <c:pt idx="6342">
                  <c:v>23240</c:v>
                </c:pt>
                <c:pt idx="6343">
                  <c:v>23241</c:v>
                </c:pt>
                <c:pt idx="6344">
                  <c:v>23242</c:v>
                </c:pt>
                <c:pt idx="6345">
                  <c:v>23243</c:v>
                </c:pt>
                <c:pt idx="6346">
                  <c:v>23244</c:v>
                </c:pt>
                <c:pt idx="6347">
                  <c:v>23245</c:v>
                </c:pt>
                <c:pt idx="6348">
                  <c:v>23246</c:v>
                </c:pt>
                <c:pt idx="6349">
                  <c:v>23247</c:v>
                </c:pt>
                <c:pt idx="6350">
                  <c:v>23248</c:v>
                </c:pt>
                <c:pt idx="6351">
                  <c:v>23249</c:v>
                </c:pt>
                <c:pt idx="6352">
                  <c:v>23250</c:v>
                </c:pt>
                <c:pt idx="6353">
                  <c:v>23251</c:v>
                </c:pt>
                <c:pt idx="6354">
                  <c:v>23252</c:v>
                </c:pt>
                <c:pt idx="6355">
                  <c:v>23253</c:v>
                </c:pt>
                <c:pt idx="6356">
                  <c:v>23254</c:v>
                </c:pt>
                <c:pt idx="6357">
                  <c:v>23255</c:v>
                </c:pt>
                <c:pt idx="6358">
                  <c:v>23256</c:v>
                </c:pt>
                <c:pt idx="6359">
                  <c:v>23257</c:v>
                </c:pt>
                <c:pt idx="6360">
                  <c:v>23258</c:v>
                </c:pt>
                <c:pt idx="6361">
                  <c:v>23259</c:v>
                </c:pt>
                <c:pt idx="6362">
                  <c:v>23260</c:v>
                </c:pt>
                <c:pt idx="6363">
                  <c:v>23261</c:v>
                </c:pt>
                <c:pt idx="6364">
                  <c:v>23262</c:v>
                </c:pt>
                <c:pt idx="6365">
                  <c:v>23263</c:v>
                </c:pt>
                <c:pt idx="6366">
                  <c:v>23264</c:v>
                </c:pt>
                <c:pt idx="6367">
                  <c:v>23265</c:v>
                </c:pt>
                <c:pt idx="6368">
                  <c:v>23266</c:v>
                </c:pt>
                <c:pt idx="6369">
                  <c:v>23267</c:v>
                </c:pt>
                <c:pt idx="6370">
                  <c:v>23268</c:v>
                </c:pt>
                <c:pt idx="6371">
                  <c:v>23269</c:v>
                </c:pt>
                <c:pt idx="6372">
                  <c:v>23270</c:v>
                </c:pt>
                <c:pt idx="6373">
                  <c:v>23271</c:v>
                </c:pt>
                <c:pt idx="6374">
                  <c:v>23272</c:v>
                </c:pt>
                <c:pt idx="6375">
                  <c:v>23273</c:v>
                </c:pt>
                <c:pt idx="6376">
                  <c:v>23274</c:v>
                </c:pt>
                <c:pt idx="6377">
                  <c:v>23275</c:v>
                </c:pt>
                <c:pt idx="6378">
                  <c:v>23276</c:v>
                </c:pt>
                <c:pt idx="6379">
                  <c:v>23277</c:v>
                </c:pt>
                <c:pt idx="6380">
                  <c:v>23278</c:v>
                </c:pt>
                <c:pt idx="6381">
                  <c:v>23279</c:v>
                </c:pt>
                <c:pt idx="6382">
                  <c:v>23280</c:v>
                </c:pt>
                <c:pt idx="6383">
                  <c:v>23281</c:v>
                </c:pt>
                <c:pt idx="6384">
                  <c:v>23282</c:v>
                </c:pt>
                <c:pt idx="6385">
                  <c:v>23283</c:v>
                </c:pt>
                <c:pt idx="6386">
                  <c:v>23284</c:v>
                </c:pt>
                <c:pt idx="6387">
                  <c:v>23285</c:v>
                </c:pt>
                <c:pt idx="6388">
                  <c:v>23286</c:v>
                </c:pt>
                <c:pt idx="6389">
                  <c:v>23287</c:v>
                </c:pt>
                <c:pt idx="6390">
                  <c:v>23288</c:v>
                </c:pt>
                <c:pt idx="6391">
                  <c:v>23289</c:v>
                </c:pt>
                <c:pt idx="6392">
                  <c:v>23290</c:v>
                </c:pt>
                <c:pt idx="6393">
                  <c:v>23291</c:v>
                </c:pt>
                <c:pt idx="6394">
                  <c:v>23292</c:v>
                </c:pt>
                <c:pt idx="6395">
                  <c:v>23293</c:v>
                </c:pt>
                <c:pt idx="6396">
                  <c:v>23294</c:v>
                </c:pt>
                <c:pt idx="6397">
                  <c:v>23295</c:v>
                </c:pt>
                <c:pt idx="6398">
                  <c:v>23296</c:v>
                </c:pt>
                <c:pt idx="6399">
                  <c:v>23297</c:v>
                </c:pt>
                <c:pt idx="6400">
                  <c:v>23298</c:v>
                </c:pt>
                <c:pt idx="6401">
                  <c:v>23299</c:v>
                </c:pt>
                <c:pt idx="6402">
                  <c:v>23300</c:v>
                </c:pt>
                <c:pt idx="6403">
                  <c:v>23301</c:v>
                </c:pt>
                <c:pt idx="6404">
                  <c:v>23302</c:v>
                </c:pt>
                <c:pt idx="6405">
                  <c:v>23303</c:v>
                </c:pt>
                <c:pt idx="6406">
                  <c:v>23304</c:v>
                </c:pt>
                <c:pt idx="6407">
                  <c:v>23305</c:v>
                </c:pt>
                <c:pt idx="6408">
                  <c:v>23306</c:v>
                </c:pt>
                <c:pt idx="6409">
                  <c:v>23307</c:v>
                </c:pt>
                <c:pt idx="6410">
                  <c:v>23308</c:v>
                </c:pt>
                <c:pt idx="6411">
                  <c:v>23309</c:v>
                </c:pt>
                <c:pt idx="6412">
                  <c:v>23310</c:v>
                </c:pt>
                <c:pt idx="6413">
                  <c:v>23311</c:v>
                </c:pt>
                <c:pt idx="6414">
                  <c:v>23312</c:v>
                </c:pt>
                <c:pt idx="6415">
                  <c:v>23313</c:v>
                </c:pt>
                <c:pt idx="6416">
                  <c:v>23314</c:v>
                </c:pt>
                <c:pt idx="6417">
                  <c:v>23315</c:v>
                </c:pt>
                <c:pt idx="6418">
                  <c:v>23316</c:v>
                </c:pt>
                <c:pt idx="6419">
                  <c:v>23317</c:v>
                </c:pt>
                <c:pt idx="6420">
                  <c:v>23318</c:v>
                </c:pt>
                <c:pt idx="6421">
                  <c:v>23319</c:v>
                </c:pt>
                <c:pt idx="6422">
                  <c:v>23320</c:v>
                </c:pt>
                <c:pt idx="6423">
                  <c:v>23321</c:v>
                </c:pt>
                <c:pt idx="6424">
                  <c:v>23322</c:v>
                </c:pt>
                <c:pt idx="6425">
                  <c:v>23323</c:v>
                </c:pt>
                <c:pt idx="6426">
                  <c:v>23324</c:v>
                </c:pt>
                <c:pt idx="6427">
                  <c:v>23325</c:v>
                </c:pt>
                <c:pt idx="6428">
                  <c:v>23326</c:v>
                </c:pt>
                <c:pt idx="6429">
                  <c:v>23327</c:v>
                </c:pt>
                <c:pt idx="6430">
                  <c:v>23328</c:v>
                </c:pt>
                <c:pt idx="6431">
                  <c:v>23329</c:v>
                </c:pt>
                <c:pt idx="6432">
                  <c:v>23330</c:v>
                </c:pt>
                <c:pt idx="6433">
                  <c:v>23331</c:v>
                </c:pt>
                <c:pt idx="6434">
                  <c:v>23332</c:v>
                </c:pt>
                <c:pt idx="6435">
                  <c:v>23333</c:v>
                </c:pt>
                <c:pt idx="6436">
                  <c:v>23334</c:v>
                </c:pt>
                <c:pt idx="6437">
                  <c:v>23335</c:v>
                </c:pt>
                <c:pt idx="6438">
                  <c:v>23336</c:v>
                </c:pt>
                <c:pt idx="6439">
                  <c:v>23337</c:v>
                </c:pt>
                <c:pt idx="6440">
                  <c:v>23338</c:v>
                </c:pt>
                <c:pt idx="6441">
                  <c:v>23339</c:v>
                </c:pt>
                <c:pt idx="6442">
                  <c:v>23340</c:v>
                </c:pt>
                <c:pt idx="6443">
                  <c:v>23341</c:v>
                </c:pt>
                <c:pt idx="6444">
                  <c:v>23342</c:v>
                </c:pt>
                <c:pt idx="6445">
                  <c:v>23343</c:v>
                </c:pt>
                <c:pt idx="6446">
                  <c:v>23344</c:v>
                </c:pt>
                <c:pt idx="6447">
                  <c:v>23345</c:v>
                </c:pt>
                <c:pt idx="6448">
                  <c:v>23346</c:v>
                </c:pt>
                <c:pt idx="6449">
                  <c:v>23347</c:v>
                </c:pt>
                <c:pt idx="6450">
                  <c:v>23348</c:v>
                </c:pt>
                <c:pt idx="6451">
                  <c:v>23349</c:v>
                </c:pt>
                <c:pt idx="6452">
                  <c:v>23350</c:v>
                </c:pt>
                <c:pt idx="6453">
                  <c:v>23351</c:v>
                </c:pt>
                <c:pt idx="6454">
                  <c:v>23352</c:v>
                </c:pt>
                <c:pt idx="6455">
                  <c:v>23353</c:v>
                </c:pt>
                <c:pt idx="6456">
                  <c:v>23354</c:v>
                </c:pt>
                <c:pt idx="6457">
                  <c:v>23355</c:v>
                </c:pt>
                <c:pt idx="6458">
                  <c:v>23356</c:v>
                </c:pt>
                <c:pt idx="6459">
                  <c:v>23357</c:v>
                </c:pt>
                <c:pt idx="6460">
                  <c:v>23358</c:v>
                </c:pt>
                <c:pt idx="6461">
                  <c:v>23359</c:v>
                </c:pt>
                <c:pt idx="6462">
                  <c:v>23360</c:v>
                </c:pt>
                <c:pt idx="6463">
                  <c:v>23361</c:v>
                </c:pt>
                <c:pt idx="6464">
                  <c:v>23362</c:v>
                </c:pt>
                <c:pt idx="6465">
                  <c:v>23363</c:v>
                </c:pt>
                <c:pt idx="6466">
                  <c:v>23364</c:v>
                </c:pt>
                <c:pt idx="6467">
                  <c:v>23365</c:v>
                </c:pt>
                <c:pt idx="6468">
                  <c:v>23366</c:v>
                </c:pt>
                <c:pt idx="6469">
                  <c:v>23367</c:v>
                </c:pt>
                <c:pt idx="6470">
                  <c:v>23368</c:v>
                </c:pt>
                <c:pt idx="6471">
                  <c:v>23369</c:v>
                </c:pt>
                <c:pt idx="6472">
                  <c:v>23370</c:v>
                </c:pt>
                <c:pt idx="6473">
                  <c:v>23371</c:v>
                </c:pt>
                <c:pt idx="6474">
                  <c:v>23372</c:v>
                </c:pt>
                <c:pt idx="6475">
                  <c:v>23373</c:v>
                </c:pt>
                <c:pt idx="6476">
                  <c:v>23374</c:v>
                </c:pt>
                <c:pt idx="6477">
                  <c:v>23375</c:v>
                </c:pt>
                <c:pt idx="6478">
                  <c:v>23376</c:v>
                </c:pt>
                <c:pt idx="6479">
                  <c:v>23377</c:v>
                </c:pt>
                <c:pt idx="6480">
                  <c:v>23378</c:v>
                </c:pt>
                <c:pt idx="6481">
                  <c:v>23379</c:v>
                </c:pt>
                <c:pt idx="6482">
                  <c:v>23380</c:v>
                </c:pt>
                <c:pt idx="6483">
                  <c:v>23381</c:v>
                </c:pt>
                <c:pt idx="6484">
                  <c:v>23382</c:v>
                </c:pt>
                <c:pt idx="6485">
                  <c:v>23383</c:v>
                </c:pt>
                <c:pt idx="6486">
                  <c:v>23384</c:v>
                </c:pt>
                <c:pt idx="6487">
                  <c:v>23385</c:v>
                </c:pt>
                <c:pt idx="6488">
                  <c:v>23386</c:v>
                </c:pt>
                <c:pt idx="6489">
                  <c:v>23387</c:v>
                </c:pt>
                <c:pt idx="6490">
                  <c:v>23388</c:v>
                </c:pt>
                <c:pt idx="6491">
                  <c:v>23389</c:v>
                </c:pt>
                <c:pt idx="6492">
                  <c:v>23390</c:v>
                </c:pt>
                <c:pt idx="6493">
                  <c:v>23391</c:v>
                </c:pt>
                <c:pt idx="6494">
                  <c:v>23392</c:v>
                </c:pt>
                <c:pt idx="6495">
                  <c:v>23393</c:v>
                </c:pt>
                <c:pt idx="6496">
                  <c:v>23394</c:v>
                </c:pt>
                <c:pt idx="6497">
                  <c:v>23395</c:v>
                </c:pt>
                <c:pt idx="6498">
                  <c:v>23396</c:v>
                </c:pt>
                <c:pt idx="6499">
                  <c:v>23397</c:v>
                </c:pt>
                <c:pt idx="6500">
                  <c:v>23398</c:v>
                </c:pt>
                <c:pt idx="6501">
                  <c:v>23399</c:v>
                </c:pt>
                <c:pt idx="6502">
                  <c:v>23400</c:v>
                </c:pt>
                <c:pt idx="6503">
                  <c:v>23401</c:v>
                </c:pt>
                <c:pt idx="6504">
                  <c:v>23402</c:v>
                </c:pt>
                <c:pt idx="6505">
                  <c:v>23403</c:v>
                </c:pt>
                <c:pt idx="6506">
                  <c:v>23404</c:v>
                </c:pt>
                <c:pt idx="6507">
                  <c:v>23405</c:v>
                </c:pt>
                <c:pt idx="6508">
                  <c:v>23406</c:v>
                </c:pt>
                <c:pt idx="6509">
                  <c:v>23407</c:v>
                </c:pt>
                <c:pt idx="6510">
                  <c:v>23408</c:v>
                </c:pt>
                <c:pt idx="6511">
                  <c:v>23409</c:v>
                </c:pt>
                <c:pt idx="6512">
                  <c:v>23410</c:v>
                </c:pt>
                <c:pt idx="6513">
                  <c:v>23411</c:v>
                </c:pt>
                <c:pt idx="6514">
                  <c:v>23412</c:v>
                </c:pt>
                <c:pt idx="6515">
                  <c:v>23413</c:v>
                </c:pt>
                <c:pt idx="6516">
                  <c:v>23414</c:v>
                </c:pt>
                <c:pt idx="6517">
                  <c:v>23415</c:v>
                </c:pt>
                <c:pt idx="6518">
                  <c:v>23416</c:v>
                </c:pt>
                <c:pt idx="6519">
                  <c:v>23417</c:v>
                </c:pt>
                <c:pt idx="6520">
                  <c:v>23418</c:v>
                </c:pt>
                <c:pt idx="6521">
                  <c:v>23419</c:v>
                </c:pt>
                <c:pt idx="6522">
                  <c:v>23420</c:v>
                </c:pt>
                <c:pt idx="6523">
                  <c:v>23421</c:v>
                </c:pt>
                <c:pt idx="6524">
                  <c:v>23422</c:v>
                </c:pt>
                <c:pt idx="6525">
                  <c:v>23423</c:v>
                </c:pt>
                <c:pt idx="6526">
                  <c:v>23424</c:v>
                </c:pt>
                <c:pt idx="6527">
                  <c:v>23425</c:v>
                </c:pt>
                <c:pt idx="6528">
                  <c:v>23426</c:v>
                </c:pt>
                <c:pt idx="6529">
                  <c:v>23427</c:v>
                </c:pt>
                <c:pt idx="6530">
                  <c:v>23428</c:v>
                </c:pt>
                <c:pt idx="6531">
                  <c:v>23429</c:v>
                </c:pt>
                <c:pt idx="6532">
                  <c:v>23430</c:v>
                </c:pt>
                <c:pt idx="6533">
                  <c:v>23431</c:v>
                </c:pt>
                <c:pt idx="6534">
                  <c:v>23432</c:v>
                </c:pt>
                <c:pt idx="6535">
                  <c:v>23433</c:v>
                </c:pt>
                <c:pt idx="6536">
                  <c:v>23434</c:v>
                </c:pt>
                <c:pt idx="6537">
                  <c:v>23435</c:v>
                </c:pt>
                <c:pt idx="6538">
                  <c:v>23436</c:v>
                </c:pt>
                <c:pt idx="6539">
                  <c:v>23437</c:v>
                </c:pt>
                <c:pt idx="6540">
                  <c:v>23438</c:v>
                </c:pt>
                <c:pt idx="6541">
                  <c:v>23439</c:v>
                </c:pt>
                <c:pt idx="6542">
                  <c:v>23440</c:v>
                </c:pt>
                <c:pt idx="6543">
                  <c:v>23441</c:v>
                </c:pt>
                <c:pt idx="6544">
                  <c:v>23442</c:v>
                </c:pt>
                <c:pt idx="6545">
                  <c:v>23443</c:v>
                </c:pt>
                <c:pt idx="6546">
                  <c:v>23444</c:v>
                </c:pt>
                <c:pt idx="6547">
                  <c:v>23445</c:v>
                </c:pt>
                <c:pt idx="6548">
                  <c:v>23446</c:v>
                </c:pt>
                <c:pt idx="6549">
                  <c:v>23447</c:v>
                </c:pt>
                <c:pt idx="6550">
                  <c:v>23448</c:v>
                </c:pt>
                <c:pt idx="6551">
                  <c:v>23449</c:v>
                </c:pt>
                <c:pt idx="6552">
                  <c:v>23450</c:v>
                </c:pt>
                <c:pt idx="6553">
                  <c:v>23451</c:v>
                </c:pt>
                <c:pt idx="6554">
                  <c:v>23452</c:v>
                </c:pt>
                <c:pt idx="6555">
                  <c:v>23453</c:v>
                </c:pt>
                <c:pt idx="6556">
                  <c:v>23454</c:v>
                </c:pt>
                <c:pt idx="6557">
                  <c:v>23455</c:v>
                </c:pt>
                <c:pt idx="6558">
                  <c:v>23456</c:v>
                </c:pt>
                <c:pt idx="6559">
                  <c:v>23457</c:v>
                </c:pt>
                <c:pt idx="6560">
                  <c:v>23458</c:v>
                </c:pt>
                <c:pt idx="6561">
                  <c:v>23459</c:v>
                </c:pt>
                <c:pt idx="6562">
                  <c:v>23460</c:v>
                </c:pt>
                <c:pt idx="6563">
                  <c:v>23461</c:v>
                </c:pt>
                <c:pt idx="6564">
                  <c:v>23462</c:v>
                </c:pt>
                <c:pt idx="6565">
                  <c:v>23463</c:v>
                </c:pt>
                <c:pt idx="6566">
                  <c:v>23464</c:v>
                </c:pt>
                <c:pt idx="6567">
                  <c:v>23465</c:v>
                </c:pt>
                <c:pt idx="6568">
                  <c:v>23466</c:v>
                </c:pt>
                <c:pt idx="6569">
                  <c:v>23467</c:v>
                </c:pt>
                <c:pt idx="6570">
                  <c:v>23468</c:v>
                </c:pt>
                <c:pt idx="6571">
                  <c:v>23469</c:v>
                </c:pt>
                <c:pt idx="6572">
                  <c:v>23470</c:v>
                </c:pt>
                <c:pt idx="6573">
                  <c:v>23471</c:v>
                </c:pt>
                <c:pt idx="6574">
                  <c:v>23472</c:v>
                </c:pt>
                <c:pt idx="6575">
                  <c:v>23473</c:v>
                </c:pt>
                <c:pt idx="6576">
                  <c:v>23474</c:v>
                </c:pt>
                <c:pt idx="6577">
                  <c:v>23475</c:v>
                </c:pt>
                <c:pt idx="6578">
                  <c:v>23476</c:v>
                </c:pt>
                <c:pt idx="6579">
                  <c:v>23477</c:v>
                </c:pt>
                <c:pt idx="6580">
                  <c:v>23478</c:v>
                </c:pt>
                <c:pt idx="6581">
                  <c:v>23479</c:v>
                </c:pt>
                <c:pt idx="6582">
                  <c:v>23480</c:v>
                </c:pt>
                <c:pt idx="6583">
                  <c:v>23481</c:v>
                </c:pt>
                <c:pt idx="6584">
                  <c:v>23482</c:v>
                </c:pt>
                <c:pt idx="6585">
                  <c:v>23483</c:v>
                </c:pt>
                <c:pt idx="6586">
                  <c:v>23484</c:v>
                </c:pt>
                <c:pt idx="6587">
                  <c:v>23485</c:v>
                </c:pt>
                <c:pt idx="6588">
                  <c:v>23486</c:v>
                </c:pt>
                <c:pt idx="6589">
                  <c:v>23487</c:v>
                </c:pt>
                <c:pt idx="6590">
                  <c:v>23488</c:v>
                </c:pt>
                <c:pt idx="6591">
                  <c:v>23489</c:v>
                </c:pt>
                <c:pt idx="6592">
                  <c:v>23490</c:v>
                </c:pt>
                <c:pt idx="6593">
                  <c:v>23491</c:v>
                </c:pt>
                <c:pt idx="6594">
                  <c:v>23492</c:v>
                </c:pt>
                <c:pt idx="6595">
                  <c:v>23493</c:v>
                </c:pt>
                <c:pt idx="6596">
                  <c:v>23494</c:v>
                </c:pt>
                <c:pt idx="6597">
                  <c:v>23495</c:v>
                </c:pt>
                <c:pt idx="6598">
                  <c:v>23496</c:v>
                </c:pt>
                <c:pt idx="6599">
                  <c:v>23497</c:v>
                </c:pt>
                <c:pt idx="6600">
                  <c:v>23498</c:v>
                </c:pt>
                <c:pt idx="6601">
                  <c:v>23499</c:v>
                </c:pt>
                <c:pt idx="6602">
                  <c:v>23500</c:v>
                </c:pt>
                <c:pt idx="6603">
                  <c:v>23501</c:v>
                </c:pt>
                <c:pt idx="6604">
                  <c:v>23502</c:v>
                </c:pt>
                <c:pt idx="6605">
                  <c:v>23503</c:v>
                </c:pt>
                <c:pt idx="6606">
                  <c:v>23504</c:v>
                </c:pt>
                <c:pt idx="6607">
                  <c:v>23505</c:v>
                </c:pt>
                <c:pt idx="6608">
                  <c:v>23506</c:v>
                </c:pt>
                <c:pt idx="6609">
                  <c:v>23507</c:v>
                </c:pt>
                <c:pt idx="6610">
                  <c:v>23508</c:v>
                </c:pt>
                <c:pt idx="6611">
                  <c:v>23509</c:v>
                </c:pt>
                <c:pt idx="6612">
                  <c:v>23510</c:v>
                </c:pt>
                <c:pt idx="6613">
                  <c:v>23511</c:v>
                </c:pt>
                <c:pt idx="6614">
                  <c:v>23512</c:v>
                </c:pt>
                <c:pt idx="6615">
                  <c:v>23513</c:v>
                </c:pt>
                <c:pt idx="6616">
                  <c:v>23514</c:v>
                </c:pt>
                <c:pt idx="6617">
                  <c:v>23515</c:v>
                </c:pt>
                <c:pt idx="6618">
                  <c:v>23516</c:v>
                </c:pt>
                <c:pt idx="6619">
                  <c:v>23517</c:v>
                </c:pt>
                <c:pt idx="6620">
                  <c:v>23518</c:v>
                </c:pt>
                <c:pt idx="6621">
                  <c:v>23519</c:v>
                </c:pt>
                <c:pt idx="6622">
                  <c:v>23520</c:v>
                </c:pt>
                <c:pt idx="6623">
                  <c:v>23521</c:v>
                </c:pt>
                <c:pt idx="6624">
                  <c:v>23522</c:v>
                </c:pt>
                <c:pt idx="6625">
                  <c:v>23523</c:v>
                </c:pt>
                <c:pt idx="6626">
                  <c:v>23524</c:v>
                </c:pt>
                <c:pt idx="6627">
                  <c:v>23525</c:v>
                </c:pt>
                <c:pt idx="6628">
                  <c:v>23526</c:v>
                </c:pt>
                <c:pt idx="6629">
                  <c:v>23527</c:v>
                </c:pt>
                <c:pt idx="6630">
                  <c:v>23528</c:v>
                </c:pt>
                <c:pt idx="6631">
                  <c:v>23529</c:v>
                </c:pt>
                <c:pt idx="6632">
                  <c:v>23530</c:v>
                </c:pt>
                <c:pt idx="6633">
                  <c:v>23531</c:v>
                </c:pt>
                <c:pt idx="6634">
                  <c:v>23532</c:v>
                </c:pt>
                <c:pt idx="6635">
                  <c:v>23533</c:v>
                </c:pt>
                <c:pt idx="6636">
                  <c:v>23534</c:v>
                </c:pt>
                <c:pt idx="6637">
                  <c:v>23535</c:v>
                </c:pt>
                <c:pt idx="6638">
                  <c:v>23536</c:v>
                </c:pt>
                <c:pt idx="6639">
                  <c:v>23537</c:v>
                </c:pt>
                <c:pt idx="6640">
                  <c:v>23538</c:v>
                </c:pt>
                <c:pt idx="6641">
                  <c:v>23539</c:v>
                </c:pt>
                <c:pt idx="6642">
                  <c:v>23540</c:v>
                </c:pt>
                <c:pt idx="6643">
                  <c:v>23541</c:v>
                </c:pt>
                <c:pt idx="6644">
                  <c:v>23542</c:v>
                </c:pt>
                <c:pt idx="6645">
                  <c:v>23543</c:v>
                </c:pt>
                <c:pt idx="6646">
                  <c:v>23544</c:v>
                </c:pt>
                <c:pt idx="6647">
                  <c:v>23545</c:v>
                </c:pt>
                <c:pt idx="6648">
                  <c:v>23546</c:v>
                </c:pt>
                <c:pt idx="6649">
                  <c:v>23547</c:v>
                </c:pt>
                <c:pt idx="6650">
                  <c:v>23548</c:v>
                </c:pt>
                <c:pt idx="6651">
                  <c:v>23549</c:v>
                </c:pt>
                <c:pt idx="6652">
                  <c:v>23550</c:v>
                </c:pt>
                <c:pt idx="6653">
                  <c:v>23551</c:v>
                </c:pt>
                <c:pt idx="6654">
                  <c:v>23552</c:v>
                </c:pt>
                <c:pt idx="6655">
                  <c:v>23553</c:v>
                </c:pt>
                <c:pt idx="6656">
                  <c:v>23554</c:v>
                </c:pt>
                <c:pt idx="6657">
                  <c:v>23555</c:v>
                </c:pt>
                <c:pt idx="6658">
                  <c:v>23556</c:v>
                </c:pt>
                <c:pt idx="6659">
                  <c:v>23557</c:v>
                </c:pt>
                <c:pt idx="6660">
                  <c:v>23558</c:v>
                </c:pt>
                <c:pt idx="6661">
                  <c:v>23559</c:v>
                </c:pt>
                <c:pt idx="6662">
                  <c:v>23560</c:v>
                </c:pt>
                <c:pt idx="6663">
                  <c:v>23561</c:v>
                </c:pt>
                <c:pt idx="6664">
                  <c:v>23562</c:v>
                </c:pt>
                <c:pt idx="6665">
                  <c:v>23563</c:v>
                </c:pt>
                <c:pt idx="6666">
                  <c:v>23564</c:v>
                </c:pt>
                <c:pt idx="6667">
                  <c:v>23565</c:v>
                </c:pt>
                <c:pt idx="6668">
                  <c:v>23566</c:v>
                </c:pt>
                <c:pt idx="6669">
                  <c:v>23567</c:v>
                </c:pt>
                <c:pt idx="6670">
                  <c:v>23568</c:v>
                </c:pt>
                <c:pt idx="6671">
                  <c:v>23569</c:v>
                </c:pt>
                <c:pt idx="6672">
                  <c:v>23570</c:v>
                </c:pt>
                <c:pt idx="6673">
                  <c:v>23571</c:v>
                </c:pt>
                <c:pt idx="6674">
                  <c:v>23572</c:v>
                </c:pt>
                <c:pt idx="6675">
                  <c:v>23573</c:v>
                </c:pt>
                <c:pt idx="6676">
                  <c:v>23574</c:v>
                </c:pt>
                <c:pt idx="6677">
                  <c:v>23575</c:v>
                </c:pt>
                <c:pt idx="6678">
                  <c:v>23576</c:v>
                </c:pt>
                <c:pt idx="6679">
                  <c:v>23577</c:v>
                </c:pt>
                <c:pt idx="6680">
                  <c:v>23578</c:v>
                </c:pt>
                <c:pt idx="6681">
                  <c:v>23579</c:v>
                </c:pt>
                <c:pt idx="6682">
                  <c:v>23580</c:v>
                </c:pt>
                <c:pt idx="6683">
                  <c:v>23581</c:v>
                </c:pt>
                <c:pt idx="6684">
                  <c:v>23582</c:v>
                </c:pt>
                <c:pt idx="6685">
                  <c:v>23583</c:v>
                </c:pt>
                <c:pt idx="6686">
                  <c:v>23584</c:v>
                </c:pt>
                <c:pt idx="6687">
                  <c:v>23585</c:v>
                </c:pt>
                <c:pt idx="6688">
                  <c:v>23586</c:v>
                </c:pt>
                <c:pt idx="6689">
                  <c:v>23587</c:v>
                </c:pt>
                <c:pt idx="6690">
                  <c:v>23588</c:v>
                </c:pt>
                <c:pt idx="6691">
                  <c:v>23589</c:v>
                </c:pt>
                <c:pt idx="6692">
                  <c:v>23590</c:v>
                </c:pt>
                <c:pt idx="6693">
                  <c:v>23591</c:v>
                </c:pt>
                <c:pt idx="6694">
                  <c:v>23592</c:v>
                </c:pt>
                <c:pt idx="6695">
                  <c:v>23593</c:v>
                </c:pt>
                <c:pt idx="6696">
                  <c:v>23594</c:v>
                </c:pt>
                <c:pt idx="6697">
                  <c:v>23595</c:v>
                </c:pt>
                <c:pt idx="6698">
                  <c:v>23596</c:v>
                </c:pt>
                <c:pt idx="6699">
                  <c:v>23597</c:v>
                </c:pt>
                <c:pt idx="6700">
                  <c:v>23598</c:v>
                </c:pt>
                <c:pt idx="6701">
                  <c:v>23599</c:v>
                </c:pt>
                <c:pt idx="6702">
                  <c:v>23600</c:v>
                </c:pt>
                <c:pt idx="6703">
                  <c:v>23601</c:v>
                </c:pt>
                <c:pt idx="6704">
                  <c:v>23602</c:v>
                </c:pt>
                <c:pt idx="6705">
                  <c:v>23603</c:v>
                </c:pt>
                <c:pt idx="6706">
                  <c:v>23604</c:v>
                </c:pt>
                <c:pt idx="6707">
                  <c:v>23605</c:v>
                </c:pt>
                <c:pt idx="6708">
                  <c:v>23606</c:v>
                </c:pt>
                <c:pt idx="6709">
                  <c:v>23607</c:v>
                </c:pt>
                <c:pt idx="6710">
                  <c:v>23608</c:v>
                </c:pt>
                <c:pt idx="6711">
                  <c:v>23609</c:v>
                </c:pt>
                <c:pt idx="6712">
                  <c:v>23610</c:v>
                </c:pt>
                <c:pt idx="6713">
                  <c:v>23611</c:v>
                </c:pt>
                <c:pt idx="6714">
                  <c:v>23612</c:v>
                </c:pt>
                <c:pt idx="6715">
                  <c:v>23613</c:v>
                </c:pt>
                <c:pt idx="6716">
                  <c:v>23614</c:v>
                </c:pt>
                <c:pt idx="6717">
                  <c:v>23615</c:v>
                </c:pt>
                <c:pt idx="6718">
                  <c:v>23616</c:v>
                </c:pt>
                <c:pt idx="6719">
                  <c:v>23617</c:v>
                </c:pt>
                <c:pt idx="6720">
                  <c:v>23618</c:v>
                </c:pt>
                <c:pt idx="6721">
                  <c:v>23619</c:v>
                </c:pt>
                <c:pt idx="6722">
                  <c:v>23620</c:v>
                </c:pt>
                <c:pt idx="6723">
                  <c:v>23621</c:v>
                </c:pt>
                <c:pt idx="6724">
                  <c:v>23622</c:v>
                </c:pt>
                <c:pt idx="6725">
                  <c:v>23623</c:v>
                </c:pt>
                <c:pt idx="6726">
                  <c:v>23624</c:v>
                </c:pt>
                <c:pt idx="6727">
                  <c:v>23625</c:v>
                </c:pt>
                <c:pt idx="6728">
                  <c:v>23626</c:v>
                </c:pt>
                <c:pt idx="6729">
                  <c:v>23627</c:v>
                </c:pt>
                <c:pt idx="6730">
                  <c:v>23628</c:v>
                </c:pt>
                <c:pt idx="6731">
                  <c:v>23629</c:v>
                </c:pt>
                <c:pt idx="6732">
                  <c:v>23630</c:v>
                </c:pt>
                <c:pt idx="6733">
                  <c:v>23631</c:v>
                </c:pt>
                <c:pt idx="6734">
                  <c:v>23632</c:v>
                </c:pt>
                <c:pt idx="6735">
                  <c:v>23633</c:v>
                </c:pt>
                <c:pt idx="6736">
                  <c:v>23634</c:v>
                </c:pt>
                <c:pt idx="6737">
                  <c:v>23635</c:v>
                </c:pt>
                <c:pt idx="6738">
                  <c:v>23636</c:v>
                </c:pt>
                <c:pt idx="6739">
                  <c:v>23637</c:v>
                </c:pt>
                <c:pt idx="6740">
                  <c:v>23638</c:v>
                </c:pt>
                <c:pt idx="6741">
                  <c:v>23639</c:v>
                </c:pt>
                <c:pt idx="6742">
                  <c:v>23640</c:v>
                </c:pt>
                <c:pt idx="6743">
                  <c:v>23641</c:v>
                </c:pt>
                <c:pt idx="6744">
                  <c:v>23642</c:v>
                </c:pt>
                <c:pt idx="6745">
                  <c:v>23643</c:v>
                </c:pt>
                <c:pt idx="6746">
                  <c:v>23644</c:v>
                </c:pt>
                <c:pt idx="6747">
                  <c:v>23645</c:v>
                </c:pt>
                <c:pt idx="6748">
                  <c:v>23646</c:v>
                </c:pt>
                <c:pt idx="6749">
                  <c:v>23647</c:v>
                </c:pt>
                <c:pt idx="6750">
                  <c:v>23648</c:v>
                </c:pt>
                <c:pt idx="6751">
                  <c:v>23649</c:v>
                </c:pt>
                <c:pt idx="6752">
                  <c:v>23650</c:v>
                </c:pt>
                <c:pt idx="6753">
                  <c:v>23651</c:v>
                </c:pt>
                <c:pt idx="6754">
                  <c:v>23652</c:v>
                </c:pt>
                <c:pt idx="6755">
                  <c:v>23653</c:v>
                </c:pt>
                <c:pt idx="6756">
                  <c:v>23654</c:v>
                </c:pt>
                <c:pt idx="6757">
                  <c:v>23655</c:v>
                </c:pt>
                <c:pt idx="6758">
                  <c:v>23656</c:v>
                </c:pt>
                <c:pt idx="6759">
                  <c:v>23657</c:v>
                </c:pt>
                <c:pt idx="6760">
                  <c:v>23658</c:v>
                </c:pt>
                <c:pt idx="6761">
                  <c:v>23659</c:v>
                </c:pt>
                <c:pt idx="6762">
                  <c:v>23660</c:v>
                </c:pt>
                <c:pt idx="6763">
                  <c:v>23661</c:v>
                </c:pt>
                <c:pt idx="6764">
                  <c:v>23662</c:v>
                </c:pt>
                <c:pt idx="6765">
                  <c:v>23663</c:v>
                </c:pt>
                <c:pt idx="6766">
                  <c:v>23664</c:v>
                </c:pt>
                <c:pt idx="6767">
                  <c:v>23665</c:v>
                </c:pt>
                <c:pt idx="6768">
                  <c:v>23666</c:v>
                </c:pt>
                <c:pt idx="6769">
                  <c:v>23667</c:v>
                </c:pt>
                <c:pt idx="6770">
                  <c:v>23668</c:v>
                </c:pt>
                <c:pt idx="6771">
                  <c:v>23669</c:v>
                </c:pt>
                <c:pt idx="6772">
                  <c:v>23670</c:v>
                </c:pt>
                <c:pt idx="6773">
                  <c:v>23671</c:v>
                </c:pt>
                <c:pt idx="6774">
                  <c:v>23672</c:v>
                </c:pt>
                <c:pt idx="6775">
                  <c:v>23673</c:v>
                </c:pt>
                <c:pt idx="6776">
                  <c:v>23674</c:v>
                </c:pt>
                <c:pt idx="6777">
                  <c:v>23675</c:v>
                </c:pt>
                <c:pt idx="6778">
                  <c:v>23676</c:v>
                </c:pt>
                <c:pt idx="6779">
                  <c:v>23677</c:v>
                </c:pt>
                <c:pt idx="6780">
                  <c:v>23678</c:v>
                </c:pt>
                <c:pt idx="6781">
                  <c:v>23679</c:v>
                </c:pt>
                <c:pt idx="6782">
                  <c:v>23680</c:v>
                </c:pt>
                <c:pt idx="6783">
                  <c:v>23681</c:v>
                </c:pt>
                <c:pt idx="6784">
                  <c:v>23682</c:v>
                </c:pt>
                <c:pt idx="6785">
                  <c:v>23683</c:v>
                </c:pt>
                <c:pt idx="6786">
                  <c:v>23684</c:v>
                </c:pt>
                <c:pt idx="6787">
                  <c:v>23685</c:v>
                </c:pt>
                <c:pt idx="6788">
                  <c:v>23686</c:v>
                </c:pt>
                <c:pt idx="6789">
                  <c:v>23687</c:v>
                </c:pt>
                <c:pt idx="6790">
                  <c:v>23688</c:v>
                </c:pt>
                <c:pt idx="6791">
                  <c:v>23689</c:v>
                </c:pt>
                <c:pt idx="6792">
                  <c:v>23690</c:v>
                </c:pt>
                <c:pt idx="6793">
                  <c:v>23691</c:v>
                </c:pt>
                <c:pt idx="6794">
                  <c:v>23692</c:v>
                </c:pt>
                <c:pt idx="6795">
                  <c:v>23693</c:v>
                </c:pt>
                <c:pt idx="6796">
                  <c:v>23694</c:v>
                </c:pt>
                <c:pt idx="6797">
                  <c:v>23695</c:v>
                </c:pt>
                <c:pt idx="6798">
                  <c:v>23696</c:v>
                </c:pt>
                <c:pt idx="6799">
                  <c:v>23697</c:v>
                </c:pt>
                <c:pt idx="6800">
                  <c:v>23698</c:v>
                </c:pt>
                <c:pt idx="6801">
                  <c:v>23699</c:v>
                </c:pt>
                <c:pt idx="6802">
                  <c:v>23700</c:v>
                </c:pt>
                <c:pt idx="6803">
                  <c:v>23701</c:v>
                </c:pt>
                <c:pt idx="6804">
                  <c:v>23702</c:v>
                </c:pt>
                <c:pt idx="6805">
                  <c:v>23703</c:v>
                </c:pt>
                <c:pt idx="6806">
                  <c:v>23704</c:v>
                </c:pt>
                <c:pt idx="6807">
                  <c:v>23705</c:v>
                </c:pt>
                <c:pt idx="6808">
                  <c:v>23706</c:v>
                </c:pt>
                <c:pt idx="6809">
                  <c:v>23707</c:v>
                </c:pt>
                <c:pt idx="6810">
                  <c:v>23708</c:v>
                </c:pt>
                <c:pt idx="6811">
                  <c:v>23709</c:v>
                </c:pt>
                <c:pt idx="6812">
                  <c:v>23710</c:v>
                </c:pt>
                <c:pt idx="6813">
                  <c:v>23711</c:v>
                </c:pt>
                <c:pt idx="6814">
                  <c:v>23712</c:v>
                </c:pt>
                <c:pt idx="6815">
                  <c:v>23713</c:v>
                </c:pt>
                <c:pt idx="6816">
                  <c:v>23714</c:v>
                </c:pt>
                <c:pt idx="6817">
                  <c:v>23715</c:v>
                </c:pt>
                <c:pt idx="6818">
                  <c:v>23716</c:v>
                </c:pt>
                <c:pt idx="6819">
                  <c:v>23717</c:v>
                </c:pt>
                <c:pt idx="6820">
                  <c:v>23718</c:v>
                </c:pt>
                <c:pt idx="6821">
                  <c:v>23719</c:v>
                </c:pt>
                <c:pt idx="6822">
                  <c:v>23720</c:v>
                </c:pt>
                <c:pt idx="6823">
                  <c:v>23721</c:v>
                </c:pt>
                <c:pt idx="6824">
                  <c:v>23722</c:v>
                </c:pt>
                <c:pt idx="6825">
                  <c:v>23723</c:v>
                </c:pt>
                <c:pt idx="6826">
                  <c:v>23724</c:v>
                </c:pt>
                <c:pt idx="6827">
                  <c:v>23725</c:v>
                </c:pt>
                <c:pt idx="6828">
                  <c:v>23726</c:v>
                </c:pt>
                <c:pt idx="6829">
                  <c:v>23727</c:v>
                </c:pt>
                <c:pt idx="6830">
                  <c:v>23728</c:v>
                </c:pt>
                <c:pt idx="6831">
                  <c:v>23729</c:v>
                </c:pt>
                <c:pt idx="6832">
                  <c:v>23730</c:v>
                </c:pt>
                <c:pt idx="6833">
                  <c:v>23731</c:v>
                </c:pt>
                <c:pt idx="6834">
                  <c:v>23732</c:v>
                </c:pt>
                <c:pt idx="6835">
                  <c:v>23733</c:v>
                </c:pt>
                <c:pt idx="6836">
                  <c:v>23734</c:v>
                </c:pt>
                <c:pt idx="6837">
                  <c:v>23735</c:v>
                </c:pt>
                <c:pt idx="6838">
                  <c:v>23736</c:v>
                </c:pt>
                <c:pt idx="6839">
                  <c:v>23737</c:v>
                </c:pt>
                <c:pt idx="6840">
                  <c:v>23738</c:v>
                </c:pt>
                <c:pt idx="6841">
                  <c:v>23739</c:v>
                </c:pt>
                <c:pt idx="6842">
                  <c:v>23740</c:v>
                </c:pt>
                <c:pt idx="6843">
                  <c:v>23741</c:v>
                </c:pt>
                <c:pt idx="6844">
                  <c:v>23742</c:v>
                </c:pt>
                <c:pt idx="6845">
                  <c:v>23743</c:v>
                </c:pt>
                <c:pt idx="6846">
                  <c:v>23744</c:v>
                </c:pt>
                <c:pt idx="6847">
                  <c:v>23745</c:v>
                </c:pt>
                <c:pt idx="6848">
                  <c:v>23746</c:v>
                </c:pt>
                <c:pt idx="6849">
                  <c:v>23747</c:v>
                </c:pt>
                <c:pt idx="6850">
                  <c:v>23748</c:v>
                </c:pt>
                <c:pt idx="6851">
                  <c:v>23749</c:v>
                </c:pt>
                <c:pt idx="6852">
                  <c:v>23750</c:v>
                </c:pt>
                <c:pt idx="6853">
                  <c:v>23751</c:v>
                </c:pt>
                <c:pt idx="6854">
                  <c:v>23752</c:v>
                </c:pt>
                <c:pt idx="6855">
                  <c:v>23753</c:v>
                </c:pt>
                <c:pt idx="6856">
                  <c:v>23754</c:v>
                </c:pt>
                <c:pt idx="6857">
                  <c:v>23755</c:v>
                </c:pt>
                <c:pt idx="6858">
                  <c:v>23756</c:v>
                </c:pt>
                <c:pt idx="6859">
                  <c:v>23757</c:v>
                </c:pt>
                <c:pt idx="6860">
                  <c:v>23758</c:v>
                </c:pt>
                <c:pt idx="6861">
                  <c:v>23759</c:v>
                </c:pt>
                <c:pt idx="6862">
                  <c:v>23760</c:v>
                </c:pt>
                <c:pt idx="6863">
                  <c:v>23761</c:v>
                </c:pt>
                <c:pt idx="6864">
                  <c:v>23762</c:v>
                </c:pt>
                <c:pt idx="6865">
                  <c:v>23763</c:v>
                </c:pt>
                <c:pt idx="6866">
                  <c:v>23764</c:v>
                </c:pt>
                <c:pt idx="6867">
                  <c:v>23765</c:v>
                </c:pt>
                <c:pt idx="6868">
                  <c:v>23766</c:v>
                </c:pt>
                <c:pt idx="6869">
                  <c:v>23767</c:v>
                </c:pt>
                <c:pt idx="6870">
                  <c:v>23768</c:v>
                </c:pt>
                <c:pt idx="6871">
                  <c:v>23769</c:v>
                </c:pt>
                <c:pt idx="6872">
                  <c:v>23770</c:v>
                </c:pt>
                <c:pt idx="6873">
                  <c:v>23771</c:v>
                </c:pt>
                <c:pt idx="6874">
                  <c:v>23772</c:v>
                </c:pt>
                <c:pt idx="6875">
                  <c:v>23773</c:v>
                </c:pt>
                <c:pt idx="6876">
                  <c:v>23774</c:v>
                </c:pt>
                <c:pt idx="6877">
                  <c:v>23775</c:v>
                </c:pt>
                <c:pt idx="6878">
                  <c:v>23776</c:v>
                </c:pt>
                <c:pt idx="6879">
                  <c:v>23777</c:v>
                </c:pt>
                <c:pt idx="6880">
                  <c:v>23778</c:v>
                </c:pt>
                <c:pt idx="6881">
                  <c:v>23779</c:v>
                </c:pt>
                <c:pt idx="6882">
                  <c:v>23780</c:v>
                </c:pt>
                <c:pt idx="6883">
                  <c:v>23781</c:v>
                </c:pt>
                <c:pt idx="6884">
                  <c:v>23782</c:v>
                </c:pt>
                <c:pt idx="6885">
                  <c:v>23783</c:v>
                </c:pt>
                <c:pt idx="6886">
                  <c:v>23784</c:v>
                </c:pt>
                <c:pt idx="6887">
                  <c:v>23785</c:v>
                </c:pt>
                <c:pt idx="6888">
                  <c:v>23786</c:v>
                </c:pt>
                <c:pt idx="6889">
                  <c:v>23787</c:v>
                </c:pt>
                <c:pt idx="6890">
                  <c:v>23788</c:v>
                </c:pt>
                <c:pt idx="6891">
                  <c:v>23789</c:v>
                </c:pt>
                <c:pt idx="6892">
                  <c:v>23790</c:v>
                </c:pt>
                <c:pt idx="6893">
                  <c:v>23791</c:v>
                </c:pt>
                <c:pt idx="6894">
                  <c:v>23792</c:v>
                </c:pt>
                <c:pt idx="6895">
                  <c:v>23793</c:v>
                </c:pt>
                <c:pt idx="6896">
                  <c:v>23794</c:v>
                </c:pt>
                <c:pt idx="6897">
                  <c:v>23795</c:v>
                </c:pt>
                <c:pt idx="6898">
                  <c:v>23796</c:v>
                </c:pt>
                <c:pt idx="6899">
                  <c:v>23797</c:v>
                </c:pt>
                <c:pt idx="6900">
                  <c:v>23798</c:v>
                </c:pt>
                <c:pt idx="6901">
                  <c:v>23799</c:v>
                </c:pt>
                <c:pt idx="6902">
                  <c:v>23800</c:v>
                </c:pt>
                <c:pt idx="6903">
                  <c:v>23801</c:v>
                </c:pt>
                <c:pt idx="6904">
                  <c:v>23802</c:v>
                </c:pt>
                <c:pt idx="6905">
                  <c:v>23803</c:v>
                </c:pt>
                <c:pt idx="6906">
                  <c:v>23804</c:v>
                </c:pt>
                <c:pt idx="6907">
                  <c:v>23805</c:v>
                </c:pt>
                <c:pt idx="6908">
                  <c:v>23806</c:v>
                </c:pt>
                <c:pt idx="6909">
                  <c:v>23807</c:v>
                </c:pt>
                <c:pt idx="6910">
                  <c:v>23808</c:v>
                </c:pt>
                <c:pt idx="6911">
                  <c:v>23809</c:v>
                </c:pt>
                <c:pt idx="6912">
                  <c:v>23810</c:v>
                </c:pt>
                <c:pt idx="6913">
                  <c:v>23811</c:v>
                </c:pt>
                <c:pt idx="6914">
                  <c:v>23812</c:v>
                </c:pt>
                <c:pt idx="6915">
                  <c:v>23813</c:v>
                </c:pt>
                <c:pt idx="6916">
                  <c:v>23814</c:v>
                </c:pt>
                <c:pt idx="6917">
                  <c:v>23815</c:v>
                </c:pt>
                <c:pt idx="6918">
                  <c:v>23816</c:v>
                </c:pt>
                <c:pt idx="6919">
                  <c:v>23817</c:v>
                </c:pt>
                <c:pt idx="6920">
                  <c:v>23818</c:v>
                </c:pt>
                <c:pt idx="6921">
                  <c:v>23819</c:v>
                </c:pt>
                <c:pt idx="6922">
                  <c:v>23820</c:v>
                </c:pt>
                <c:pt idx="6923">
                  <c:v>23821</c:v>
                </c:pt>
                <c:pt idx="6924">
                  <c:v>23822</c:v>
                </c:pt>
                <c:pt idx="6925">
                  <c:v>23823</c:v>
                </c:pt>
                <c:pt idx="6926">
                  <c:v>23824</c:v>
                </c:pt>
                <c:pt idx="6927">
                  <c:v>23825</c:v>
                </c:pt>
                <c:pt idx="6928">
                  <c:v>23826</c:v>
                </c:pt>
                <c:pt idx="6929">
                  <c:v>23827</c:v>
                </c:pt>
                <c:pt idx="6930">
                  <c:v>23828</c:v>
                </c:pt>
                <c:pt idx="6931">
                  <c:v>23829</c:v>
                </c:pt>
                <c:pt idx="6932">
                  <c:v>23830</c:v>
                </c:pt>
                <c:pt idx="6933">
                  <c:v>23831</c:v>
                </c:pt>
                <c:pt idx="6934">
                  <c:v>23832</c:v>
                </c:pt>
                <c:pt idx="6935">
                  <c:v>23833</c:v>
                </c:pt>
                <c:pt idx="6936">
                  <c:v>23834</c:v>
                </c:pt>
                <c:pt idx="6937">
                  <c:v>23835</c:v>
                </c:pt>
                <c:pt idx="6938">
                  <c:v>23836</c:v>
                </c:pt>
                <c:pt idx="6939">
                  <c:v>23837</c:v>
                </c:pt>
                <c:pt idx="6940">
                  <c:v>23838</c:v>
                </c:pt>
                <c:pt idx="6941">
                  <c:v>23839</c:v>
                </c:pt>
                <c:pt idx="6942">
                  <c:v>23840</c:v>
                </c:pt>
                <c:pt idx="6943">
                  <c:v>23841</c:v>
                </c:pt>
                <c:pt idx="6944">
                  <c:v>23842</c:v>
                </c:pt>
                <c:pt idx="6945">
                  <c:v>23843</c:v>
                </c:pt>
                <c:pt idx="6946">
                  <c:v>23844</c:v>
                </c:pt>
                <c:pt idx="6947">
                  <c:v>23845</c:v>
                </c:pt>
                <c:pt idx="6948">
                  <c:v>23846</c:v>
                </c:pt>
                <c:pt idx="6949">
                  <c:v>23847</c:v>
                </c:pt>
                <c:pt idx="6950">
                  <c:v>23848</c:v>
                </c:pt>
                <c:pt idx="6951">
                  <c:v>23849</c:v>
                </c:pt>
                <c:pt idx="6952">
                  <c:v>23850</c:v>
                </c:pt>
                <c:pt idx="6953">
                  <c:v>23851</c:v>
                </c:pt>
                <c:pt idx="6954">
                  <c:v>23852</c:v>
                </c:pt>
                <c:pt idx="6955">
                  <c:v>23853</c:v>
                </c:pt>
                <c:pt idx="6956">
                  <c:v>23854</c:v>
                </c:pt>
                <c:pt idx="6957">
                  <c:v>23855</c:v>
                </c:pt>
                <c:pt idx="6958">
                  <c:v>23856</c:v>
                </c:pt>
                <c:pt idx="6959">
                  <c:v>23857</c:v>
                </c:pt>
                <c:pt idx="6960">
                  <c:v>23858</c:v>
                </c:pt>
                <c:pt idx="6961">
                  <c:v>23859</c:v>
                </c:pt>
                <c:pt idx="6962">
                  <c:v>23860</c:v>
                </c:pt>
                <c:pt idx="6963">
                  <c:v>23861</c:v>
                </c:pt>
                <c:pt idx="6964">
                  <c:v>23862</c:v>
                </c:pt>
                <c:pt idx="6965">
                  <c:v>23863</c:v>
                </c:pt>
                <c:pt idx="6966">
                  <c:v>23864</c:v>
                </c:pt>
                <c:pt idx="6967">
                  <c:v>23865</c:v>
                </c:pt>
                <c:pt idx="6968">
                  <c:v>23866</c:v>
                </c:pt>
                <c:pt idx="6969">
                  <c:v>23867</c:v>
                </c:pt>
                <c:pt idx="6970">
                  <c:v>23868</c:v>
                </c:pt>
                <c:pt idx="6971">
                  <c:v>23869</c:v>
                </c:pt>
                <c:pt idx="6972">
                  <c:v>23870</c:v>
                </c:pt>
                <c:pt idx="6973">
                  <c:v>23871</c:v>
                </c:pt>
                <c:pt idx="6974">
                  <c:v>23872</c:v>
                </c:pt>
                <c:pt idx="6975">
                  <c:v>23873</c:v>
                </c:pt>
                <c:pt idx="6976">
                  <c:v>23874</c:v>
                </c:pt>
                <c:pt idx="6977">
                  <c:v>23875</c:v>
                </c:pt>
                <c:pt idx="6978">
                  <c:v>23876</c:v>
                </c:pt>
                <c:pt idx="6979">
                  <c:v>23877</c:v>
                </c:pt>
                <c:pt idx="6980">
                  <c:v>23878</c:v>
                </c:pt>
                <c:pt idx="6981">
                  <c:v>23879</c:v>
                </c:pt>
                <c:pt idx="6982">
                  <c:v>23880</c:v>
                </c:pt>
                <c:pt idx="6983">
                  <c:v>23881</c:v>
                </c:pt>
                <c:pt idx="6984">
                  <c:v>23882</c:v>
                </c:pt>
                <c:pt idx="6985">
                  <c:v>23883</c:v>
                </c:pt>
                <c:pt idx="6986">
                  <c:v>23884</c:v>
                </c:pt>
                <c:pt idx="6987">
                  <c:v>23885</c:v>
                </c:pt>
                <c:pt idx="6988">
                  <c:v>23886</c:v>
                </c:pt>
                <c:pt idx="6989">
                  <c:v>23887</c:v>
                </c:pt>
                <c:pt idx="6990">
                  <c:v>23888</c:v>
                </c:pt>
                <c:pt idx="6991">
                  <c:v>23889</c:v>
                </c:pt>
                <c:pt idx="6992">
                  <c:v>23890</c:v>
                </c:pt>
                <c:pt idx="6993">
                  <c:v>23891</c:v>
                </c:pt>
                <c:pt idx="6994">
                  <c:v>23892</c:v>
                </c:pt>
                <c:pt idx="6995">
                  <c:v>23893</c:v>
                </c:pt>
                <c:pt idx="6996">
                  <c:v>23894</c:v>
                </c:pt>
                <c:pt idx="6997">
                  <c:v>23895</c:v>
                </c:pt>
                <c:pt idx="6998">
                  <c:v>23896</c:v>
                </c:pt>
                <c:pt idx="6999">
                  <c:v>23897</c:v>
                </c:pt>
                <c:pt idx="7000">
                  <c:v>23898</c:v>
                </c:pt>
                <c:pt idx="7001">
                  <c:v>23899</c:v>
                </c:pt>
                <c:pt idx="7002">
                  <c:v>23900</c:v>
                </c:pt>
                <c:pt idx="7003">
                  <c:v>23901</c:v>
                </c:pt>
                <c:pt idx="7004">
                  <c:v>23902</c:v>
                </c:pt>
                <c:pt idx="7005">
                  <c:v>23903</c:v>
                </c:pt>
                <c:pt idx="7006">
                  <c:v>23904</c:v>
                </c:pt>
                <c:pt idx="7007">
                  <c:v>23905</c:v>
                </c:pt>
                <c:pt idx="7008">
                  <c:v>23906</c:v>
                </c:pt>
                <c:pt idx="7009">
                  <c:v>23907</c:v>
                </c:pt>
                <c:pt idx="7010">
                  <c:v>23908</c:v>
                </c:pt>
                <c:pt idx="7011">
                  <c:v>23909</c:v>
                </c:pt>
                <c:pt idx="7012">
                  <c:v>23910</c:v>
                </c:pt>
                <c:pt idx="7013">
                  <c:v>23911</c:v>
                </c:pt>
                <c:pt idx="7014">
                  <c:v>23912</c:v>
                </c:pt>
                <c:pt idx="7015">
                  <c:v>23913</c:v>
                </c:pt>
                <c:pt idx="7016">
                  <c:v>23914</c:v>
                </c:pt>
                <c:pt idx="7017">
                  <c:v>23915</c:v>
                </c:pt>
                <c:pt idx="7018">
                  <c:v>23916</c:v>
                </c:pt>
                <c:pt idx="7019">
                  <c:v>23917</c:v>
                </c:pt>
                <c:pt idx="7020">
                  <c:v>23918</c:v>
                </c:pt>
                <c:pt idx="7021">
                  <c:v>23919</c:v>
                </c:pt>
                <c:pt idx="7022">
                  <c:v>23920</c:v>
                </c:pt>
                <c:pt idx="7023">
                  <c:v>23921</c:v>
                </c:pt>
                <c:pt idx="7024">
                  <c:v>23922</c:v>
                </c:pt>
                <c:pt idx="7025">
                  <c:v>23923</c:v>
                </c:pt>
                <c:pt idx="7026">
                  <c:v>23924</c:v>
                </c:pt>
                <c:pt idx="7027">
                  <c:v>23925</c:v>
                </c:pt>
                <c:pt idx="7028">
                  <c:v>23926</c:v>
                </c:pt>
                <c:pt idx="7029">
                  <c:v>23927</c:v>
                </c:pt>
                <c:pt idx="7030">
                  <c:v>23928</c:v>
                </c:pt>
                <c:pt idx="7031">
                  <c:v>23929</c:v>
                </c:pt>
                <c:pt idx="7032">
                  <c:v>23930</c:v>
                </c:pt>
                <c:pt idx="7033">
                  <c:v>23931</c:v>
                </c:pt>
                <c:pt idx="7034">
                  <c:v>23932</c:v>
                </c:pt>
                <c:pt idx="7035">
                  <c:v>23933</c:v>
                </c:pt>
                <c:pt idx="7036">
                  <c:v>23934</c:v>
                </c:pt>
                <c:pt idx="7037">
                  <c:v>23935</c:v>
                </c:pt>
                <c:pt idx="7038">
                  <c:v>23936</c:v>
                </c:pt>
                <c:pt idx="7039">
                  <c:v>23937</c:v>
                </c:pt>
                <c:pt idx="7040">
                  <c:v>23938</c:v>
                </c:pt>
                <c:pt idx="7041">
                  <c:v>23939</c:v>
                </c:pt>
                <c:pt idx="7042">
                  <c:v>23940</c:v>
                </c:pt>
                <c:pt idx="7043">
                  <c:v>23941</c:v>
                </c:pt>
                <c:pt idx="7044">
                  <c:v>23942</c:v>
                </c:pt>
                <c:pt idx="7045">
                  <c:v>23943</c:v>
                </c:pt>
                <c:pt idx="7046">
                  <c:v>23944</c:v>
                </c:pt>
                <c:pt idx="7047">
                  <c:v>23945</c:v>
                </c:pt>
                <c:pt idx="7048">
                  <c:v>23946</c:v>
                </c:pt>
                <c:pt idx="7049">
                  <c:v>23947</c:v>
                </c:pt>
                <c:pt idx="7050">
                  <c:v>23948</c:v>
                </c:pt>
                <c:pt idx="7051">
                  <c:v>23949</c:v>
                </c:pt>
                <c:pt idx="7052">
                  <c:v>23950</c:v>
                </c:pt>
                <c:pt idx="7053">
                  <c:v>23951</c:v>
                </c:pt>
                <c:pt idx="7054">
                  <c:v>23952</c:v>
                </c:pt>
                <c:pt idx="7055">
                  <c:v>23953</c:v>
                </c:pt>
                <c:pt idx="7056">
                  <c:v>23954</c:v>
                </c:pt>
                <c:pt idx="7057">
                  <c:v>23955</c:v>
                </c:pt>
                <c:pt idx="7058">
                  <c:v>23956</c:v>
                </c:pt>
                <c:pt idx="7059">
                  <c:v>23957</c:v>
                </c:pt>
                <c:pt idx="7060">
                  <c:v>23958</c:v>
                </c:pt>
                <c:pt idx="7061">
                  <c:v>23959</c:v>
                </c:pt>
                <c:pt idx="7062">
                  <c:v>23960</c:v>
                </c:pt>
                <c:pt idx="7063">
                  <c:v>23961</c:v>
                </c:pt>
                <c:pt idx="7064">
                  <c:v>23962</c:v>
                </c:pt>
                <c:pt idx="7065">
                  <c:v>23963</c:v>
                </c:pt>
                <c:pt idx="7066">
                  <c:v>23964</c:v>
                </c:pt>
                <c:pt idx="7067">
                  <c:v>23965</c:v>
                </c:pt>
                <c:pt idx="7068">
                  <c:v>23966</c:v>
                </c:pt>
                <c:pt idx="7069">
                  <c:v>23967</c:v>
                </c:pt>
                <c:pt idx="7070">
                  <c:v>23968</c:v>
                </c:pt>
                <c:pt idx="7071">
                  <c:v>23969</c:v>
                </c:pt>
                <c:pt idx="7072">
                  <c:v>23970</c:v>
                </c:pt>
                <c:pt idx="7073">
                  <c:v>23971</c:v>
                </c:pt>
                <c:pt idx="7074">
                  <c:v>23972</c:v>
                </c:pt>
                <c:pt idx="7075">
                  <c:v>23973</c:v>
                </c:pt>
                <c:pt idx="7076">
                  <c:v>23974</c:v>
                </c:pt>
                <c:pt idx="7077">
                  <c:v>23975</c:v>
                </c:pt>
                <c:pt idx="7078">
                  <c:v>23976</c:v>
                </c:pt>
                <c:pt idx="7079">
                  <c:v>23977</c:v>
                </c:pt>
                <c:pt idx="7080">
                  <c:v>23978</c:v>
                </c:pt>
                <c:pt idx="7081">
                  <c:v>23979</c:v>
                </c:pt>
                <c:pt idx="7082">
                  <c:v>23980</c:v>
                </c:pt>
                <c:pt idx="7083">
                  <c:v>23981</c:v>
                </c:pt>
                <c:pt idx="7084">
                  <c:v>23982</c:v>
                </c:pt>
                <c:pt idx="7085">
                  <c:v>23983</c:v>
                </c:pt>
                <c:pt idx="7086">
                  <c:v>23984</c:v>
                </c:pt>
                <c:pt idx="7087">
                  <c:v>23985</c:v>
                </c:pt>
                <c:pt idx="7088">
                  <c:v>23986</c:v>
                </c:pt>
                <c:pt idx="7089">
                  <c:v>23987</c:v>
                </c:pt>
                <c:pt idx="7090">
                  <c:v>23988</c:v>
                </c:pt>
                <c:pt idx="7091">
                  <c:v>23989</c:v>
                </c:pt>
                <c:pt idx="7092">
                  <c:v>23990</c:v>
                </c:pt>
                <c:pt idx="7093">
                  <c:v>23991</c:v>
                </c:pt>
                <c:pt idx="7094">
                  <c:v>23992</c:v>
                </c:pt>
                <c:pt idx="7095">
                  <c:v>23993</c:v>
                </c:pt>
                <c:pt idx="7096">
                  <c:v>23994</c:v>
                </c:pt>
                <c:pt idx="7097">
                  <c:v>23995</c:v>
                </c:pt>
                <c:pt idx="7098">
                  <c:v>23996</c:v>
                </c:pt>
                <c:pt idx="7099">
                  <c:v>23997</c:v>
                </c:pt>
                <c:pt idx="7100">
                  <c:v>23998</c:v>
                </c:pt>
                <c:pt idx="7101">
                  <c:v>23999</c:v>
                </c:pt>
                <c:pt idx="7102">
                  <c:v>24000</c:v>
                </c:pt>
                <c:pt idx="7103">
                  <c:v>24001</c:v>
                </c:pt>
                <c:pt idx="7104">
                  <c:v>24002</c:v>
                </c:pt>
                <c:pt idx="7105">
                  <c:v>24003</c:v>
                </c:pt>
                <c:pt idx="7106">
                  <c:v>24004</c:v>
                </c:pt>
                <c:pt idx="7107">
                  <c:v>24005</c:v>
                </c:pt>
                <c:pt idx="7108">
                  <c:v>24006</c:v>
                </c:pt>
                <c:pt idx="7109">
                  <c:v>24007</c:v>
                </c:pt>
                <c:pt idx="7110">
                  <c:v>24008</c:v>
                </c:pt>
                <c:pt idx="7111">
                  <c:v>24009</c:v>
                </c:pt>
                <c:pt idx="7112">
                  <c:v>24010</c:v>
                </c:pt>
                <c:pt idx="7113">
                  <c:v>24011</c:v>
                </c:pt>
                <c:pt idx="7114">
                  <c:v>24012</c:v>
                </c:pt>
                <c:pt idx="7115">
                  <c:v>24013</c:v>
                </c:pt>
                <c:pt idx="7116">
                  <c:v>24014</c:v>
                </c:pt>
                <c:pt idx="7117">
                  <c:v>24015</c:v>
                </c:pt>
                <c:pt idx="7118">
                  <c:v>24016</c:v>
                </c:pt>
                <c:pt idx="7119">
                  <c:v>24017</c:v>
                </c:pt>
                <c:pt idx="7120">
                  <c:v>24018</c:v>
                </c:pt>
                <c:pt idx="7121">
                  <c:v>24019</c:v>
                </c:pt>
                <c:pt idx="7122">
                  <c:v>24020</c:v>
                </c:pt>
                <c:pt idx="7123">
                  <c:v>24021</c:v>
                </c:pt>
                <c:pt idx="7124">
                  <c:v>24022</c:v>
                </c:pt>
                <c:pt idx="7125">
                  <c:v>24023</c:v>
                </c:pt>
                <c:pt idx="7126">
                  <c:v>24024</c:v>
                </c:pt>
                <c:pt idx="7127">
                  <c:v>24025</c:v>
                </c:pt>
                <c:pt idx="7128">
                  <c:v>24026</c:v>
                </c:pt>
                <c:pt idx="7129">
                  <c:v>24027</c:v>
                </c:pt>
                <c:pt idx="7130">
                  <c:v>24028</c:v>
                </c:pt>
                <c:pt idx="7131">
                  <c:v>24029</c:v>
                </c:pt>
                <c:pt idx="7132">
                  <c:v>24030</c:v>
                </c:pt>
                <c:pt idx="7133">
                  <c:v>24031</c:v>
                </c:pt>
                <c:pt idx="7134">
                  <c:v>24032</c:v>
                </c:pt>
                <c:pt idx="7135">
                  <c:v>24033</c:v>
                </c:pt>
                <c:pt idx="7136">
                  <c:v>24034</c:v>
                </c:pt>
                <c:pt idx="7137">
                  <c:v>24035</c:v>
                </c:pt>
                <c:pt idx="7138">
                  <c:v>24036</c:v>
                </c:pt>
                <c:pt idx="7139">
                  <c:v>24037</c:v>
                </c:pt>
                <c:pt idx="7140">
                  <c:v>24038</c:v>
                </c:pt>
                <c:pt idx="7141">
                  <c:v>24039</c:v>
                </c:pt>
                <c:pt idx="7142">
                  <c:v>24040</c:v>
                </c:pt>
                <c:pt idx="7143">
                  <c:v>24041</c:v>
                </c:pt>
                <c:pt idx="7144">
                  <c:v>24042</c:v>
                </c:pt>
                <c:pt idx="7145">
                  <c:v>24043</c:v>
                </c:pt>
                <c:pt idx="7146">
                  <c:v>24044</c:v>
                </c:pt>
                <c:pt idx="7147">
                  <c:v>24045</c:v>
                </c:pt>
                <c:pt idx="7148">
                  <c:v>24046</c:v>
                </c:pt>
                <c:pt idx="7149">
                  <c:v>24047</c:v>
                </c:pt>
                <c:pt idx="7150">
                  <c:v>24048</c:v>
                </c:pt>
                <c:pt idx="7151">
                  <c:v>24049</c:v>
                </c:pt>
                <c:pt idx="7152">
                  <c:v>24050</c:v>
                </c:pt>
                <c:pt idx="7153">
                  <c:v>24051</c:v>
                </c:pt>
                <c:pt idx="7154">
                  <c:v>24052</c:v>
                </c:pt>
                <c:pt idx="7155">
                  <c:v>24053</c:v>
                </c:pt>
                <c:pt idx="7156">
                  <c:v>24054</c:v>
                </c:pt>
                <c:pt idx="7157">
                  <c:v>24055</c:v>
                </c:pt>
                <c:pt idx="7158">
                  <c:v>24056</c:v>
                </c:pt>
                <c:pt idx="7159">
                  <c:v>24057</c:v>
                </c:pt>
                <c:pt idx="7160">
                  <c:v>24058</c:v>
                </c:pt>
                <c:pt idx="7161">
                  <c:v>24059</c:v>
                </c:pt>
                <c:pt idx="7162">
                  <c:v>24060</c:v>
                </c:pt>
                <c:pt idx="7163">
                  <c:v>24061</c:v>
                </c:pt>
                <c:pt idx="7164">
                  <c:v>24062</c:v>
                </c:pt>
                <c:pt idx="7165">
                  <c:v>24063</c:v>
                </c:pt>
                <c:pt idx="7166">
                  <c:v>24064</c:v>
                </c:pt>
                <c:pt idx="7167">
                  <c:v>24065</c:v>
                </c:pt>
                <c:pt idx="7168">
                  <c:v>24066</c:v>
                </c:pt>
                <c:pt idx="7169">
                  <c:v>24067</c:v>
                </c:pt>
                <c:pt idx="7170">
                  <c:v>24068</c:v>
                </c:pt>
                <c:pt idx="7171">
                  <c:v>24069</c:v>
                </c:pt>
                <c:pt idx="7172">
                  <c:v>24070</c:v>
                </c:pt>
                <c:pt idx="7173">
                  <c:v>24071</c:v>
                </c:pt>
                <c:pt idx="7174">
                  <c:v>24072</c:v>
                </c:pt>
                <c:pt idx="7175">
                  <c:v>24073</c:v>
                </c:pt>
                <c:pt idx="7176">
                  <c:v>24074</c:v>
                </c:pt>
                <c:pt idx="7177">
                  <c:v>24075</c:v>
                </c:pt>
                <c:pt idx="7178">
                  <c:v>24076</c:v>
                </c:pt>
                <c:pt idx="7179">
                  <c:v>24077</c:v>
                </c:pt>
                <c:pt idx="7180">
                  <c:v>24078</c:v>
                </c:pt>
                <c:pt idx="7181">
                  <c:v>24079</c:v>
                </c:pt>
                <c:pt idx="7182">
                  <c:v>24080</c:v>
                </c:pt>
                <c:pt idx="7183">
                  <c:v>24081</c:v>
                </c:pt>
                <c:pt idx="7184">
                  <c:v>24082</c:v>
                </c:pt>
                <c:pt idx="7185">
                  <c:v>24083</c:v>
                </c:pt>
                <c:pt idx="7186">
                  <c:v>24084</c:v>
                </c:pt>
                <c:pt idx="7187">
                  <c:v>24085</c:v>
                </c:pt>
                <c:pt idx="7188">
                  <c:v>24086</c:v>
                </c:pt>
                <c:pt idx="7189">
                  <c:v>24087</c:v>
                </c:pt>
                <c:pt idx="7190">
                  <c:v>24088</c:v>
                </c:pt>
                <c:pt idx="7191">
                  <c:v>24089</c:v>
                </c:pt>
                <c:pt idx="7192">
                  <c:v>24090</c:v>
                </c:pt>
                <c:pt idx="7193">
                  <c:v>24091</c:v>
                </c:pt>
                <c:pt idx="7194">
                  <c:v>24092</c:v>
                </c:pt>
                <c:pt idx="7195">
                  <c:v>24093</c:v>
                </c:pt>
                <c:pt idx="7196">
                  <c:v>24094</c:v>
                </c:pt>
                <c:pt idx="7197">
                  <c:v>24095</c:v>
                </c:pt>
                <c:pt idx="7198">
                  <c:v>24096</c:v>
                </c:pt>
                <c:pt idx="7199">
                  <c:v>24097</c:v>
                </c:pt>
                <c:pt idx="7200">
                  <c:v>24098</c:v>
                </c:pt>
                <c:pt idx="7201">
                  <c:v>24099</c:v>
                </c:pt>
                <c:pt idx="7202">
                  <c:v>24100</c:v>
                </c:pt>
                <c:pt idx="7203">
                  <c:v>24101</c:v>
                </c:pt>
                <c:pt idx="7204">
                  <c:v>24102</c:v>
                </c:pt>
                <c:pt idx="7205">
                  <c:v>24103</c:v>
                </c:pt>
                <c:pt idx="7206">
                  <c:v>24104</c:v>
                </c:pt>
                <c:pt idx="7207">
                  <c:v>24105</c:v>
                </c:pt>
                <c:pt idx="7208">
                  <c:v>24106</c:v>
                </c:pt>
                <c:pt idx="7209">
                  <c:v>24107</c:v>
                </c:pt>
              </c:numCache>
            </c:numRef>
          </c:cat>
          <c:val>
            <c:numRef>
              <c:f>Feuil2!$B$4:$B$7213</c:f>
              <c:numCache>
                <c:formatCode>General</c:formatCode>
                <c:ptCount val="7210"/>
                <c:pt idx="0">
                  <c:v>60</c:v>
                </c:pt>
                <c:pt idx="1">
                  <c:v>60</c:v>
                </c:pt>
                <c:pt idx="2">
                  <c:v>60</c:v>
                </c:pt>
                <c:pt idx="3">
                  <c:v>60</c:v>
                </c:pt>
                <c:pt idx="4">
                  <c:v>60</c:v>
                </c:pt>
                <c:pt idx="5">
                  <c:v>60</c:v>
                </c:pt>
                <c:pt idx="6">
                  <c:v>60</c:v>
                </c:pt>
                <c:pt idx="7">
                  <c:v>60</c:v>
                </c:pt>
                <c:pt idx="8">
                  <c:v>60</c:v>
                </c:pt>
                <c:pt idx="9">
                  <c:v>60</c:v>
                </c:pt>
                <c:pt idx="10">
                  <c:v>60</c:v>
                </c:pt>
                <c:pt idx="11">
                  <c:v>60</c:v>
                </c:pt>
                <c:pt idx="12">
                  <c:v>60</c:v>
                </c:pt>
                <c:pt idx="13">
                  <c:v>60</c:v>
                </c:pt>
                <c:pt idx="14">
                  <c:v>60</c:v>
                </c:pt>
                <c:pt idx="15">
                  <c:v>60</c:v>
                </c:pt>
                <c:pt idx="16">
                  <c:v>60</c:v>
                </c:pt>
                <c:pt idx="17">
                  <c:v>60</c:v>
                </c:pt>
                <c:pt idx="18">
                  <c:v>60</c:v>
                </c:pt>
                <c:pt idx="19">
                  <c:v>60</c:v>
                </c:pt>
                <c:pt idx="20">
                  <c:v>60</c:v>
                </c:pt>
                <c:pt idx="21">
                  <c:v>60</c:v>
                </c:pt>
                <c:pt idx="22">
                  <c:v>60</c:v>
                </c:pt>
                <c:pt idx="23">
                  <c:v>60</c:v>
                </c:pt>
                <c:pt idx="24">
                  <c:v>60</c:v>
                </c:pt>
                <c:pt idx="25">
                  <c:v>60</c:v>
                </c:pt>
                <c:pt idx="26">
                  <c:v>60</c:v>
                </c:pt>
                <c:pt idx="27">
                  <c:v>60</c:v>
                </c:pt>
                <c:pt idx="28">
                  <c:v>60</c:v>
                </c:pt>
                <c:pt idx="29">
                  <c:v>60</c:v>
                </c:pt>
                <c:pt idx="30">
                  <c:v>60</c:v>
                </c:pt>
                <c:pt idx="31">
                  <c:v>60</c:v>
                </c:pt>
                <c:pt idx="32">
                  <c:v>60</c:v>
                </c:pt>
                <c:pt idx="33">
                  <c:v>60</c:v>
                </c:pt>
                <c:pt idx="34">
                  <c:v>60</c:v>
                </c:pt>
                <c:pt idx="35">
                  <c:v>60</c:v>
                </c:pt>
                <c:pt idx="36">
                  <c:v>60</c:v>
                </c:pt>
                <c:pt idx="37">
                  <c:v>60</c:v>
                </c:pt>
                <c:pt idx="38">
                  <c:v>60</c:v>
                </c:pt>
                <c:pt idx="39">
                  <c:v>60</c:v>
                </c:pt>
                <c:pt idx="40">
                  <c:v>60</c:v>
                </c:pt>
                <c:pt idx="41">
                  <c:v>60</c:v>
                </c:pt>
                <c:pt idx="42">
                  <c:v>60</c:v>
                </c:pt>
                <c:pt idx="43">
                  <c:v>60</c:v>
                </c:pt>
                <c:pt idx="44">
                  <c:v>60</c:v>
                </c:pt>
                <c:pt idx="45">
                  <c:v>60</c:v>
                </c:pt>
                <c:pt idx="46">
                  <c:v>60</c:v>
                </c:pt>
                <c:pt idx="47">
                  <c:v>60</c:v>
                </c:pt>
                <c:pt idx="48">
                  <c:v>60</c:v>
                </c:pt>
                <c:pt idx="49">
                  <c:v>60</c:v>
                </c:pt>
                <c:pt idx="50">
                  <c:v>60</c:v>
                </c:pt>
                <c:pt idx="51">
                  <c:v>60</c:v>
                </c:pt>
                <c:pt idx="52">
                  <c:v>60</c:v>
                </c:pt>
                <c:pt idx="53">
                  <c:v>60</c:v>
                </c:pt>
                <c:pt idx="54">
                  <c:v>60</c:v>
                </c:pt>
                <c:pt idx="55">
                  <c:v>60</c:v>
                </c:pt>
                <c:pt idx="56">
                  <c:v>60</c:v>
                </c:pt>
                <c:pt idx="57">
                  <c:v>60</c:v>
                </c:pt>
                <c:pt idx="58">
                  <c:v>60</c:v>
                </c:pt>
                <c:pt idx="59">
                  <c:v>60</c:v>
                </c:pt>
                <c:pt idx="60">
                  <c:v>60</c:v>
                </c:pt>
                <c:pt idx="61">
                  <c:v>60</c:v>
                </c:pt>
                <c:pt idx="62">
                  <c:v>60</c:v>
                </c:pt>
                <c:pt idx="63">
                  <c:v>60</c:v>
                </c:pt>
                <c:pt idx="64">
                  <c:v>60</c:v>
                </c:pt>
                <c:pt idx="65">
                  <c:v>60</c:v>
                </c:pt>
                <c:pt idx="66">
                  <c:v>60</c:v>
                </c:pt>
                <c:pt idx="67">
                  <c:v>60</c:v>
                </c:pt>
                <c:pt idx="68">
                  <c:v>60</c:v>
                </c:pt>
                <c:pt idx="69">
                  <c:v>60</c:v>
                </c:pt>
                <c:pt idx="70">
                  <c:v>60</c:v>
                </c:pt>
                <c:pt idx="71">
                  <c:v>60</c:v>
                </c:pt>
                <c:pt idx="72">
                  <c:v>60</c:v>
                </c:pt>
                <c:pt idx="73">
                  <c:v>60</c:v>
                </c:pt>
                <c:pt idx="74">
                  <c:v>60</c:v>
                </c:pt>
                <c:pt idx="75">
                  <c:v>60</c:v>
                </c:pt>
                <c:pt idx="76">
                  <c:v>60</c:v>
                </c:pt>
                <c:pt idx="77">
                  <c:v>60</c:v>
                </c:pt>
                <c:pt idx="78">
                  <c:v>60</c:v>
                </c:pt>
                <c:pt idx="79">
                  <c:v>60</c:v>
                </c:pt>
                <c:pt idx="80">
                  <c:v>60</c:v>
                </c:pt>
                <c:pt idx="81">
                  <c:v>60</c:v>
                </c:pt>
                <c:pt idx="82">
                  <c:v>60</c:v>
                </c:pt>
                <c:pt idx="83">
                  <c:v>60</c:v>
                </c:pt>
                <c:pt idx="84">
                  <c:v>60</c:v>
                </c:pt>
                <c:pt idx="85">
                  <c:v>60</c:v>
                </c:pt>
                <c:pt idx="86">
                  <c:v>60</c:v>
                </c:pt>
                <c:pt idx="87">
                  <c:v>60</c:v>
                </c:pt>
                <c:pt idx="88">
                  <c:v>60</c:v>
                </c:pt>
                <c:pt idx="89">
                  <c:v>60</c:v>
                </c:pt>
                <c:pt idx="90">
                  <c:v>60</c:v>
                </c:pt>
                <c:pt idx="91">
                  <c:v>60</c:v>
                </c:pt>
                <c:pt idx="92">
                  <c:v>60</c:v>
                </c:pt>
                <c:pt idx="93">
                  <c:v>60</c:v>
                </c:pt>
                <c:pt idx="94">
                  <c:v>60</c:v>
                </c:pt>
                <c:pt idx="95">
                  <c:v>60</c:v>
                </c:pt>
                <c:pt idx="96">
                  <c:v>60</c:v>
                </c:pt>
                <c:pt idx="97">
                  <c:v>60</c:v>
                </c:pt>
                <c:pt idx="98">
                  <c:v>60</c:v>
                </c:pt>
                <c:pt idx="99">
                  <c:v>60</c:v>
                </c:pt>
                <c:pt idx="100">
                  <c:v>60</c:v>
                </c:pt>
                <c:pt idx="101">
                  <c:v>60</c:v>
                </c:pt>
                <c:pt idx="102">
                  <c:v>60</c:v>
                </c:pt>
                <c:pt idx="103">
                  <c:v>60</c:v>
                </c:pt>
                <c:pt idx="104">
                  <c:v>60</c:v>
                </c:pt>
                <c:pt idx="105">
                  <c:v>60</c:v>
                </c:pt>
                <c:pt idx="106">
                  <c:v>60</c:v>
                </c:pt>
                <c:pt idx="107">
                  <c:v>60</c:v>
                </c:pt>
                <c:pt idx="108">
                  <c:v>60</c:v>
                </c:pt>
                <c:pt idx="109">
                  <c:v>60</c:v>
                </c:pt>
                <c:pt idx="110">
                  <c:v>60</c:v>
                </c:pt>
                <c:pt idx="111">
                  <c:v>60</c:v>
                </c:pt>
                <c:pt idx="112">
                  <c:v>60</c:v>
                </c:pt>
                <c:pt idx="113">
                  <c:v>60</c:v>
                </c:pt>
                <c:pt idx="114">
                  <c:v>60</c:v>
                </c:pt>
                <c:pt idx="115">
                  <c:v>60</c:v>
                </c:pt>
                <c:pt idx="116">
                  <c:v>60</c:v>
                </c:pt>
                <c:pt idx="117">
                  <c:v>60</c:v>
                </c:pt>
                <c:pt idx="118">
                  <c:v>60</c:v>
                </c:pt>
                <c:pt idx="119">
                  <c:v>60</c:v>
                </c:pt>
                <c:pt idx="120">
                  <c:v>60</c:v>
                </c:pt>
                <c:pt idx="121">
                  <c:v>60</c:v>
                </c:pt>
                <c:pt idx="122">
                  <c:v>60</c:v>
                </c:pt>
                <c:pt idx="123">
                  <c:v>60</c:v>
                </c:pt>
                <c:pt idx="124">
                  <c:v>60</c:v>
                </c:pt>
                <c:pt idx="125">
                  <c:v>60</c:v>
                </c:pt>
                <c:pt idx="126">
                  <c:v>60</c:v>
                </c:pt>
                <c:pt idx="127">
                  <c:v>60</c:v>
                </c:pt>
                <c:pt idx="128">
                  <c:v>60</c:v>
                </c:pt>
                <c:pt idx="129">
                  <c:v>60</c:v>
                </c:pt>
                <c:pt idx="130">
                  <c:v>60</c:v>
                </c:pt>
                <c:pt idx="131">
                  <c:v>60</c:v>
                </c:pt>
                <c:pt idx="132">
                  <c:v>60</c:v>
                </c:pt>
                <c:pt idx="133">
                  <c:v>60</c:v>
                </c:pt>
                <c:pt idx="134">
                  <c:v>60</c:v>
                </c:pt>
                <c:pt idx="135">
                  <c:v>60</c:v>
                </c:pt>
                <c:pt idx="136">
                  <c:v>60</c:v>
                </c:pt>
                <c:pt idx="137">
                  <c:v>60</c:v>
                </c:pt>
                <c:pt idx="138">
                  <c:v>60</c:v>
                </c:pt>
                <c:pt idx="139">
                  <c:v>60</c:v>
                </c:pt>
                <c:pt idx="140">
                  <c:v>60</c:v>
                </c:pt>
                <c:pt idx="141">
                  <c:v>60</c:v>
                </c:pt>
                <c:pt idx="142">
                  <c:v>60</c:v>
                </c:pt>
                <c:pt idx="143">
                  <c:v>60</c:v>
                </c:pt>
                <c:pt idx="144">
                  <c:v>60</c:v>
                </c:pt>
                <c:pt idx="145">
                  <c:v>60</c:v>
                </c:pt>
                <c:pt idx="146">
                  <c:v>60</c:v>
                </c:pt>
                <c:pt idx="147">
                  <c:v>60</c:v>
                </c:pt>
                <c:pt idx="148">
                  <c:v>60</c:v>
                </c:pt>
                <c:pt idx="149">
                  <c:v>60</c:v>
                </c:pt>
                <c:pt idx="150">
                  <c:v>60</c:v>
                </c:pt>
                <c:pt idx="151">
                  <c:v>60</c:v>
                </c:pt>
                <c:pt idx="152">
                  <c:v>60</c:v>
                </c:pt>
                <c:pt idx="153">
                  <c:v>60</c:v>
                </c:pt>
                <c:pt idx="154">
                  <c:v>60</c:v>
                </c:pt>
                <c:pt idx="155">
                  <c:v>60</c:v>
                </c:pt>
                <c:pt idx="156">
                  <c:v>60</c:v>
                </c:pt>
                <c:pt idx="157">
                  <c:v>60</c:v>
                </c:pt>
                <c:pt idx="158">
                  <c:v>60</c:v>
                </c:pt>
                <c:pt idx="159">
                  <c:v>60</c:v>
                </c:pt>
                <c:pt idx="160">
                  <c:v>60</c:v>
                </c:pt>
                <c:pt idx="161">
                  <c:v>60</c:v>
                </c:pt>
                <c:pt idx="162">
                  <c:v>60</c:v>
                </c:pt>
                <c:pt idx="163">
                  <c:v>60</c:v>
                </c:pt>
                <c:pt idx="164">
                  <c:v>60</c:v>
                </c:pt>
                <c:pt idx="165">
                  <c:v>60</c:v>
                </c:pt>
                <c:pt idx="166">
                  <c:v>60</c:v>
                </c:pt>
                <c:pt idx="167">
                  <c:v>60</c:v>
                </c:pt>
                <c:pt idx="168">
                  <c:v>60</c:v>
                </c:pt>
                <c:pt idx="169">
                  <c:v>60</c:v>
                </c:pt>
                <c:pt idx="170">
                  <c:v>60</c:v>
                </c:pt>
                <c:pt idx="171">
                  <c:v>60</c:v>
                </c:pt>
                <c:pt idx="172">
                  <c:v>60</c:v>
                </c:pt>
                <c:pt idx="173">
                  <c:v>60</c:v>
                </c:pt>
                <c:pt idx="174">
                  <c:v>60</c:v>
                </c:pt>
                <c:pt idx="175">
                  <c:v>60</c:v>
                </c:pt>
                <c:pt idx="176">
                  <c:v>60</c:v>
                </c:pt>
                <c:pt idx="177">
                  <c:v>60</c:v>
                </c:pt>
                <c:pt idx="178">
                  <c:v>60</c:v>
                </c:pt>
                <c:pt idx="179">
                  <c:v>60</c:v>
                </c:pt>
                <c:pt idx="180">
                  <c:v>60</c:v>
                </c:pt>
                <c:pt idx="181">
                  <c:v>60</c:v>
                </c:pt>
                <c:pt idx="182">
                  <c:v>60</c:v>
                </c:pt>
                <c:pt idx="183">
                  <c:v>60</c:v>
                </c:pt>
                <c:pt idx="184">
                  <c:v>60</c:v>
                </c:pt>
                <c:pt idx="185">
                  <c:v>60</c:v>
                </c:pt>
                <c:pt idx="186">
                  <c:v>60</c:v>
                </c:pt>
                <c:pt idx="187">
                  <c:v>60</c:v>
                </c:pt>
                <c:pt idx="188">
                  <c:v>60</c:v>
                </c:pt>
                <c:pt idx="189">
                  <c:v>60</c:v>
                </c:pt>
                <c:pt idx="190">
                  <c:v>60</c:v>
                </c:pt>
                <c:pt idx="191">
                  <c:v>60</c:v>
                </c:pt>
                <c:pt idx="192">
                  <c:v>60</c:v>
                </c:pt>
                <c:pt idx="193">
                  <c:v>60</c:v>
                </c:pt>
                <c:pt idx="194">
                  <c:v>60</c:v>
                </c:pt>
                <c:pt idx="195">
                  <c:v>60</c:v>
                </c:pt>
                <c:pt idx="196">
                  <c:v>60</c:v>
                </c:pt>
                <c:pt idx="197">
                  <c:v>60</c:v>
                </c:pt>
                <c:pt idx="198">
                  <c:v>60</c:v>
                </c:pt>
                <c:pt idx="199">
                  <c:v>60</c:v>
                </c:pt>
                <c:pt idx="200">
                  <c:v>60</c:v>
                </c:pt>
                <c:pt idx="201">
                  <c:v>60</c:v>
                </c:pt>
                <c:pt idx="202">
                  <c:v>60</c:v>
                </c:pt>
                <c:pt idx="203">
                  <c:v>60</c:v>
                </c:pt>
                <c:pt idx="204">
                  <c:v>60</c:v>
                </c:pt>
                <c:pt idx="205">
                  <c:v>60</c:v>
                </c:pt>
                <c:pt idx="206">
                  <c:v>60</c:v>
                </c:pt>
                <c:pt idx="207">
                  <c:v>60</c:v>
                </c:pt>
                <c:pt idx="208">
                  <c:v>60</c:v>
                </c:pt>
                <c:pt idx="209">
                  <c:v>60</c:v>
                </c:pt>
                <c:pt idx="210">
                  <c:v>60</c:v>
                </c:pt>
                <c:pt idx="211">
                  <c:v>60</c:v>
                </c:pt>
                <c:pt idx="212">
                  <c:v>60</c:v>
                </c:pt>
                <c:pt idx="213">
                  <c:v>60</c:v>
                </c:pt>
                <c:pt idx="214">
                  <c:v>60</c:v>
                </c:pt>
                <c:pt idx="215">
                  <c:v>60</c:v>
                </c:pt>
                <c:pt idx="216">
                  <c:v>60</c:v>
                </c:pt>
                <c:pt idx="217">
                  <c:v>60</c:v>
                </c:pt>
                <c:pt idx="218">
                  <c:v>60</c:v>
                </c:pt>
                <c:pt idx="219">
                  <c:v>60</c:v>
                </c:pt>
                <c:pt idx="220">
                  <c:v>60</c:v>
                </c:pt>
                <c:pt idx="221">
                  <c:v>60</c:v>
                </c:pt>
                <c:pt idx="222">
                  <c:v>60</c:v>
                </c:pt>
                <c:pt idx="223">
                  <c:v>60</c:v>
                </c:pt>
                <c:pt idx="224">
                  <c:v>60</c:v>
                </c:pt>
                <c:pt idx="225">
                  <c:v>60</c:v>
                </c:pt>
                <c:pt idx="226">
                  <c:v>60</c:v>
                </c:pt>
                <c:pt idx="227">
                  <c:v>60</c:v>
                </c:pt>
                <c:pt idx="228">
                  <c:v>60</c:v>
                </c:pt>
                <c:pt idx="229">
                  <c:v>60</c:v>
                </c:pt>
                <c:pt idx="230">
                  <c:v>60</c:v>
                </c:pt>
                <c:pt idx="231">
                  <c:v>60</c:v>
                </c:pt>
                <c:pt idx="232">
                  <c:v>60</c:v>
                </c:pt>
                <c:pt idx="233">
                  <c:v>60</c:v>
                </c:pt>
                <c:pt idx="234">
                  <c:v>60</c:v>
                </c:pt>
                <c:pt idx="235">
                  <c:v>60</c:v>
                </c:pt>
                <c:pt idx="236">
                  <c:v>60</c:v>
                </c:pt>
                <c:pt idx="237">
                  <c:v>60</c:v>
                </c:pt>
                <c:pt idx="238">
                  <c:v>60</c:v>
                </c:pt>
                <c:pt idx="239">
                  <c:v>60</c:v>
                </c:pt>
                <c:pt idx="240">
                  <c:v>60</c:v>
                </c:pt>
                <c:pt idx="241">
                  <c:v>60</c:v>
                </c:pt>
                <c:pt idx="242">
                  <c:v>60</c:v>
                </c:pt>
                <c:pt idx="243">
                  <c:v>60</c:v>
                </c:pt>
                <c:pt idx="244">
                  <c:v>60</c:v>
                </c:pt>
                <c:pt idx="245">
                  <c:v>60</c:v>
                </c:pt>
                <c:pt idx="246">
                  <c:v>60</c:v>
                </c:pt>
                <c:pt idx="247">
                  <c:v>60</c:v>
                </c:pt>
                <c:pt idx="248">
                  <c:v>60</c:v>
                </c:pt>
                <c:pt idx="249">
                  <c:v>60</c:v>
                </c:pt>
                <c:pt idx="250">
                  <c:v>60</c:v>
                </c:pt>
                <c:pt idx="251">
                  <c:v>60</c:v>
                </c:pt>
                <c:pt idx="252">
                  <c:v>60</c:v>
                </c:pt>
                <c:pt idx="253">
                  <c:v>60</c:v>
                </c:pt>
                <c:pt idx="254">
                  <c:v>60</c:v>
                </c:pt>
                <c:pt idx="255">
                  <c:v>60</c:v>
                </c:pt>
                <c:pt idx="256">
                  <c:v>60</c:v>
                </c:pt>
                <c:pt idx="257">
                  <c:v>60</c:v>
                </c:pt>
                <c:pt idx="258">
                  <c:v>60</c:v>
                </c:pt>
                <c:pt idx="259">
                  <c:v>60</c:v>
                </c:pt>
                <c:pt idx="260">
                  <c:v>60</c:v>
                </c:pt>
                <c:pt idx="261">
                  <c:v>60</c:v>
                </c:pt>
                <c:pt idx="262">
                  <c:v>60</c:v>
                </c:pt>
                <c:pt idx="263">
                  <c:v>60</c:v>
                </c:pt>
                <c:pt idx="264">
                  <c:v>60</c:v>
                </c:pt>
                <c:pt idx="265">
                  <c:v>60</c:v>
                </c:pt>
                <c:pt idx="266">
                  <c:v>60</c:v>
                </c:pt>
                <c:pt idx="267">
                  <c:v>60</c:v>
                </c:pt>
                <c:pt idx="268">
                  <c:v>60</c:v>
                </c:pt>
                <c:pt idx="269">
                  <c:v>60</c:v>
                </c:pt>
                <c:pt idx="270">
                  <c:v>60</c:v>
                </c:pt>
                <c:pt idx="271">
                  <c:v>60</c:v>
                </c:pt>
                <c:pt idx="272">
                  <c:v>60</c:v>
                </c:pt>
                <c:pt idx="273">
                  <c:v>60</c:v>
                </c:pt>
                <c:pt idx="274">
                  <c:v>60</c:v>
                </c:pt>
                <c:pt idx="275">
                  <c:v>60</c:v>
                </c:pt>
                <c:pt idx="276">
                  <c:v>60</c:v>
                </c:pt>
                <c:pt idx="277">
                  <c:v>60</c:v>
                </c:pt>
                <c:pt idx="278">
                  <c:v>60</c:v>
                </c:pt>
                <c:pt idx="279">
                  <c:v>60</c:v>
                </c:pt>
                <c:pt idx="280">
                  <c:v>60</c:v>
                </c:pt>
                <c:pt idx="281">
                  <c:v>60</c:v>
                </c:pt>
                <c:pt idx="282">
                  <c:v>60</c:v>
                </c:pt>
                <c:pt idx="283">
                  <c:v>60</c:v>
                </c:pt>
                <c:pt idx="284">
                  <c:v>60</c:v>
                </c:pt>
                <c:pt idx="285">
                  <c:v>60</c:v>
                </c:pt>
                <c:pt idx="286">
                  <c:v>60</c:v>
                </c:pt>
                <c:pt idx="287">
                  <c:v>60</c:v>
                </c:pt>
                <c:pt idx="288">
                  <c:v>60</c:v>
                </c:pt>
                <c:pt idx="289">
                  <c:v>60</c:v>
                </c:pt>
                <c:pt idx="290">
                  <c:v>60</c:v>
                </c:pt>
                <c:pt idx="291">
                  <c:v>60</c:v>
                </c:pt>
                <c:pt idx="292">
                  <c:v>60</c:v>
                </c:pt>
                <c:pt idx="293">
                  <c:v>60</c:v>
                </c:pt>
                <c:pt idx="294">
                  <c:v>60</c:v>
                </c:pt>
                <c:pt idx="295">
                  <c:v>60</c:v>
                </c:pt>
                <c:pt idx="296">
                  <c:v>60</c:v>
                </c:pt>
                <c:pt idx="297">
                  <c:v>60</c:v>
                </c:pt>
                <c:pt idx="298">
                  <c:v>60</c:v>
                </c:pt>
                <c:pt idx="299">
                  <c:v>60</c:v>
                </c:pt>
                <c:pt idx="300">
                  <c:v>60</c:v>
                </c:pt>
                <c:pt idx="301">
                  <c:v>60</c:v>
                </c:pt>
                <c:pt idx="302">
                  <c:v>60</c:v>
                </c:pt>
                <c:pt idx="303">
                  <c:v>60</c:v>
                </c:pt>
                <c:pt idx="304">
                  <c:v>60</c:v>
                </c:pt>
                <c:pt idx="305">
                  <c:v>60</c:v>
                </c:pt>
                <c:pt idx="306">
                  <c:v>60</c:v>
                </c:pt>
                <c:pt idx="307">
                  <c:v>60</c:v>
                </c:pt>
                <c:pt idx="308">
                  <c:v>60</c:v>
                </c:pt>
                <c:pt idx="309">
                  <c:v>60</c:v>
                </c:pt>
                <c:pt idx="310">
                  <c:v>60</c:v>
                </c:pt>
                <c:pt idx="311">
                  <c:v>60</c:v>
                </c:pt>
                <c:pt idx="312">
                  <c:v>60</c:v>
                </c:pt>
                <c:pt idx="313">
                  <c:v>60</c:v>
                </c:pt>
                <c:pt idx="314">
                  <c:v>60</c:v>
                </c:pt>
                <c:pt idx="315">
                  <c:v>60</c:v>
                </c:pt>
                <c:pt idx="316">
                  <c:v>60</c:v>
                </c:pt>
                <c:pt idx="317">
                  <c:v>60</c:v>
                </c:pt>
                <c:pt idx="318">
                  <c:v>60</c:v>
                </c:pt>
                <c:pt idx="319">
                  <c:v>60</c:v>
                </c:pt>
                <c:pt idx="320">
                  <c:v>60</c:v>
                </c:pt>
                <c:pt idx="321">
                  <c:v>60</c:v>
                </c:pt>
                <c:pt idx="322">
                  <c:v>60</c:v>
                </c:pt>
                <c:pt idx="323">
                  <c:v>60</c:v>
                </c:pt>
                <c:pt idx="324">
                  <c:v>60</c:v>
                </c:pt>
                <c:pt idx="325">
                  <c:v>60</c:v>
                </c:pt>
                <c:pt idx="326">
                  <c:v>60</c:v>
                </c:pt>
                <c:pt idx="327">
                  <c:v>60</c:v>
                </c:pt>
                <c:pt idx="328">
                  <c:v>60</c:v>
                </c:pt>
                <c:pt idx="329">
                  <c:v>60</c:v>
                </c:pt>
                <c:pt idx="330">
                  <c:v>60</c:v>
                </c:pt>
                <c:pt idx="331">
                  <c:v>60</c:v>
                </c:pt>
                <c:pt idx="332">
                  <c:v>60</c:v>
                </c:pt>
                <c:pt idx="333">
                  <c:v>60</c:v>
                </c:pt>
                <c:pt idx="334">
                  <c:v>60</c:v>
                </c:pt>
                <c:pt idx="335">
                  <c:v>60</c:v>
                </c:pt>
                <c:pt idx="336">
                  <c:v>60</c:v>
                </c:pt>
                <c:pt idx="337">
                  <c:v>60</c:v>
                </c:pt>
                <c:pt idx="338">
                  <c:v>60</c:v>
                </c:pt>
                <c:pt idx="339">
                  <c:v>60</c:v>
                </c:pt>
                <c:pt idx="340">
                  <c:v>60</c:v>
                </c:pt>
                <c:pt idx="341">
                  <c:v>60</c:v>
                </c:pt>
                <c:pt idx="342">
                  <c:v>60</c:v>
                </c:pt>
                <c:pt idx="343">
                  <c:v>60</c:v>
                </c:pt>
                <c:pt idx="344">
                  <c:v>60</c:v>
                </c:pt>
                <c:pt idx="345">
                  <c:v>60</c:v>
                </c:pt>
                <c:pt idx="346">
                  <c:v>60</c:v>
                </c:pt>
                <c:pt idx="347">
                  <c:v>60</c:v>
                </c:pt>
                <c:pt idx="348">
                  <c:v>60</c:v>
                </c:pt>
                <c:pt idx="349">
                  <c:v>60</c:v>
                </c:pt>
                <c:pt idx="350">
                  <c:v>60</c:v>
                </c:pt>
                <c:pt idx="351">
                  <c:v>60</c:v>
                </c:pt>
                <c:pt idx="352">
                  <c:v>60</c:v>
                </c:pt>
                <c:pt idx="353">
                  <c:v>60</c:v>
                </c:pt>
                <c:pt idx="354">
                  <c:v>60</c:v>
                </c:pt>
                <c:pt idx="355">
                  <c:v>60</c:v>
                </c:pt>
                <c:pt idx="356">
                  <c:v>60</c:v>
                </c:pt>
                <c:pt idx="357">
                  <c:v>60</c:v>
                </c:pt>
                <c:pt idx="358">
                  <c:v>60</c:v>
                </c:pt>
                <c:pt idx="359">
                  <c:v>60</c:v>
                </c:pt>
                <c:pt idx="360">
                  <c:v>60</c:v>
                </c:pt>
                <c:pt idx="361">
                  <c:v>60</c:v>
                </c:pt>
                <c:pt idx="362">
                  <c:v>60</c:v>
                </c:pt>
                <c:pt idx="363">
                  <c:v>60</c:v>
                </c:pt>
                <c:pt idx="364">
                  <c:v>60</c:v>
                </c:pt>
                <c:pt idx="365">
                  <c:v>60</c:v>
                </c:pt>
                <c:pt idx="366">
                  <c:v>60</c:v>
                </c:pt>
                <c:pt idx="367">
                  <c:v>60</c:v>
                </c:pt>
                <c:pt idx="368">
                  <c:v>60</c:v>
                </c:pt>
                <c:pt idx="369">
                  <c:v>60</c:v>
                </c:pt>
                <c:pt idx="370">
                  <c:v>60</c:v>
                </c:pt>
                <c:pt idx="371">
                  <c:v>60</c:v>
                </c:pt>
                <c:pt idx="372">
                  <c:v>60</c:v>
                </c:pt>
                <c:pt idx="373">
                  <c:v>60</c:v>
                </c:pt>
                <c:pt idx="374">
                  <c:v>60</c:v>
                </c:pt>
                <c:pt idx="375">
                  <c:v>60</c:v>
                </c:pt>
                <c:pt idx="376">
                  <c:v>60</c:v>
                </c:pt>
                <c:pt idx="377">
                  <c:v>60</c:v>
                </c:pt>
                <c:pt idx="378">
                  <c:v>60</c:v>
                </c:pt>
                <c:pt idx="379">
                  <c:v>60</c:v>
                </c:pt>
                <c:pt idx="380">
                  <c:v>60</c:v>
                </c:pt>
                <c:pt idx="381">
                  <c:v>60</c:v>
                </c:pt>
                <c:pt idx="382">
                  <c:v>60</c:v>
                </c:pt>
                <c:pt idx="383">
                  <c:v>60</c:v>
                </c:pt>
                <c:pt idx="384">
                  <c:v>60</c:v>
                </c:pt>
                <c:pt idx="385">
                  <c:v>60</c:v>
                </c:pt>
                <c:pt idx="386">
                  <c:v>60</c:v>
                </c:pt>
                <c:pt idx="387">
                  <c:v>60</c:v>
                </c:pt>
                <c:pt idx="388">
                  <c:v>60</c:v>
                </c:pt>
                <c:pt idx="389">
                  <c:v>60</c:v>
                </c:pt>
                <c:pt idx="390">
                  <c:v>60</c:v>
                </c:pt>
                <c:pt idx="391">
                  <c:v>60</c:v>
                </c:pt>
                <c:pt idx="392">
                  <c:v>60</c:v>
                </c:pt>
                <c:pt idx="393">
                  <c:v>60</c:v>
                </c:pt>
                <c:pt idx="394">
                  <c:v>60</c:v>
                </c:pt>
                <c:pt idx="395">
                  <c:v>60</c:v>
                </c:pt>
                <c:pt idx="396">
                  <c:v>60</c:v>
                </c:pt>
                <c:pt idx="397">
                  <c:v>60</c:v>
                </c:pt>
                <c:pt idx="398">
                  <c:v>60</c:v>
                </c:pt>
                <c:pt idx="399">
                  <c:v>60</c:v>
                </c:pt>
                <c:pt idx="400">
                  <c:v>60</c:v>
                </c:pt>
                <c:pt idx="401">
                  <c:v>60</c:v>
                </c:pt>
                <c:pt idx="402">
                  <c:v>60</c:v>
                </c:pt>
                <c:pt idx="403">
                  <c:v>60</c:v>
                </c:pt>
                <c:pt idx="404">
                  <c:v>60</c:v>
                </c:pt>
                <c:pt idx="405">
                  <c:v>60</c:v>
                </c:pt>
                <c:pt idx="406">
                  <c:v>60</c:v>
                </c:pt>
                <c:pt idx="407">
                  <c:v>60</c:v>
                </c:pt>
                <c:pt idx="408">
                  <c:v>60</c:v>
                </c:pt>
                <c:pt idx="409">
                  <c:v>60</c:v>
                </c:pt>
                <c:pt idx="410">
                  <c:v>60</c:v>
                </c:pt>
                <c:pt idx="411">
                  <c:v>60</c:v>
                </c:pt>
                <c:pt idx="412">
                  <c:v>60</c:v>
                </c:pt>
                <c:pt idx="413">
                  <c:v>60</c:v>
                </c:pt>
                <c:pt idx="414">
                  <c:v>60</c:v>
                </c:pt>
                <c:pt idx="415">
                  <c:v>60</c:v>
                </c:pt>
                <c:pt idx="416">
                  <c:v>60</c:v>
                </c:pt>
                <c:pt idx="417">
                  <c:v>60</c:v>
                </c:pt>
                <c:pt idx="418">
                  <c:v>60</c:v>
                </c:pt>
                <c:pt idx="419">
                  <c:v>60</c:v>
                </c:pt>
                <c:pt idx="420">
                  <c:v>60</c:v>
                </c:pt>
                <c:pt idx="421">
                  <c:v>60</c:v>
                </c:pt>
                <c:pt idx="422">
                  <c:v>60</c:v>
                </c:pt>
                <c:pt idx="423">
                  <c:v>60</c:v>
                </c:pt>
                <c:pt idx="424">
                  <c:v>60</c:v>
                </c:pt>
                <c:pt idx="425">
                  <c:v>60</c:v>
                </c:pt>
                <c:pt idx="426">
                  <c:v>60</c:v>
                </c:pt>
                <c:pt idx="427">
                  <c:v>60</c:v>
                </c:pt>
                <c:pt idx="428">
                  <c:v>60</c:v>
                </c:pt>
                <c:pt idx="429">
                  <c:v>60</c:v>
                </c:pt>
                <c:pt idx="430">
                  <c:v>60</c:v>
                </c:pt>
                <c:pt idx="431">
                  <c:v>60</c:v>
                </c:pt>
                <c:pt idx="432">
                  <c:v>60</c:v>
                </c:pt>
                <c:pt idx="433">
                  <c:v>60</c:v>
                </c:pt>
                <c:pt idx="434">
                  <c:v>60</c:v>
                </c:pt>
                <c:pt idx="435">
                  <c:v>60</c:v>
                </c:pt>
                <c:pt idx="436">
                  <c:v>60</c:v>
                </c:pt>
                <c:pt idx="437">
                  <c:v>60</c:v>
                </c:pt>
                <c:pt idx="438">
                  <c:v>60</c:v>
                </c:pt>
                <c:pt idx="439">
                  <c:v>60</c:v>
                </c:pt>
                <c:pt idx="440">
                  <c:v>60</c:v>
                </c:pt>
                <c:pt idx="441">
                  <c:v>60</c:v>
                </c:pt>
                <c:pt idx="442">
                  <c:v>60</c:v>
                </c:pt>
                <c:pt idx="443">
                  <c:v>60</c:v>
                </c:pt>
                <c:pt idx="444">
                  <c:v>60</c:v>
                </c:pt>
                <c:pt idx="445">
                  <c:v>60</c:v>
                </c:pt>
                <c:pt idx="446">
                  <c:v>60</c:v>
                </c:pt>
                <c:pt idx="447">
                  <c:v>60</c:v>
                </c:pt>
                <c:pt idx="448">
                  <c:v>60</c:v>
                </c:pt>
                <c:pt idx="449">
                  <c:v>60</c:v>
                </c:pt>
                <c:pt idx="450">
                  <c:v>60</c:v>
                </c:pt>
                <c:pt idx="451">
                  <c:v>60</c:v>
                </c:pt>
                <c:pt idx="452">
                  <c:v>60</c:v>
                </c:pt>
                <c:pt idx="453">
                  <c:v>60</c:v>
                </c:pt>
                <c:pt idx="454">
                  <c:v>60</c:v>
                </c:pt>
                <c:pt idx="455">
                  <c:v>60</c:v>
                </c:pt>
                <c:pt idx="456">
                  <c:v>60</c:v>
                </c:pt>
                <c:pt idx="457">
                  <c:v>60</c:v>
                </c:pt>
                <c:pt idx="458">
                  <c:v>60</c:v>
                </c:pt>
                <c:pt idx="459">
                  <c:v>60</c:v>
                </c:pt>
                <c:pt idx="460">
                  <c:v>60</c:v>
                </c:pt>
                <c:pt idx="461">
                  <c:v>60</c:v>
                </c:pt>
                <c:pt idx="462">
                  <c:v>60</c:v>
                </c:pt>
                <c:pt idx="463">
                  <c:v>60</c:v>
                </c:pt>
                <c:pt idx="464">
                  <c:v>60</c:v>
                </c:pt>
                <c:pt idx="465">
                  <c:v>60</c:v>
                </c:pt>
                <c:pt idx="466">
                  <c:v>60</c:v>
                </c:pt>
                <c:pt idx="467">
                  <c:v>60</c:v>
                </c:pt>
                <c:pt idx="468">
                  <c:v>60</c:v>
                </c:pt>
                <c:pt idx="469">
                  <c:v>60</c:v>
                </c:pt>
                <c:pt idx="470">
                  <c:v>60</c:v>
                </c:pt>
                <c:pt idx="471">
                  <c:v>60</c:v>
                </c:pt>
                <c:pt idx="472">
                  <c:v>60</c:v>
                </c:pt>
                <c:pt idx="473">
                  <c:v>60</c:v>
                </c:pt>
                <c:pt idx="474">
                  <c:v>60</c:v>
                </c:pt>
                <c:pt idx="475">
                  <c:v>60</c:v>
                </c:pt>
                <c:pt idx="476">
                  <c:v>60</c:v>
                </c:pt>
                <c:pt idx="477">
                  <c:v>60</c:v>
                </c:pt>
                <c:pt idx="478">
                  <c:v>60</c:v>
                </c:pt>
                <c:pt idx="479">
                  <c:v>60</c:v>
                </c:pt>
                <c:pt idx="480">
                  <c:v>60</c:v>
                </c:pt>
                <c:pt idx="481">
                  <c:v>60</c:v>
                </c:pt>
                <c:pt idx="482">
                  <c:v>60</c:v>
                </c:pt>
                <c:pt idx="483">
                  <c:v>60</c:v>
                </c:pt>
                <c:pt idx="484">
                  <c:v>60</c:v>
                </c:pt>
                <c:pt idx="485">
                  <c:v>60</c:v>
                </c:pt>
                <c:pt idx="486">
                  <c:v>60</c:v>
                </c:pt>
                <c:pt idx="487">
                  <c:v>60</c:v>
                </c:pt>
                <c:pt idx="488">
                  <c:v>60</c:v>
                </c:pt>
                <c:pt idx="489">
                  <c:v>60</c:v>
                </c:pt>
                <c:pt idx="490">
                  <c:v>60</c:v>
                </c:pt>
                <c:pt idx="491">
                  <c:v>60</c:v>
                </c:pt>
                <c:pt idx="492">
                  <c:v>60</c:v>
                </c:pt>
                <c:pt idx="493">
                  <c:v>60</c:v>
                </c:pt>
                <c:pt idx="494">
                  <c:v>60</c:v>
                </c:pt>
                <c:pt idx="495">
                  <c:v>60</c:v>
                </c:pt>
                <c:pt idx="496">
                  <c:v>60</c:v>
                </c:pt>
                <c:pt idx="497">
                  <c:v>60</c:v>
                </c:pt>
                <c:pt idx="498">
                  <c:v>60</c:v>
                </c:pt>
                <c:pt idx="499">
                  <c:v>60</c:v>
                </c:pt>
                <c:pt idx="500">
                  <c:v>60</c:v>
                </c:pt>
                <c:pt idx="501">
                  <c:v>60</c:v>
                </c:pt>
                <c:pt idx="502">
                  <c:v>60</c:v>
                </c:pt>
                <c:pt idx="503">
                  <c:v>60</c:v>
                </c:pt>
                <c:pt idx="504">
                  <c:v>60</c:v>
                </c:pt>
                <c:pt idx="505">
                  <c:v>60</c:v>
                </c:pt>
                <c:pt idx="506">
                  <c:v>60</c:v>
                </c:pt>
                <c:pt idx="507">
                  <c:v>60</c:v>
                </c:pt>
                <c:pt idx="508">
                  <c:v>60</c:v>
                </c:pt>
                <c:pt idx="509">
                  <c:v>60</c:v>
                </c:pt>
                <c:pt idx="510">
                  <c:v>60</c:v>
                </c:pt>
                <c:pt idx="511">
                  <c:v>60</c:v>
                </c:pt>
                <c:pt idx="512">
                  <c:v>60</c:v>
                </c:pt>
                <c:pt idx="513">
                  <c:v>60</c:v>
                </c:pt>
                <c:pt idx="514">
                  <c:v>60</c:v>
                </c:pt>
                <c:pt idx="515">
                  <c:v>60</c:v>
                </c:pt>
                <c:pt idx="516">
                  <c:v>60</c:v>
                </c:pt>
                <c:pt idx="517">
                  <c:v>60</c:v>
                </c:pt>
                <c:pt idx="518">
                  <c:v>60</c:v>
                </c:pt>
                <c:pt idx="519">
                  <c:v>60</c:v>
                </c:pt>
                <c:pt idx="520">
                  <c:v>60</c:v>
                </c:pt>
                <c:pt idx="521">
                  <c:v>60</c:v>
                </c:pt>
                <c:pt idx="522">
                  <c:v>60</c:v>
                </c:pt>
                <c:pt idx="523">
                  <c:v>60</c:v>
                </c:pt>
                <c:pt idx="524">
                  <c:v>60</c:v>
                </c:pt>
                <c:pt idx="525">
                  <c:v>60</c:v>
                </c:pt>
                <c:pt idx="526">
                  <c:v>60</c:v>
                </c:pt>
                <c:pt idx="527">
                  <c:v>60</c:v>
                </c:pt>
                <c:pt idx="528">
                  <c:v>60</c:v>
                </c:pt>
                <c:pt idx="529">
                  <c:v>60</c:v>
                </c:pt>
                <c:pt idx="530">
                  <c:v>60</c:v>
                </c:pt>
                <c:pt idx="531">
                  <c:v>60</c:v>
                </c:pt>
                <c:pt idx="532">
                  <c:v>60</c:v>
                </c:pt>
                <c:pt idx="533">
                  <c:v>60</c:v>
                </c:pt>
                <c:pt idx="534">
                  <c:v>60</c:v>
                </c:pt>
                <c:pt idx="535">
                  <c:v>60</c:v>
                </c:pt>
                <c:pt idx="536">
                  <c:v>60</c:v>
                </c:pt>
                <c:pt idx="537">
                  <c:v>60</c:v>
                </c:pt>
                <c:pt idx="538">
                  <c:v>60</c:v>
                </c:pt>
                <c:pt idx="539">
                  <c:v>60</c:v>
                </c:pt>
                <c:pt idx="540">
                  <c:v>60</c:v>
                </c:pt>
                <c:pt idx="541">
                  <c:v>60</c:v>
                </c:pt>
                <c:pt idx="542">
                  <c:v>60</c:v>
                </c:pt>
                <c:pt idx="543">
                  <c:v>60</c:v>
                </c:pt>
                <c:pt idx="544">
                  <c:v>60</c:v>
                </c:pt>
                <c:pt idx="545">
                  <c:v>60</c:v>
                </c:pt>
                <c:pt idx="546">
                  <c:v>60</c:v>
                </c:pt>
                <c:pt idx="547">
                  <c:v>60</c:v>
                </c:pt>
                <c:pt idx="548">
                  <c:v>60</c:v>
                </c:pt>
                <c:pt idx="549">
                  <c:v>60</c:v>
                </c:pt>
                <c:pt idx="550">
                  <c:v>60</c:v>
                </c:pt>
                <c:pt idx="551">
                  <c:v>60</c:v>
                </c:pt>
                <c:pt idx="552">
                  <c:v>60</c:v>
                </c:pt>
                <c:pt idx="553">
                  <c:v>60</c:v>
                </c:pt>
                <c:pt idx="554">
                  <c:v>60</c:v>
                </c:pt>
                <c:pt idx="555">
                  <c:v>60</c:v>
                </c:pt>
                <c:pt idx="556">
                  <c:v>60</c:v>
                </c:pt>
                <c:pt idx="557">
                  <c:v>60</c:v>
                </c:pt>
                <c:pt idx="558">
                  <c:v>60</c:v>
                </c:pt>
                <c:pt idx="559">
                  <c:v>60</c:v>
                </c:pt>
                <c:pt idx="560">
                  <c:v>60</c:v>
                </c:pt>
                <c:pt idx="561">
                  <c:v>60</c:v>
                </c:pt>
                <c:pt idx="562">
                  <c:v>60</c:v>
                </c:pt>
                <c:pt idx="563">
                  <c:v>60</c:v>
                </c:pt>
                <c:pt idx="564">
                  <c:v>60</c:v>
                </c:pt>
                <c:pt idx="565">
                  <c:v>60</c:v>
                </c:pt>
                <c:pt idx="566">
                  <c:v>60</c:v>
                </c:pt>
                <c:pt idx="567">
                  <c:v>60</c:v>
                </c:pt>
                <c:pt idx="568">
                  <c:v>60</c:v>
                </c:pt>
                <c:pt idx="569">
                  <c:v>60</c:v>
                </c:pt>
                <c:pt idx="570">
                  <c:v>60</c:v>
                </c:pt>
                <c:pt idx="571">
                  <c:v>60</c:v>
                </c:pt>
                <c:pt idx="572">
                  <c:v>60</c:v>
                </c:pt>
                <c:pt idx="573">
                  <c:v>60</c:v>
                </c:pt>
                <c:pt idx="574">
                  <c:v>60</c:v>
                </c:pt>
                <c:pt idx="575">
                  <c:v>60</c:v>
                </c:pt>
                <c:pt idx="576">
                  <c:v>60</c:v>
                </c:pt>
                <c:pt idx="577">
                  <c:v>60</c:v>
                </c:pt>
                <c:pt idx="578">
                  <c:v>60</c:v>
                </c:pt>
                <c:pt idx="579">
                  <c:v>60</c:v>
                </c:pt>
                <c:pt idx="580">
                  <c:v>60</c:v>
                </c:pt>
                <c:pt idx="581">
                  <c:v>60</c:v>
                </c:pt>
                <c:pt idx="582">
                  <c:v>60</c:v>
                </c:pt>
                <c:pt idx="583">
                  <c:v>60</c:v>
                </c:pt>
                <c:pt idx="584">
                  <c:v>60</c:v>
                </c:pt>
                <c:pt idx="585">
                  <c:v>60</c:v>
                </c:pt>
                <c:pt idx="586">
                  <c:v>60</c:v>
                </c:pt>
                <c:pt idx="587">
                  <c:v>60</c:v>
                </c:pt>
                <c:pt idx="588">
                  <c:v>60</c:v>
                </c:pt>
                <c:pt idx="589">
                  <c:v>60</c:v>
                </c:pt>
                <c:pt idx="590">
                  <c:v>60</c:v>
                </c:pt>
                <c:pt idx="591">
                  <c:v>60</c:v>
                </c:pt>
                <c:pt idx="592">
                  <c:v>60</c:v>
                </c:pt>
                <c:pt idx="593">
                  <c:v>60</c:v>
                </c:pt>
                <c:pt idx="594">
                  <c:v>60</c:v>
                </c:pt>
                <c:pt idx="595">
                  <c:v>60</c:v>
                </c:pt>
                <c:pt idx="596">
                  <c:v>60</c:v>
                </c:pt>
                <c:pt idx="597">
                  <c:v>60</c:v>
                </c:pt>
                <c:pt idx="598">
                  <c:v>60</c:v>
                </c:pt>
                <c:pt idx="599">
                  <c:v>60</c:v>
                </c:pt>
                <c:pt idx="600">
                  <c:v>60</c:v>
                </c:pt>
                <c:pt idx="601">
                  <c:v>60</c:v>
                </c:pt>
                <c:pt idx="602">
                  <c:v>60</c:v>
                </c:pt>
                <c:pt idx="603">
                  <c:v>60</c:v>
                </c:pt>
                <c:pt idx="604">
                  <c:v>60</c:v>
                </c:pt>
                <c:pt idx="605">
                  <c:v>60</c:v>
                </c:pt>
                <c:pt idx="606">
                  <c:v>60</c:v>
                </c:pt>
                <c:pt idx="607">
                  <c:v>60</c:v>
                </c:pt>
                <c:pt idx="608">
                  <c:v>60</c:v>
                </c:pt>
                <c:pt idx="609">
                  <c:v>60</c:v>
                </c:pt>
                <c:pt idx="610">
                  <c:v>60</c:v>
                </c:pt>
                <c:pt idx="611">
                  <c:v>60</c:v>
                </c:pt>
                <c:pt idx="612">
                  <c:v>60</c:v>
                </c:pt>
                <c:pt idx="613">
                  <c:v>60</c:v>
                </c:pt>
                <c:pt idx="614">
                  <c:v>60</c:v>
                </c:pt>
                <c:pt idx="615">
                  <c:v>60</c:v>
                </c:pt>
                <c:pt idx="616">
                  <c:v>60</c:v>
                </c:pt>
                <c:pt idx="617">
                  <c:v>60</c:v>
                </c:pt>
                <c:pt idx="618">
                  <c:v>60</c:v>
                </c:pt>
                <c:pt idx="619">
                  <c:v>60</c:v>
                </c:pt>
                <c:pt idx="620">
                  <c:v>60</c:v>
                </c:pt>
                <c:pt idx="621">
                  <c:v>60</c:v>
                </c:pt>
                <c:pt idx="622">
                  <c:v>60</c:v>
                </c:pt>
                <c:pt idx="623">
                  <c:v>60</c:v>
                </c:pt>
                <c:pt idx="624">
                  <c:v>60</c:v>
                </c:pt>
                <c:pt idx="625">
                  <c:v>60</c:v>
                </c:pt>
                <c:pt idx="626">
                  <c:v>60</c:v>
                </c:pt>
                <c:pt idx="627">
                  <c:v>60</c:v>
                </c:pt>
                <c:pt idx="628">
                  <c:v>60</c:v>
                </c:pt>
                <c:pt idx="629">
                  <c:v>60</c:v>
                </c:pt>
                <c:pt idx="630">
                  <c:v>60</c:v>
                </c:pt>
                <c:pt idx="631">
                  <c:v>60</c:v>
                </c:pt>
                <c:pt idx="632">
                  <c:v>60</c:v>
                </c:pt>
                <c:pt idx="633">
                  <c:v>60</c:v>
                </c:pt>
                <c:pt idx="634">
                  <c:v>60</c:v>
                </c:pt>
                <c:pt idx="635">
                  <c:v>60</c:v>
                </c:pt>
                <c:pt idx="636">
                  <c:v>60</c:v>
                </c:pt>
                <c:pt idx="637">
                  <c:v>60</c:v>
                </c:pt>
                <c:pt idx="638">
                  <c:v>60</c:v>
                </c:pt>
                <c:pt idx="639">
                  <c:v>60</c:v>
                </c:pt>
                <c:pt idx="640">
                  <c:v>60</c:v>
                </c:pt>
                <c:pt idx="641">
                  <c:v>60</c:v>
                </c:pt>
                <c:pt idx="642">
                  <c:v>60</c:v>
                </c:pt>
                <c:pt idx="643">
                  <c:v>60</c:v>
                </c:pt>
                <c:pt idx="644">
                  <c:v>60</c:v>
                </c:pt>
                <c:pt idx="645">
                  <c:v>60</c:v>
                </c:pt>
                <c:pt idx="646">
                  <c:v>60</c:v>
                </c:pt>
                <c:pt idx="647">
                  <c:v>60</c:v>
                </c:pt>
                <c:pt idx="648">
                  <c:v>60</c:v>
                </c:pt>
                <c:pt idx="649">
                  <c:v>60</c:v>
                </c:pt>
                <c:pt idx="650">
                  <c:v>60</c:v>
                </c:pt>
                <c:pt idx="651">
                  <c:v>60</c:v>
                </c:pt>
                <c:pt idx="652">
                  <c:v>60</c:v>
                </c:pt>
                <c:pt idx="653">
                  <c:v>60</c:v>
                </c:pt>
                <c:pt idx="654">
                  <c:v>60</c:v>
                </c:pt>
                <c:pt idx="655">
                  <c:v>60</c:v>
                </c:pt>
                <c:pt idx="656">
                  <c:v>60</c:v>
                </c:pt>
                <c:pt idx="657">
                  <c:v>60</c:v>
                </c:pt>
                <c:pt idx="658">
                  <c:v>60</c:v>
                </c:pt>
                <c:pt idx="659">
                  <c:v>60</c:v>
                </c:pt>
                <c:pt idx="660">
                  <c:v>60</c:v>
                </c:pt>
                <c:pt idx="661">
                  <c:v>60</c:v>
                </c:pt>
                <c:pt idx="662">
                  <c:v>60</c:v>
                </c:pt>
                <c:pt idx="663">
                  <c:v>60</c:v>
                </c:pt>
                <c:pt idx="664">
                  <c:v>60</c:v>
                </c:pt>
                <c:pt idx="665">
                  <c:v>60</c:v>
                </c:pt>
                <c:pt idx="666">
                  <c:v>60</c:v>
                </c:pt>
                <c:pt idx="667">
                  <c:v>60</c:v>
                </c:pt>
                <c:pt idx="668">
                  <c:v>60</c:v>
                </c:pt>
                <c:pt idx="669">
                  <c:v>60</c:v>
                </c:pt>
                <c:pt idx="670">
                  <c:v>60</c:v>
                </c:pt>
                <c:pt idx="671">
                  <c:v>60</c:v>
                </c:pt>
                <c:pt idx="672">
                  <c:v>60</c:v>
                </c:pt>
                <c:pt idx="673">
                  <c:v>60</c:v>
                </c:pt>
                <c:pt idx="674">
                  <c:v>60</c:v>
                </c:pt>
                <c:pt idx="675">
                  <c:v>60</c:v>
                </c:pt>
                <c:pt idx="676">
                  <c:v>60</c:v>
                </c:pt>
                <c:pt idx="677">
                  <c:v>60</c:v>
                </c:pt>
                <c:pt idx="678">
                  <c:v>60</c:v>
                </c:pt>
                <c:pt idx="679">
                  <c:v>60</c:v>
                </c:pt>
                <c:pt idx="680">
                  <c:v>60</c:v>
                </c:pt>
                <c:pt idx="681">
                  <c:v>60</c:v>
                </c:pt>
                <c:pt idx="682">
                  <c:v>60</c:v>
                </c:pt>
                <c:pt idx="683">
                  <c:v>60</c:v>
                </c:pt>
                <c:pt idx="684">
                  <c:v>60</c:v>
                </c:pt>
                <c:pt idx="685">
                  <c:v>60</c:v>
                </c:pt>
                <c:pt idx="686">
                  <c:v>60</c:v>
                </c:pt>
                <c:pt idx="687">
                  <c:v>60</c:v>
                </c:pt>
                <c:pt idx="688">
                  <c:v>60</c:v>
                </c:pt>
                <c:pt idx="689">
                  <c:v>60</c:v>
                </c:pt>
                <c:pt idx="690">
                  <c:v>60</c:v>
                </c:pt>
                <c:pt idx="691">
                  <c:v>60</c:v>
                </c:pt>
                <c:pt idx="692">
                  <c:v>60</c:v>
                </c:pt>
                <c:pt idx="693">
                  <c:v>60</c:v>
                </c:pt>
                <c:pt idx="694">
                  <c:v>60</c:v>
                </c:pt>
                <c:pt idx="695">
                  <c:v>60</c:v>
                </c:pt>
                <c:pt idx="696">
                  <c:v>60</c:v>
                </c:pt>
                <c:pt idx="697">
                  <c:v>60</c:v>
                </c:pt>
                <c:pt idx="698">
                  <c:v>60</c:v>
                </c:pt>
                <c:pt idx="699">
                  <c:v>60</c:v>
                </c:pt>
                <c:pt idx="700">
                  <c:v>60</c:v>
                </c:pt>
                <c:pt idx="701">
                  <c:v>60</c:v>
                </c:pt>
                <c:pt idx="702">
                  <c:v>60</c:v>
                </c:pt>
                <c:pt idx="703">
                  <c:v>60</c:v>
                </c:pt>
                <c:pt idx="704">
                  <c:v>60</c:v>
                </c:pt>
                <c:pt idx="705">
                  <c:v>60</c:v>
                </c:pt>
                <c:pt idx="706">
                  <c:v>60</c:v>
                </c:pt>
                <c:pt idx="707">
                  <c:v>60</c:v>
                </c:pt>
                <c:pt idx="708">
                  <c:v>60</c:v>
                </c:pt>
                <c:pt idx="709">
                  <c:v>60</c:v>
                </c:pt>
                <c:pt idx="710">
                  <c:v>60</c:v>
                </c:pt>
                <c:pt idx="711">
                  <c:v>60</c:v>
                </c:pt>
                <c:pt idx="712">
                  <c:v>60</c:v>
                </c:pt>
                <c:pt idx="713">
                  <c:v>60</c:v>
                </c:pt>
                <c:pt idx="714">
                  <c:v>60</c:v>
                </c:pt>
                <c:pt idx="715">
                  <c:v>60</c:v>
                </c:pt>
                <c:pt idx="716">
                  <c:v>60</c:v>
                </c:pt>
                <c:pt idx="717">
                  <c:v>60</c:v>
                </c:pt>
                <c:pt idx="718">
                  <c:v>60</c:v>
                </c:pt>
                <c:pt idx="719">
                  <c:v>60</c:v>
                </c:pt>
                <c:pt idx="720">
                  <c:v>60</c:v>
                </c:pt>
                <c:pt idx="721">
                  <c:v>60</c:v>
                </c:pt>
                <c:pt idx="722">
                  <c:v>60</c:v>
                </c:pt>
                <c:pt idx="723">
                  <c:v>60</c:v>
                </c:pt>
                <c:pt idx="724">
                  <c:v>60</c:v>
                </c:pt>
                <c:pt idx="725">
                  <c:v>60</c:v>
                </c:pt>
                <c:pt idx="726">
                  <c:v>60</c:v>
                </c:pt>
                <c:pt idx="727">
                  <c:v>60</c:v>
                </c:pt>
                <c:pt idx="728">
                  <c:v>60</c:v>
                </c:pt>
                <c:pt idx="729">
                  <c:v>60</c:v>
                </c:pt>
                <c:pt idx="730">
                  <c:v>60</c:v>
                </c:pt>
                <c:pt idx="731">
                  <c:v>60</c:v>
                </c:pt>
                <c:pt idx="732">
                  <c:v>60</c:v>
                </c:pt>
                <c:pt idx="733">
                  <c:v>60</c:v>
                </c:pt>
                <c:pt idx="734">
                  <c:v>60</c:v>
                </c:pt>
                <c:pt idx="735">
                  <c:v>60</c:v>
                </c:pt>
                <c:pt idx="736">
                  <c:v>60</c:v>
                </c:pt>
                <c:pt idx="737">
                  <c:v>60</c:v>
                </c:pt>
                <c:pt idx="738">
                  <c:v>60</c:v>
                </c:pt>
                <c:pt idx="739">
                  <c:v>60</c:v>
                </c:pt>
                <c:pt idx="740">
                  <c:v>60</c:v>
                </c:pt>
                <c:pt idx="741">
                  <c:v>60</c:v>
                </c:pt>
                <c:pt idx="742">
                  <c:v>60</c:v>
                </c:pt>
                <c:pt idx="743">
                  <c:v>60</c:v>
                </c:pt>
                <c:pt idx="744">
                  <c:v>60</c:v>
                </c:pt>
                <c:pt idx="745">
                  <c:v>60</c:v>
                </c:pt>
                <c:pt idx="746">
                  <c:v>60</c:v>
                </c:pt>
                <c:pt idx="747">
                  <c:v>60</c:v>
                </c:pt>
                <c:pt idx="748">
                  <c:v>60</c:v>
                </c:pt>
                <c:pt idx="749">
                  <c:v>60</c:v>
                </c:pt>
                <c:pt idx="750">
                  <c:v>60</c:v>
                </c:pt>
                <c:pt idx="751">
                  <c:v>60</c:v>
                </c:pt>
                <c:pt idx="752">
                  <c:v>60</c:v>
                </c:pt>
                <c:pt idx="753">
                  <c:v>60</c:v>
                </c:pt>
                <c:pt idx="754">
                  <c:v>60</c:v>
                </c:pt>
                <c:pt idx="755">
                  <c:v>60</c:v>
                </c:pt>
                <c:pt idx="756">
                  <c:v>60</c:v>
                </c:pt>
                <c:pt idx="757">
                  <c:v>60</c:v>
                </c:pt>
                <c:pt idx="758">
                  <c:v>60</c:v>
                </c:pt>
                <c:pt idx="759">
                  <c:v>60</c:v>
                </c:pt>
                <c:pt idx="760">
                  <c:v>60</c:v>
                </c:pt>
                <c:pt idx="761">
                  <c:v>60</c:v>
                </c:pt>
                <c:pt idx="762">
                  <c:v>60</c:v>
                </c:pt>
                <c:pt idx="763">
                  <c:v>60</c:v>
                </c:pt>
                <c:pt idx="764">
                  <c:v>60</c:v>
                </c:pt>
                <c:pt idx="765">
                  <c:v>60</c:v>
                </c:pt>
                <c:pt idx="766">
                  <c:v>60</c:v>
                </c:pt>
                <c:pt idx="767">
                  <c:v>60</c:v>
                </c:pt>
                <c:pt idx="768">
                  <c:v>60</c:v>
                </c:pt>
                <c:pt idx="769">
                  <c:v>60</c:v>
                </c:pt>
                <c:pt idx="770">
                  <c:v>60</c:v>
                </c:pt>
                <c:pt idx="771">
                  <c:v>60</c:v>
                </c:pt>
                <c:pt idx="772">
                  <c:v>60</c:v>
                </c:pt>
                <c:pt idx="773">
                  <c:v>60</c:v>
                </c:pt>
                <c:pt idx="774">
                  <c:v>60</c:v>
                </c:pt>
                <c:pt idx="775">
                  <c:v>60</c:v>
                </c:pt>
                <c:pt idx="776">
                  <c:v>60</c:v>
                </c:pt>
                <c:pt idx="777">
                  <c:v>60</c:v>
                </c:pt>
                <c:pt idx="778">
                  <c:v>60</c:v>
                </c:pt>
                <c:pt idx="779">
                  <c:v>60</c:v>
                </c:pt>
                <c:pt idx="780">
                  <c:v>60</c:v>
                </c:pt>
                <c:pt idx="781">
                  <c:v>60</c:v>
                </c:pt>
                <c:pt idx="782">
                  <c:v>60</c:v>
                </c:pt>
                <c:pt idx="783">
                  <c:v>60</c:v>
                </c:pt>
                <c:pt idx="784">
                  <c:v>60</c:v>
                </c:pt>
                <c:pt idx="785">
                  <c:v>60</c:v>
                </c:pt>
                <c:pt idx="786">
                  <c:v>60</c:v>
                </c:pt>
                <c:pt idx="787">
                  <c:v>60</c:v>
                </c:pt>
                <c:pt idx="788">
                  <c:v>60</c:v>
                </c:pt>
                <c:pt idx="789">
                  <c:v>60</c:v>
                </c:pt>
                <c:pt idx="790">
                  <c:v>60</c:v>
                </c:pt>
                <c:pt idx="791">
                  <c:v>60</c:v>
                </c:pt>
                <c:pt idx="792">
                  <c:v>60</c:v>
                </c:pt>
                <c:pt idx="793">
                  <c:v>60</c:v>
                </c:pt>
                <c:pt idx="794">
                  <c:v>60</c:v>
                </c:pt>
                <c:pt idx="795">
                  <c:v>60</c:v>
                </c:pt>
                <c:pt idx="796">
                  <c:v>60</c:v>
                </c:pt>
                <c:pt idx="797">
                  <c:v>60</c:v>
                </c:pt>
                <c:pt idx="798">
                  <c:v>60</c:v>
                </c:pt>
                <c:pt idx="799">
                  <c:v>60</c:v>
                </c:pt>
                <c:pt idx="800">
                  <c:v>60</c:v>
                </c:pt>
                <c:pt idx="801">
                  <c:v>60</c:v>
                </c:pt>
                <c:pt idx="802">
                  <c:v>60</c:v>
                </c:pt>
                <c:pt idx="803">
                  <c:v>60</c:v>
                </c:pt>
                <c:pt idx="804">
                  <c:v>60</c:v>
                </c:pt>
                <c:pt idx="805">
                  <c:v>60</c:v>
                </c:pt>
                <c:pt idx="806">
                  <c:v>60</c:v>
                </c:pt>
                <c:pt idx="807">
                  <c:v>60</c:v>
                </c:pt>
                <c:pt idx="808">
                  <c:v>60</c:v>
                </c:pt>
                <c:pt idx="809">
                  <c:v>60</c:v>
                </c:pt>
                <c:pt idx="810">
                  <c:v>60</c:v>
                </c:pt>
                <c:pt idx="811">
                  <c:v>60</c:v>
                </c:pt>
                <c:pt idx="812">
                  <c:v>60</c:v>
                </c:pt>
                <c:pt idx="813">
                  <c:v>60</c:v>
                </c:pt>
                <c:pt idx="814">
                  <c:v>60</c:v>
                </c:pt>
                <c:pt idx="815">
                  <c:v>60</c:v>
                </c:pt>
                <c:pt idx="816">
                  <c:v>60</c:v>
                </c:pt>
                <c:pt idx="817">
                  <c:v>60</c:v>
                </c:pt>
                <c:pt idx="818">
                  <c:v>60</c:v>
                </c:pt>
                <c:pt idx="819">
                  <c:v>60</c:v>
                </c:pt>
                <c:pt idx="820">
                  <c:v>60</c:v>
                </c:pt>
                <c:pt idx="821">
                  <c:v>60</c:v>
                </c:pt>
                <c:pt idx="822">
                  <c:v>60</c:v>
                </c:pt>
                <c:pt idx="823">
                  <c:v>60</c:v>
                </c:pt>
                <c:pt idx="824">
                  <c:v>60</c:v>
                </c:pt>
                <c:pt idx="825">
                  <c:v>60</c:v>
                </c:pt>
                <c:pt idx="826">
                  <c:v>60</c:v>
                </c:pt>
                <c:pt idx="827">
                  <c:v>60</c:v>
                </c:pt>
                <c:pt idx="828">
                  <c:v>60</c:v>
                </c:pt>
                <c:pt idx="829">
                  <c:v>60</c:v>
                </c:pt>
                <c:pt idx="830">
                  <c:v>60</c:v>
                </c:pt>
                <c:pt idx="831">
                  <c:v>60</c:v>
                </c:pt>
                <c:pt idx="832">
                  <c:v>60</c:v>
                </c:pt>
                <c:pt idx="833">
                  <c:v>60</c:v>
                </c:pt>
                <c:pt idx="834">
                  <c:v>60</c:v>
                </c:pt>
                <c:pt idx="835">
                  <c:v>60</c:v>
                </c:pt>
                <c:pt idx="836">
                  <c:v>60</c:v>
                </c:pt>
                <c:pt idx="837">
                  <c:v>60</c:v>
                </c:pt>
                <c:pt idx="838">
                  <c:v>60</c:v>
                </c:pt>
                <c:pt idx="839">
                  <c:v>60</c:v>
                </c:pt>
                <c:pt idx="840">
                  <c:v>60</c:v>
                </c:pt>
                <c:pt idx="841">
                  <c:v>60</c:v>
                </c:pt>
                <c:pt idx="842">
                  <c:v>60</c:v>
                </c:pt>
                <c:pt idx="843">
                  <c:v>60</c:v>
                </c:pt>
                <c:pt idx="844">
                  <c:v>60</c:v>
                </c:pt>
                <c:pt idx="845">
                  <c:v>60</c:v>
                </c:pt>
                <c:pt idx="846">
                  <c:v>60</c:v>
                </c:pt>
                <c:pt idx="847">
                  <c:v>60</c:v>
                </c:pt>
                <c:pt idx="848">
                  <c:v>60</c:v>
                </c:pt>
                <c:pt idx="849">
                  <c:v>60</c:v>
                </c:pt>
                <c:pt idx="850">
                  <c:v>60</c:v>
                </c:pt>
                <c:pt idx="851">
                  <c:v>60</c:v>
                </c:pt>
                <c:pt idx="852">
                  <c:v>60</c:v>
                </c:pt>
                <c:pt idx="853">
                  <c:v>60</c:v>
                </c:pt>
                <c:pt idx="854">
                  <c:v>60</c:v>
                </c:pt>
                <c:pt idx="855">
                  <c:v>60</c:v>
                </c:pt>
                <c:pt idx="856">
                  <c:v>60</c:v>
                </c:pt>
                <c:pt idx="857">
                  <c:v>60</c:v>
                </c:pt>
                <c:pt idx="858">
                  <c:v>60</c:v>
                </c:pt>
                <c:pt idx="859">
                  <c:v>60</c:v>
                </c:pt>
                <c:pt idx="860">
                  <c:v>60</c:v>
                </c:pt>
                <c:pt idx="861">
                  <c:v>60</c:v>
                </c:pt>
                <c:pt idx="862">
                  <c:v>60</c:v>
                </c:pt>
                <c:pt idx="863">
                  <c:v>60</c:v>
                </c:pt>
                <c:pt idx="864">
                  <c:v>60</c:v>
                </c:pt>
                <c:pt idx="865">
                  <c:v>60</c:v>
                </c:pt>
                <c:pt idx="866">
                  <c:v>60</c:v>
                </c:pt>
                <c:pt idx="867">
                  <c:v>60</c:v>
                </c:pt>
                <c:pt idx="868">
                  <c:v>60</c:v>
                </c:pt>
                <c:pt idx="869">
                  <c:v>60</c:v>
                </c:pt>
                <c:pt idx="870">
                  <c:v>60</c:v>
                </c:pt>
                <c:pt idx="871">
                  <c:v>60</c:v>
                </c:pt>
                <c:pt idx="872">
                  <c:v>60</c:v>
                </c:pt>
                <c:pt idx="873">
                  <c:v>60</c:v>
                </c:pt>
                <c:pt idx="874">
                  <c:v>60</c:v>
                </c:pt>
                <c:pt idx="875">
                  <c:v>60</c:v>
                </c:pt>
                <c:pt idx="876">
                  <c:v>60</c:v>
                </c:pt>
                <c:pt idx="877">
                  <c:v>60</c:v>
                </c:pt>
                <c:pt idx="878">
                  <c:v>60</c:v>
                </c:pt>
                <c:pt idx="879">
                  <c:v>60</c:v>
                </c:pt>
                <c:pt idx="880">
                  <c:v>60</c:v>
                </c:pt>
                <c:pt idx="881">
                  <c:v>60</c:v>
                </c:pt>
                <c:pt idx="882">
                  <c:v>60</c:v>
                </c:pt>
                <c:pt idx="883">
                  <c:v>60</c:v>
                </c:pt>
                <c:pt idx="884">
                  <c:v>60</c:v>
                </c:pt>
                <c:pt idx="885">
                  <c:v>60</c:v>
                </c:pt>
                <c:pt idx="886">
                  <c:v>60</c:v>
                </c:pt>
                <c:pt idx="887">
                  <c:v>60</c:v>
                </c:pt>
                <c:pt idx="888">
                  <c:v>60</c:v>
                </c:pt>
                <c:pt idx="889">
                  <c:v>60</c:v>
                </c:pt>
                <c:pt idx="890">
                  <c:v>60</c:v>
                </c:pt>
                <c:pt idx="891">
                  <c:v>60</c:v>
                </c:pt>
                <c:pt idx="892">
                  <c:v>60</c:v>
                </c:pt>
                <c:pt idx="893">
                  <c:v>60</c:v>
                </c:pt>
                <c:pt idx="894">
                  <c:v>60</c:v>
                </c:pt>
                <c:pt idx="895">
                  <c:v>60</c:v>
                </c:pt>
                <c:pt idx="896">
                  <c:v>60</c:v>
                </c:pt>
                <c:pt idx="897">
                  <c:v>60</c:v>
                </c:pt>
                <c:pt idx="898">
                  <c:v>60</c:v>
                </c:pt>
                <c:pt idx="899">
                  <c:v>60</c:v>
                </c:pt>
                <c:pt idx="900">
                  <c:v>60</c:v>
                </c:pt>
                <c:pt idx="901">
                  <c:v>60</c:v>
                </c:pt>
                <c:pt idx="902">
                  <c:v>60</c:v>
                </c:pt>
                <c:pt idx="903">
                  <c:v>60</c:v>
                </c:pt>
                <c:pt idx="904">
                  <c:v>60</c:v>
                </c:pt>
                <c:pt idx="905">
                  <c:v>60</c:v>
                </c:pt>
                <c:pt idx="906">
                  <c:v>60</c:v>
                </c:pt>
                <c:pt idx="907">
                  <c:v>60</c:v>
                </c:pt>
                <c:pt idx="908">
                  <c:v>60</c:v>
                </c:pt>
                <c:pt idx="909">
                  <c:v>60</c:v>
                </c:pt>
                <c:pt idx="910">
                  <c:v>60</c:v>
                </c:pt>
                <c:pt idx="911">
                  <c:v>60</c:v>
                </c:pt>
                <c:pt idx="912">
                  <c:v>60</c:v>
                </c:pt>
                <c:pt idx="913">
                  <c:v>60</c:v>
                </c:pt>
                <c:pt idx="914">
                  <c:v>60</c:v>
                </c:pt>
                <c:pt idx="915">
                  <c:v>60</c:v>
                </c:pt>
                <c:pt idx="916">
                  <c:v>60</c:v>
                </c:pt>
                <c:pt idx="917">
                  <c:v>60</c:v>
                </c:pt>
                <c:pt idx="918">
                  <c:v>60</c:v>
                </c:pt>
                <c:pt idx="919">
                  <c:v>60</c:v>
                </c:pt>
                <c:pt idx="920">
                  <c:v>60</c:v>
                </c:pt>
                <c:pt idx="921">
                  <c:v>60</c:v>
                </c:pt>
                <c:pt idx="922">
                  <c:v>60</c:v>
                </c:pt>
                <c:pt idx="923">
                  <c:v>60</c:v>
                </c:pt>
                <c:pt idx="924">
                  <c:v>60</c:v>
                </c:pt>
                <c:pt idx="925">
                  <c:v>60</c:v>
                </c:pt>
                <c:pt idx="926">
                  <c:v>60</c:v>
                </c:pt>
                <c:pt idx="927">
                  <c:v>60</c:v>
                </c:pt>
                <c:pt idx="928">
                  <c:v>60</c:v>
                </c:pt>
                <c:pt idx="929">
                  <c:v>60</c:v>
                </c:pt>
                <c:pt idx="930">
                  <c:v>60</c:v>
                </c:pt>
                <c:pt idx="931">
                  <c:v>60</c:v>
                </c:pt>
                <c:pt idx="932">
                  <c:v>60</c:v>
                </c:pt>
                <c:pt idx="933">
                  <c:v>60</c:v>
                </c:pt>
                <c:pt idx="934">
                  <c:v>60</c:v>
                </c:pt>
                <c:pt idx="935">
                  <c:v>60</c:v>
                </c:pt>
                <c:pt idx="936">
                  <c:v>60</c:v>
                </c:pt>
                <c:pt idx="937">
                  <c:v>60</c:v>
                </c:pt>
                <c:pt idx="938">
                  <c:v>60</c:v>
                </c:pt>
                <c:pt idx="939">
                  <c:v>60</c:v>
                </c:pt>
                <c:pt idx="940">
                  <c:v>60</c:v>
                </c:pt>
                <c:pt idx="941">
                  <c:v>60</c:v>
                </c:pt>
                <c:pt idx="942">
                  <c:v>60</c:v>
                </c:pt>
                <c:pt idx="943">
                  <c:v>60</c:v>
                </c:pt>
                <c:pt idx="944">
                  <c:v>60</c:v>
                </c:pt>
                <c:pt idx="945">
                  <c:v>60</c:v>
                </c:pt>
                <c:pt idx="946">
                  <c:v>60</c:v>
                </c:pt>
                <c:pt idx="947">
                  <c:v>60</c:v>
                </c:pt>
                <c:pt idx="948">
                  <c:v>60</c:v>
                </c:pt>
                <c:pt idx="949">
                  <c:v>60</c:v>
                </c:pt>
                <c:pt idx="950">
                  <c:v>60</c:v>
                </c:pt>
                <c:pt idx="951">
                  <c:v>60</c:v>
                </c:pt>
                <c:pt idx="952">
                  <c:v>60</c:v>
                </c:pt>
                <c:pt idx="953">
                  <c:v>60</c:v>
                </c:pt>
                <c:pt idx="954">
                  <c:v>60</c:v>
                </c:pt>
                <c:pt idx="955">
                  <c:v>60</c:v>
                </c:pt>
                <c:pt idx="956">
                  <c:v>60</c:v>
                </c:pt>
                <c:pt idx="957">
                  <c:v>60</c:v>
                </c:pt>
                <c:pt idx="958">
                  <c:v>60</c:v>
                </c:pt>
                <c:pt idx="959">
                  <c:v>60</c:v>
                </c:pt>
                <c:pt idx="960">
                  <c:v>60</c:v>
                </c:pt>
                <c:pt idx="961">
                  <c:v>60</c:v>
                </c:pt>
                <c:pt idx="962">
                  <c:v>60</c:v>
                </c:pt>
                <c:pt idx="963">
                  <c:v>60</c:v>
                </c:pt>
                <c:pt idx="964">
                  <c:v>60</c:v>
                </c:pt>
                <c:pt idx="965">
                  <c:v>60</c:v>
                </c:pt>
                <c:pt idx="966">
                  <c:v>60</c:v>
                </c:pt>
                <c:pt idx="967">
                  <c:v>60</c:v>
                </c:pt>
                <c:pt idx="968">
                  <c:v>60</c:v>
                </c:pt>
                <c:pt idx="969">
                  <c:v>60</c:v>
                </c:pt>
                <c:pt idx="970">
                  <c:v>60</c:v>
                </c:pt>
                <c:pt idx="971">
                  <c:v>60</c:v>
                </c:pt>
                <c:pt idx="972">
                  <c:v>60</c:v>
                </c:pt>
                <c:pt idx="973">
                  <c:v>60</c:v>
                </c:pt>
                <c:pt idx="974">
                  <c:v>60</c:v>
                </c:pt>
                <c:pt idx="975">
                  <c:v>60</c:v>
                </c:pt>
                <c:pt idx="976">
                  <c:v>60</c:v>
                </c:pt>
                <c:pt idx="977">
                  <c:v>60</c:v>
                </c:pt>
                <c:pt idx="978">
                  <c:v>60</c:v>
                </c:pt>
                <c:pt idx="979">
                  <c:v>60</c:v>
                </c:pt>
                <c:pt idx="980">
                  <c:v>60</c:v>
                </c:pt>
                <c:pt idx="981">
                  <c:v>60</c:v>
                </c:pt>
                <c:pt idx="982">
                  <c:v>60</c:v>
                </c:pt>
                <c:pt idx="983">
                  <c:v>60</c:v>
                </c:pt>
                <c:pt idx="984">
                  <c:v>60</c:v>
                </c:pt>
                <c:pt idx="985">
                  <c:v>60</c:v>
                </c:pt>
                <c:pt idx="986">
                  <c:v>60</c:v>
                </c:pt>
                <c:pt idx="987">
                  <c:v>60</c:v>
                </c:pt>
                <c:pt idx="988">
                  <c:v>60</c:v>
                </c:pt>
                <c:pt idx="989">
                  <c:v>60</c:v>
                </c:pt>
                <c:pt idx="990">
                  <c:v>60</c:v>
                </c:pt>
                <c:pt idx="991">
                  <c:v>60</c:v>
                </c:pt>
                <c:pt idx="992">
                  <c:v>60</c:v>
                </c:pt>
                <c:pt idx="993">
                  <c:v>60</c:v>
                </c:pt>
                <c:pt idx="994">
                  <c:v>60</c:v>
                </c:pt>
                <c:pt idx="995">
                  <c:v>60</c:v>
                </c:pt>
                <c:pt idx="996">
                  <c:v>60</c:v>
                </c:pt>
                <c:pt idx="997">
                  <c:v>60</c:v>
                </c:pt>
                <c:pt idx="998">
                  <c:v>60</c:v>
                </c:pt>
                <c:pt idx="999">
                  <c:v>60</c:v>
                </c:pt>
                <c:pt idx="1000">
                  <c:v>60</c:v>
                </c:pt>
                <c:pt idx="1001">
                  <c:v>60</c:v>
                </c:pt>
                <c:pt idx="1002">
                  <c:v>60</c:v>
                </c:pt>
                <c:pt idx="1003">
                  <c:v>60</c:v>
                </c:pt>
                <c:pt idx="1004">
                  <c:v>60</c:v>
                </c:pt>
                <c:pt idx="1005">
                  <c:v>60</c:v>
                </c:pt>
                <c:pt idx="1006">
                  <c:v>60</c:v>
                </c:pt>
                <c:pt idx="1007">
                  <c:v>60</c:v>
                </c:pt>
                <c:pt idx="1008">
                  <c:v>60</c:v>
                </c:pt>
                <c:pt idx="1009">
                  <c:v>60</c:v>
                </c:pt>
                <c:pt idx="1010">
                  <c:v>60</c:v>
                </c:pt>
                <c:pt idx="1011">
                  <c:v>60</c:v>
                </c:pt>
                <c:pt idx="1012">
                  <c:v>60</c:v>
                </c:pt>
                <c:pt idx="1013">
                  <c:v>60</c:v>
                </c:pt>
                <c:pt idx="1014">
                  <c:v>60</c:v>
                </c:pt>
                <c:pt idx="1015">
                  <c:v>60</c:v>
                </c:pt>
                <c:pt idx="1016">
                  <c:v>60</c:v>
                </c:pt>
                <c:pt idx="1017">
                  <c:v>60</c:v>
                </c:pt>
                <c:pt idx="1018">
                  <c:v>60</c:v>
                </c:pt>
                <c:pt idx="1019">
                  <c:v>60</c:v>
                </c:pt>
                <c:pt idx="1020">
                  <c:v>60</c:v>
                </c:pt>
                <c:pt idx="1021">
                  <c:v>60</c:v>
                </c:pt>
                <c:pt idx="1022">
                  <c:v>60</c:v>
                </c:pt>
                <c:pt idx="1023">
                  <c:v>60</c:v>
                </c:pt>
                <c:pt idx="1024">
                  <c:v>60</c:v>
                </c:pt>
                <c:pt idx="1025">
                  <c:v>60</c:v>
                </c:pt>
                <c:pt idx="1026">
                  <c:v>60</c:v>
                </c:pt>
                <c:pt idx="1027">
                  <c:v>60</c:v>
                </c:pt>
                <c:pt idx="1028">
                  <c:v>60</c:v>
                </c:pt>
                <c:pt idx="1029">
                  <c:v>60</c:v>
                </c:pt>
                <c:pt idx="1030">
                  <c:v>60</c:v>
                </c:pt>
                <c:pt idx="1031">
                  <c:v>60</c:v>
                </c:pt>
                <c:pt idx="1032">
                  <c:v>60</c:v>
                </c:pt>
                <c:pt idx="1033">
                  <c:v>60</c:v>
                </c:pt>
                <c:pt idx="1034">
                  <c:v>60</c:v>
                </c:pt>
                <c:pt idx="1035">
                  <c:v>60</c:v>
                </c:pt>
                <c:pt idx="1036">
                  <c:v>60</c:v>
                </c:pt>
                <c:pt idx="1037">
                  <c:v>60</c:v>
                </c:pt>
                <c:pt idx="1038">
                  <c:v>60</c:v>
                </c:pt>
                <c:pt idx="1039">
                  <c:v>60</c:v>
                </c:pt>
                <c:pt idx="1040">
                  <c:v>60</c:v>
                </c:pt>
                <c:pt idx="1041">
                  <c:v>60</c:v>
                </c:pt>
                <c:pt idx="1042">
                  <c:v>60</c:v>
                </c:pt>
                <c:pt idx="1043">
                  <c:v>60</c:v>
                </c:pt>
                <c:pt idx="1044">
                  <c:v>60</c:v>
                </c:pt>
                <c:pt idx="1045">
                  <c:v>60</c:v>
                </c:pt>
                <c:pt idx="1046">
                  <c:v>60</c:v>
                </c:pt>
                <c:pt idx="1047">
                  <c:v>60</c:v>
                </c:pt>
                <c:pt idx="1048">
                  <c:v>60</c:v>
                </c:pt>
                <c:pt idx="1049">
                  <c:v>60</c:v>
                </c:pt>
                <c:pt idx="1050">
                  <c:v>60</c:v>
                </c:pt>
                <c:pt idx="1051">
                  <c:v>60</c:v>
                </c:pt>
                <c:pt idx="1052">
                  <c:v>60</c:v>
                </c:pt>
                <c:pt idx="1053">
                  <c:v>60</c:v>
                </c:pt>
                <c:pt idx="1054">
                  <c:v>60</c:v>
                </c:pt>
                <c:pt idx="1055">
                  <c:v>60</c:v>
                </c:pt>
                <c:pt idx="1056">
                  <c:v>60</c:v>
                </c:pt>
                <c:pt idx="1057">
                  <c:v>60</c:v>
                </c:pt>
                <c:pt idx="1058">
                  <c:v>60</c:v>
                </c:pt>
                <c:pt idx="1059">
                  <c:v>60</c:v>
                </c:pt>
                <c:pt idx="1060">
                  <c:v>60</c:v>
                </c:pt>
                <c:pt idx="1061">
                  <c:v>60</c:v>
                </c:pt>
                <c:pt idx="1062">
                  <c:v>60</c:v>
                </c:pt>
                <c:pt idx="1063">
                  <c:v>60</c:v>
                </c:pt>
                <c:pt idx="1064">
                  <c:v>60</c:v>
                </c:pt>
                <c:pt idx="1065">
                  <c:v>60</c:v>
                </c:pt>
                <c:pt idx="1066">
                  <c:v>60</c:v>
                </c:pt>
                <c:pt idx="1067">
                  <c:v>60</c:v>
                </c:pt>
                <c:pt idx="1068">
                  <c:v>60</c:v>
                </c:pt>
                <c:pt idx="1069">
                  <c:v>60</c:v>
                </c:pt>
                <c:pt idx="1070">
                  <c:v>60</c:v>
                </c:pt>
                <c:pt idx="1071">
                  <c:v>60</c:v>
                </c:pt>
                <c:pt idx="1072">
                  <c:v>60</c:v>
                </c:pt>
                <c:pt idx="1073">
                  <c:v>60</c:v>
                </c:pt>
                <c:pt idx="1074">
                  <c:v>60</c:v>
                </c:pt>
                <c:pt idx="1075">
                  <c:v>60</c:v>
                </c:pt>
                <c:pt idx="1076">
                  <c:v>60</c:v>
                </c:pt>
                <c:pt idx="1077">
                  <c:v>60</c:v>
                </c:pt>
                <c:pt idx="1078">
                  <c:v>60</c:v>
                </c:pt>
                <c:pt idx="1079">
                  <c:v>60</c:v>
                </c:pt>
                <c:pt idx="1080">
                  <c:v>60</c:v>
                </c:pt>
                <c:pt idx="1081">
                  <c:v>60</c:v>
                </c:pt>
                <c:pt idx="1082">
                  <c:v>60</c:v>
                </c:pt>
                <c:pt idx="1083">
                  <c:v>60</c:v>
                </c:pt>
                <c:pt idx="1084">
                  <c:v>60</c:v>
                </c:pt>
                <c:pt idx="1085">
                  <c:v>60</c:v>
                </c:pt>
                <c:pt idx="1086">
                  <c:v>60</c:v>
                </c:pt>
                <c:pt idx="1087">
                  <c:v>60</c:v>
                </c:pt>
                <c:pt idx="1088">
                  <c:v>60</c:v>
                </c:pt>
                <c:pt idx="1089">
                  <c:v>60</c:v>
                </c:pt>
                <c:pt idx="1090">
                  <c:v>60</c:v>
                </c:pt>
                <c:pt idx="1091">
                  <c:v>60</c:v>
                </c:pt>
                <c:pt idx="1092">
                  <c:v>60</c:v>
                </c:pt>
                <c:pt idx="1093">
                  <c:v>60</c:v>
                </c:pt>
                <c:pt idx="1094">
                  <c:v>60</c:v>
                </c:pt>
                <c:pt idx="1095">
                  <c:v>60</c:v>
                </c:pt>
                <c:pt idx="1096">
                  <c:v>60</c:v>
                </c:pt>
                <c:pt idx="1097">
                  <c:v>60</c:v>
                </c:pt>
                <c:pt idx="1098">
                  <c:v>60</c:v>
                </c:pt>
                <c:pt idx="1099">
                  <c:v>60</c:v>
                </c:pt>
                <c:pt idx="1100">
                  <c:v>60</c:v>
                </c:pt>
                <c:pt idx="1101">
                  <c:v>60</c:v>
                </c:pt>
                <c:pt idx="1102">
                  <c:v>60</c:v>
                </c:pt>
                <c:pt idx="1103">
                  <c:v>60</c:v>
                </c:pt>
                <c:pt idx="1104">
                  <c:v>60</c:v>
                </c:pt>
                <c:pt idx="1105">
                  <c:v>60</c:v>
                </c:pt>
                <c:pt idx="1106">
                  <c:v>60</c:v>
                </c:pt>
                <c:pt idx="1107">
                  <c:v>60</c:v>
                </c:pt>
                <c:pt idx="1108">
                  <c:v>60</c:v>
                </c:pt>
                <c:pt idx="1109">
                  <c:v>60</c:v>
                </c:pt>
                <c:pt idx="1110">
                  <c:v>60</c:v>
                </c:pt>
                <c:pt idx="1111">
                  <c:v>60</c:v>
                </c:pt>
                <c:pt idx="1112">
                  <c:v>60</c:v>
                </c:pt>
                <c:pt idx="1113">
                  <c:v>60</c:v>
                </c:pt>
                <c:pt idx="1114">
                  <c:v>60</c:v>
                </c:pt>
                <c:pt idx="1115">
                  <c:v>60</c:v>
                </c:pt>
                <c:pt idx="1116">
                  <c:v>60</c:v>
                </c:pt>
                <c:pt idx="1117">
                  <c:v>60</c:v>
                </c:pt>
                <c:pt idx="1118">
                  <c:v>60</c:v>
                </c:pt>
                <c:pt idx="1119">
                  <c:v>60</c:v>
                </c:pt>
                <c:pt idx="1120">
                  <c:v>60</c:v>
                </c:pt>
                <c:pt idx="1121">
                  <c:v>60</c:v>
                </c:pt>
                <c:pt idx="1122">
                  <c:v>60</c:v>
                </c:pt>
                <c:pt idx="1123">
                  <c:v>60</c:v>
                </c:pt>
                <c:pt idx="1124">
                  <c:v>60</c:v>
                </c:pt>
                <c:pt idx="1125">
                  <c:v>60</c:v>
                </c:pt>
                <c:pt idx="1126">
                  <c:v>60</c:v>
                </c:pt>
                <c:pt idx="1127">
                  <c:v>60</c:v>
                </c:pt>
                <c:pt idx="1128">
                  <c:v>60</c:v>
                </c:pt>
                <c:pt idx="1129">
                  <c:v>60</c:v>
                </c:pt>
                <c:pt idx="1130">
                  <c:v>60</c:v>
                </c:pt>
                <c:pt idx="1131">
                  <c:v>60</c:v>
                </c:pt>
                <c:pt idx="1132">
                  <c:v>60</c:v>
                </c:pt>
                <c:pt idx="1133">
                  <c:v>60</c:v>
                </c:pt>
                <c:pt idx="1134">
                  <c:v>60</c:v>
                </c:pt>
                <c:pt idx="1135">
                  <c:v>60</c:v>
                </c:pt>
                <c:pt idx="1136">
                  <c:v>60</c:v>
                </c:pt>
                <c:pt idx="1137">
                  <c:v>60</c:v>
                </c:pt>
                <c:pt idx="1138">
                  <c:v>60</c:v>
                </c:pt>
                <c:pt idx="1139">
                  <c:v>60</c:v>
                </c:pt>
                <c:pt idx="1140">
                  <c:v>60</c:v>
                </c:pt>
                <c:pt idx="1141">
                  <c:v>60</c:v>
                </c:pt>
                <c:pt idx="1142">
                  <c:v>60</c:v>
                </c:pt>
                <c:pt idx="1143">
                  <c:v>60</c:v>
                </c:pt>
                <c:pt idx="1144">
                  <c:v>60</c:v>
                </c:pt>
                <c:pt idx="1145">
                  <c:v>60</c:v>
                </c:pt>
                <c:pt idx="1146">
                  <c:v>60</c:v>
                </c:pt>
                <c:pt idx="1147">
                  <c:v>60</c:v>
                </c:pt>
                <c:pt idx="1148">
                  <c:v>60</c:v>
                </c:pt>
                <c:pt idx="1149">
                  <c:v>60</c:v>
                </c:pt>
                <c:pt idx="1150">
                  <c:v>60</c:v>
                </c:pt>
                <c:pt idx="1151">
                  <c:v>60</c:v>
                </c:pt>
                <c:pt idx="1152">
                  <c:v>60</c:v>
                </c:pt>
                <c:pt idx="1153">
                  <c:v>60</c:v>
                </c:pt>
                <c:pt idx="1154">
                  <c:v>60</c:v>
                </c:pt>
                <c:pt idx="1155">
                  <c:v>60</c:v>
                </c:pt>
                <c:pt idx="1156">
                  <c:v>60</c:v>
                </c:pt>
                <c:pt idx="1157">
                  <c:v>60</c:v>
                </c:pt>
                <c:pt idx="1158">
                  <c:v>60</c:v>
                </c:pt>
                <c:pt idx="1159">
                  <c:v>60</c:v>
                </c:pt>
                <c:pt idx="1160">
                  <c:v>60</c:v>
                </c:pt>
                <c:pt idx="1161">
                  <c:v>60</c:v>
                </c:pt>
                <c:pt idx="1162">
                  <c:v>60</c:v>
                </c:pt>
                <c:pt idx="1163">
                  <c:v>60</c:v>
                </c:pt>
                <c:pt idx="1164">
                  <c:v>60</c:v>
                </c:pt>
                <c:pt idx="1165">
                  <c:v>60</c:v>
                </c:pt>
                <c:pt idx="1166">
                  <c:v>60</c:v>
                </c:pt>
                <c:pt idx="1167">
                  <c:v>60</c:v>
                </c:pt>
                <c:pt idx="1168">
                  <c:v>60</c:v>
                </c:pt>
                <c:pt idx="1169">
                  <c:v>60</c:v>
                </c:pt>
                <c:pt idx="1170">
                  <c:v>60</c:v>
                </c:pt>
                <c:pt idx="1171">
                  <c:v>60</c:v>
                </c:pt>
                <c:pt idx="1172">
                  <c:v>60</c:v>
                </c:pt>
                <c:pt idx="1173">
                  <c:v>60</c:v>
                </c:pt>
                <c:pt idx="1174">
                  <c:v>60</c:v>
                </c:pt>
                <c:pt idx="1175">
                  <c:v>60</c:v>
                </c:pt>
                <c:pt idx="1176">
                  <c:v>60</c:v>
                </c:pt>
                <c:pt idx="1177">
                  <c:v>60</c:v>
                </c:pt>
                <c:pt idx="1178">
                  <c:v>60</c:v>
                </c:pt>
                <c:pt idx="1179">
                  <c:v>60</c:v>
                </c:pt>
                <c:pt idx="1180">
                  <c:v>60</c:v>
                </c:pt>
                <c:pt idx="1181">
                  <c:v>60</c:v>
                </c:pt>
                <c:pt idx="1182">
                  <c:v>60</c:v>
                </c:pt>
                <c:pt idx="1183">
                  <c:v>60</c:v>
                </c:pt>
                <c:pt idx="1184">
                  <c:v>60</c:v>
                </c:pt>
                <c:pt idx="1185">
                  <c:v>60</c:v>
                </c:pt>
                <c:pt idx="1186">
                  <c:v>60</c:v>
                </c:pt>
                <c:pt idx="1187">
                  <c:v>60</c:v>
                </c:pt>
                <c:pt idx="1188">
                  <c:v>60</c:v>
                </c:pt>
                <c:pt idx="1189">
                  <c:v>60</c:v>
                </c:pt>
                <c:pt idx="1190">
                  <c:v>60</c:v>
                </c:pt>
                <c:pt idx="1191">
                  <c:v>60</c:v>
                </c:pt>
                <c:pt idx="1192">
                  <c:v>60</c:v>
                </c:pt>
                <c:pt idx="1193">
                  <c:v>60</c:v>
                </c:pt>
                <c:pt idx="1194">
                  <c:v>60</c:v>
                </c:pt>
                <c:pt idx="1195">
                  <c:v>60</c:v>
                </c:pt>
                <c:pt idx="1196">
                  <c:v>60</c:v>
                </c:pt>
                <c:pt idx="1197">
                  <c:v>60</c:v>
                </c:pt>
                <c:pt idx="1198">
                  <c:v>60</c:v>
                </c:pt>
                <c:pt idx="1199">
                  <c:v>60</c:v>
                </c:pt>
                <c:pt idx="1200">
                  <c:v>60</c:v>
                </c:pt>
                <c:pt idx="1201">
                  <c:v>60</c:v>
                </c:pt>
                <c:pt idx="1202">
                  <c:v>60</c:v>
                </c:pt>
                <c:pt idx="1203">
                  <c:v>60</c:v>
                </c:pt>
                <c:pt idx="1204">
                  <c:v>60</c:v>
                </c:pt>
                <c:pt idx="1205">
                  <c:v>60</c:v>
                </c:pt>
                <c:pt idx="1206">
                  <c:v>60</c:v>
                </c:pt>
                <c:pt idx="1207">
                  <c:v>60</c:v>
                </c:pt>
                <c:pt idx="1208">
                  <c:v>60</c:v>
                </c:pt>
                <c:pt idx="1209">
                  <c:v>60</c:v>
                </c:pt>
                <c:pt idx="1210">
                  <c:v>60</c:v>
                </c:pt>
                <c:pt idx="1211">
                  <c:v>60</c:v>
                </c:pt>
                <c:pt idx="1212">
                  <c:v>60</c:v>
                </c:pt>
                <c:pt idx="1213">
                  <c:v>60</c:v>
                </c:pt>
                <c:pt idx="1214">
                  <c:v>60</c:v>
                </c:pt>
                <c:pt idx="1215">
                  <c:v>60</c:v>
                </c:pt>
                <c:pt idx="1216">
                  <c:v>60</c:v>
                </c:pt>
                <c:pt idx="1217">
                  <c:v>60</c:v>
                </c:pt>
                <c:pt idx="1218">
                  <c:v>60</c:v>
                </c:pt>
                <c:pt idx="1219">
                  <c:v>60</c:v>
                </c:pt>
                <c:pt idx="1220">
                  <c:v>60</c:v>
                </c:pt>
                <c:pt idx="1221">
                  <c:v>60</c:v>
                </c:pt>
                <c:pt idx="1222">
                  <c:v>60</c:v>
                </c:pt>
                <c:pt idx="1223">
                  <c:v>60</c:v>
                </c:pt>
                <c:pt idx="1224">
                  <c:v>60</c:v>
                </c:pt>
                <c:pt idx="1225">
                  <c:v>60</c:v>
                </c:pt>
                <c:pt idx="1226">
                  <c:v>60</c:v>
                </c:pt>
                <c:pt idx="1227">
                  <c:v>60</c:v>
                </c:pt>
                <c:pt idx="1228">
                  <c:v>60</c:v>
                </c:pt>
                <c:pt idx="1229">
                  <c:v>60</c:v>
                </c:pt>
                <c:pt idx="1230">
                  <c:v>60</c:v>
                </c:pt>
                <c:pt idx="1231">
                  <c:v>60</c:v>
                </c:pt>
                <c:pt idx="1232">
                  <c:v>60</c:v>
                </c:pt>
                <c:pt idx="1233">
                  <c:v>60</c:v>
                </c:pt>
                <c:pt idx="1234">
                  <c:v>60</c:v>
                </c:pt>
                <c:pt idx="1235">
                  <c:v>60</c:v>
                </c:pt>
                <c:pt idx="1236">
                  <c:v>60</c:v>
                </c:pt>
                <c:pt idx="1237">
                  <c:v>60</c:v>
                </c:pt>
                <c:pt idx="1238">
                  <c:v>60</c:v>
                </c:pt>
                <c:pt idx="1239">
                  <c:v>60</c:v>
                </c:pt>
                <c:pt idx="1240">
                  <c:v>60</c:v>
                </c:pt>
                <c:pt idx="1241">
                  <c:v>60</c:v>
                </c:pt>
                <c:pt idx="1242">
                  <c:v>60</c:v>
                </c:pt>
                <c:pt idx="1243">
                  <c:v>60</c:v>
                </c:pt>
                <c:pt idx="1244">
                  <c:v>60</c:v>
                </c:pt>
                <c:pt idx="1245">
                  <c:v>60</c:v>
                </c:pt>
                <c:pt idx="1246">
                  <c:v>60</c:v>
                </c:pt>
                <c:pt idx="1247">
                  <c:v>60</c:v>
                </c:pt>
                <c:pt idx="1248">
                  <c:v>60</c:v>
                </c:pt>
                <c:pt idx="1249">
                  <c:v>60</c:v>
                </c:pt>
                <c:pt idx="1250">
                  <c:v>60</c:v>
                </c:pt>
                <c:pt idx="1251">
                  <c:v>60</c:v>
                </c:pt>
                <c:pt idx="1252">
                  <c:v>60</c:v>
                </c:pt>
                <c:pt idx="1253">
                  <c:v>60</c:v>
                </c:pt>
                <c:pt idx="1254">
                  <c:v>60</c:v>
                </c:pt>
                <c:pt idx="1255">
                  <c:v>60</c:v>
                </c:pt>
                <c:pt idx="1256">
                  <c:v>60</c:v>
                </c:pt>
                <c:pt idx="1257">
                  <c:v>60</c:v>
                </c:pt>
                <c:pt idx="1258">
                  <c:v>60</c:v>
                </c:pt>
                <c:pt idx="1259">
                  <c:v>60</c:v>
                </c:pt>
                <c:pt idx="1260">
                  <c:v>60</c:v>
                </c:pt>
                <c:pt idx="1261">
                  <c:v>60</c:v>
                </c:pt>
                <c:pt idx="1262">
                  <c:v>60</c:v>
                </c:pt>
                <c:pt idx="1263">
                  <c:v>60</c:v>
                </c:pt>
                <c:pt idx="1264">
                  <c:v>60</c:v>
                </c:pt>
                <c:pt idx="1265">
                  <c:v>60</c:v>
                </c:pt>
                <c:pt idx="1266">
                  <c:v>60</c:v>
                </c:pt>
                <c:pt idx="1267">
                  <c:v>60</c:v>
                </c:pt>
                <c:pt idx="1268">
                  <c:v>60</c:v>
                </c:pt>
                <c:pt idx="1269">
                  <c:v>60</c:v>
                </c:pt>
                <c:pt idx="1270">
                  <c:v>60</c:v>
                </c:pt>
                <c:pt idx="1271">
                  <c:v>60</c:v>
                </c:pt>
                <c:pt idx="1272">
                  <c:v>60</c:v>
                </c:pt>
                <c:pt idx="1273">
                  <c:v>60</c:v>
                </c:pt>
                <c:pt idx="1274">
                  <c:v>60</c:v>
                </c:pt>
                <c:pt idx="1275">
                  <c:v>60</c:v>
                </c:pt>
                <c:pt idx="1276">
                  <c:v>60</c:v>
                </c:pt>
                <c:pt idx="1277">
                  <c:v>60</c:v>
                </c:pt>
                <c:pt idx="1278">
                  <c:v>60</c:v>
                </c:pt>
                <c:pt idx="1279">
                  <c:v>60</c:v>
                </c:pt>
                <c:pt idx="1280">
                  <c:v>60</c:v>
                </c:pt>
                <c:pt idx="1281">
                  <c:v>60</c:v>
                </c:pt>
                <c:pt idx="1282">
                  <c:v>60</c:v>
                </c:pt>
                <c:pt idx="1283">
                  <c:v>60</c:v>
                </c:pt>
                <c:pt idx="1284">
                  <c:v>60</c:v>
                </c:pt>
                <c:pt idx="1285">
                  <c:v>60</c:v>
                </c:pt>
                <c:pt idx="1286">
                  <c:v>60</c:v>
                </c:pt>
                <c:pt idx="1287">
                  <c:v>60</c:v>
                </c:pt>
                <c:pt idx="1288">
                  <c:v>60</c:v>
                </c:pt>
                <c:pt idx="1289">
                  <c:v>60</c:v>
                </c:pt>
                <c:pt idx="1290">
                  <c:v>60</c:v>
                </c:pt>
                <c:pt idx="1291">
                  <c:v>60</c:v>
                </c:pt>
                <c:pt idx="1292">
                  <c:v>60</c:v>
                </c:pt>
                <c:pt idx="1293">
                  <c:v>60</c:v>
                </c:pt>
                <c:pt idx="1294">
                  <c:v>60</c:v>
                </c:pt>
                <c:pt idx="1295">
                  <c:v>60</c:v>
                </c:pt>
                <c:pt idx="1296">
                  <c:v>60</c:v>
                </c:pt>
                <c:pt idx="1297">
                  <c:v>60</c:v>
                </c:pt>
                <c:pt idx="1298">
                  <c:v>60</c:v>
                </c:pt>
                <c:pt idx="1299">
                  <c:v>60</c:v>
                </c:pt>
                <c:pt idx="1300">
                  <c:v>60</c:v>
                </c:pt>
                <c:pt idx="1301">
                  <c:v>60</c:v>
                </c:pt>
                <c:pt idx="1302">
                  <c:v>60</c:v>
                </c:pt>
                <c:pt idx="1303">
                  <c:v>60</c:v>
                </c:pt>
                <c:pt idx="1304">
                  <c:v>60</c:v>
                </c:pt>
                <c:pt idx="1305">
                  <c:v>60</c:v>
                </c:pt>
                <c:pt idx="1306">
                  <c:v>60</c:v>
                </c:pt>
                <c:pt idx="1307">
                  <c:v>60</c:v>
                </c:pt>
                <c:pt idx="1308">
                  <c:v>60</c:v>
                </c:pt>
                <c:pt idx="1309">
                  <c:v>60</c:v>
                </c:pt>
                <c:pt idx="1310">
                  <c:v>60</c:v>
                </c:pt>
                <c:pt idx="1311">
                  <c:v>60</c:v>
                </c:pt>
                <c:pt idx="1312">
                  <c:v>60</c:v>
                </c:pt>
                <c:pt idx="1313">
                  <c:v>60</c:v>
                </c:pt>
                <c:pt idx="1314">
                  <c:v>60</c:v>
                </c:pt>
                <c:pt idx="1315">
                  <c:v>60</c:v>
                </c:pt>
                <c:pt idx="1316">
                  <c:v>60</c:v>
                </c:pt>
                <c:pt idx="1317">
                  <c:v>60</c:v>
                </c:pt>
                <c:pt idx="1318">
                  <c:v>60</c:v>
                </c:pt>
                <c:pt idx="1319">
                  <c:v>60</c:v>
                </c:pt>
                <c:pt idx="1320">
                  <c:v>60</c:v>
                </c:pt>
                <c:pt idx="1321">
                  <c:v>60</c:v>
                </c:pt>
                <c:pt idx="1322">
                  <c:v>60</c:v>
                </c:pt>
                <c:pt idx="1323">
                  <c:v>60</c:v>
                </c:pt>
                <c:pt idx="1324">
                  <c:v>60</c:v>
                </c:pt>
                <c:pt idx="1325">
                  <c:v>60</c:v>
                </c:pt>
                <c:pt idx="1326">
                  <c:v>60</c:v>
                </c:pt>
                <c:pt idx="1327">
                  <c:v>60</c:v>
                </c:pt>
                <c:pt idx="1328">
                  <c:v>60</c:v>
                </c:pt>
                <c:pt idx="1329">
                  <c:v>60</c:v>
                </c:pt>
                <c:pt idx="1330">
                  <c:v>60</c:v>
                </c:pt>
                <c:pt idx="1331">
                  <c:v>60</c:v>
                </c:pt>
                <c:pt idx="1332">
                  <c:v>60</c:v>
                </c:pt>
                <c:pt idx="1333">
                  <c:v>60</c:v>
                </c:pt>
                <c:pt idx="1334">
                  <c:v>60</c:v>
                </c:pt>
                <c:pt idx="1335">
                  <c:v>60</c:v>
                </c:pt>
                <c:pt idx="1336">
                  <c:v>60</c:v>
                </c:pt>
                <c:pt idx="1337">
                  <c:v>60</c:v>
                </c:pt>
                <c:pt idx="1338">
                  <c:v>60</c:v>
                </c:pt>
                <c:pt idx="1339">
                  <c:v>60</c:v>
                </c:pt>
                <c:pt idx="1340">
                  <c:v>60</c:v>
                </c:pt>
                <c:pt idx="1341">
                  <c:v>60</c:v>
                </c:pt>
                <c:pt idx="1342">
                  <c:v>60</c:v>
                </c:pt>
                <c:pt idx="1343">
                  <c:v>60</c:v>
                </c:pt>
                <c:pt idx="1344">
                  <c:v>60</c:v>
                </c:pt>
                <c:pt idx="1345">
                  <c:v>60</c:v>
                </c:pt>
                <c:pt idx="1346">
                  <c:v>60</c:v>
                </c:pt>
                <c:pt idx="1347">
                  <c:v>60</c:v>
                </c:pt>
                <c:pt idx="1348">
                  <c:v>60</c:v>
                </c:pt>
                <c:pt idx="1349">
                  <c:v>60</c:v>
                </c:pt>
                <c:pt idx="1350">
                  <c:v>60</c:v>
                </c:pt>
                <c:pt idx="1351">
                  <c:v>60</c:v>
                </c:pt>
                <c:pt idx="1352">
                  <c:v>60</c:v>
                </c:pt>
                <c:pt idx="1353">
                  <c:v>60</c:v>
                </c:pt>
                <c:pt idx="1354">
                  <c:v>60</c:v>
                </c:pt>
                <c:pt idx="1355">
                  <c:v>60</c:v>
                </c:pt>
                <c:pt idx="1356">
                  <c:v>60</c:v>
                </c:pt>
                <c:pt idx="1357">
                  <c:v>60</c:v>
                </c:pt>
                <c:pt idx="1358">
                  <c:v>60</c:v>
                </c:pt>
                <c:pt idx="1359">
                  <c:v>60</c:v>
                </c:pt>
                <c:pt idx="1360">
                  <c:v>60</c:v>
                </c:pt>
                <c:pt idx="1361">
                  <c:v>60</c:v>
                </c:pt>
                <c:pt idx="1362">
                  <c:v>60</c:v>
                </c:pt>
                <c:pt idx="1363">
                  <c:v>60</c:v>
                </c:pt>
                <c:pt idx="1364">
                  <c:v>60</c:v>
                </c:pt>
                <c:pt idx="1365">
                  <c:v>60</c:v>
                </c:pt>
                <c:pt idx="1366">
                  <c:v>60</c:v>
                </c:pt>
                <c:pt idx="1367">
                  <c:v>60</c:v>
                </c:pt>
                <c:pt idx="1368">
                  <c:v>60</c:v>
                </c:pt>
                <c:pt idx="1369">
                  <c:v>60</c:v>
                </c:pt>
                <c:pt idx="1370">
                  <c:v>60</c:v>
                </c:pt>
                <c:pt idx="1371">
                  <c:v>60</c:v>
                </c:pt>
                <c:pt idx="1372">
                  <c:v>60</c:v>
                </c:pt>
                <c:pt idx="1373">
                  <c:v>60</c:v>
                </c:pt>
                <c:pt idx="1374">
                  <c:v>60</c:v>
                </c:pt>
                <c:pt idx="1375">
                  <c:v>60</c:v>
                </c:pt>
                <c:pt idx="1376">
                  <c:v>60</c:v>
                </c:pt>
                <c:pt idx="1377">
                  <c:v>60</c:v>
                </c:pt>
                <c:pt idx="1378">
                  <c:v>60</c:v>
                </c:pt>
                <c:pt idx="1379">
                  <c:v>60</c:v>
                </c:pt>
                <c:pt idx="1380">
                  <c:v>60</c:v>
                </c:pt>
                <c:pt idx="1381">
                  <c:v>60</c:v>
                </c:pt>
                <c:pt idx="1382">
                  <c:v>60</c:v>
                </c:pt>
                <c:pt idx="1383">
                  <c:v>60</c:v>
                </c:pt>
                <c:pt idx="1384">
                  <c:v>60</c:v>
                </c:pt>
                <c:pt idx="1385">
                  <c:v>60</c:v>
                </c:pt>
                <c:pt idx="1386">
                  <c:v>60</c:v>
                </c:pt>
                <c:pt idx="1387">
                  <c:v>60</c:v>
                </c:pt>
                <c:pt idx="1388">
                  <c:v>60</c:v>
                </c:pt>
                <c:pt idx="1389">
                  <c:v>60</c:v>
                </c:pt>
                <c:pt idx="1390">
                  <c:v>60</c:v>
                </c:pt>
                <c:pt idx="1391">
                  <c:v>60</c:v>
                </c:pt>
                <c:pt idx="1392">
                  <c:v>60</c:v>
                </c:pt>
                <c:pt idx="1393">
                  <c:v>60</c:v>
                </c:pt>
                <c:pt idx="1394">
                  <c:v>60</c:v>
                </c:pt>
                <c:pt idx="1395">
                  <c:v>60</c:v>
                </c:pt>
                <c:pt idx="1396">
                  <c:v>60</c:v>
                </c:pt>
                <c:pt idx="1397">
                  <c:v>60</c:v>
                </c:pt>
                <c:pt idx="1398">
                  <c:v>60</c:v>
                </c:pt>
                <c:pt idx="1399">
                  <c:v>60</c:v>
                </c:pt>
                <c:pt idx="1400">
                  <c:v>60</c:v>
                </c:pt>
                <c:pt idx="1401">
                  <c:v>60</c:v>
                </c:pt>
                <c:pt idx="1402">
                  <c:v>60</c:v>
                </c:pt>
                <c:pt idx="1403">
                  <c:v>60</c:v>
                </c:pt>
                <c:pt idx="1404">
                  <c:v>60</c:v>
                </c:pt>
                <c:pt idx="1405">
                  <c:v>60</c:v>
                </c:pt>
                <c:pt idx="1406">
                  <c:v>60</c:v>
                </c:pt>
                <c:pt idx="1407">
                  <c:v>60</c:v>
                </c:pt>
                <c:pt idx="1408">
                  <c:v>60</c:v>
                </c:pt>
                <c:pt idx="1409">
                  <c:v>60</c:v>
                </c:pt>
                <c:pt idx="1410">
                  <c:v>60</c:v>
                </c:pt>
                <c:pt idx="1411">
                  <c:v>60</c:v>
                </c:pt>
                <c:pt idx="1412">
                  <c:v>60</c:v>
                </c:pt>
                <c:pt idx="1413">
                  <c:v>60</c:v>
                </c:pt>
                <c:pt idx="1414">
                  <c:v>60</c:v>
                </c:pt>
                <c:pt idx="1415">
                  <c:v>60</c:v>
                </c:pt>
                <c:pt idx="1416">
                  <c:v>60</c:v>
                </c:pt>
                <c:pt idx="1417">
                  <c:v>60</c:v>
                </c:pt>
                <c:pt idx="1418">
                  <c:v>60</c:v>
                </c:pt>
                <c:pt idx="1419">
                  <c:v>60</c:v>
                </c:pt>
                <c:pt idx="1420">
                  <c:v>60</c:v>
                </c:pt>
                <c:pt idx="1421">
                  <c:v>60</c:v>
                </c:pt>
                <c:pt idx="1422">
                  <c:v>60</c:v>
                </c:pt>
                <c:pt idx="1423">
                  <c:v>60</c:v>
                </c:pt>
                <c:pt idx="1424">
                  <c:v>60</c:v>
                </c:pt>
                <c:pt idx="1425">
                  <c:v>60</c:v>
                </c:pt>
                <c:pt idx="1426">
                  <c:v>60</c:v>
                </c:pt>
                <c:pt idx="1427">
                  <c:v>60</c:v>
                </c:pt>
                <c:pt idx="1428">
                  <c:v>60</c:v>
                </c:pt>
                <c:pt idx="1429">
                  <c:v>60</c:v>
                </c:pt>
                <c:pt idx="1430">
                  <c:v>60</c:v>
                </c:pt>
                <c:pt idx="1431">
                  <c:v>60</c:v>
                </c:pt>
                <c:pt idx="1432">
                  <c:v>60</c:v>
                </c:pt>
                <c:pt idx="1433">
                  <c:v>60</c:v>
                </c:pt>
                <c:pt idx="1434">
                  <c:v>60</c:v>
                </c:pt>
                <c:pt idx="1435">
                  <c:v>60</c:v>
                </c:pt>
                <c:pt idx="1436">
                  <c:v>60</c:v>
                </c:pt>
                <c:pt idx="1437">
                  <c:v>60</c:v>
                </c:pt>
                <c:pt idx="1438">
                  <c:v>60</c:v>
                </c:pt>
                <c:pt idx="1439">
                  <c:v>60</c:v>
                </c:pt>
                <c:pt idx="1440">
                  <c:v>60</c:v>
                </c:pt>
                <c:pt idx="1441">
                  <c:v>60</c:v>
                </c:pt>
                <c:pt idx="1442">
                  <c:v>60</c:v>
                </c:pt>
                <c:pt idx="1443">
                  <c:v>60</c:v>
                </c:pt>
                <c:pt idx="1444">
                  <c:v>60</c:v>
                </c:pt>
                <c:pt idx="1445">
                  <c:v>60</c:v>
                </c:pt>
                <c:pt idx="1446">
                  <c:v>60</c:v>
                </c:pt>
                <c:pt idx="1447">
                  <c:v>60</c:v>
                </c:pt>
                <c:pt idx="1448">
                  <c:v>60</c:v>
                </c:pt>
                <c:pt idx="1449">
                  <c:v>60</c:v>
                </c:pt>
                <c:pt idx="1450">
                  <c:v>60</c:v>
                </c:pt>
                <c:pt idx="1451">
                  <c:v>60</c:v>
                </c:pt>
                <c:pt idx="1452">
                  <c:v>60</c:v>
                </c:pt>
                <c:pt idx="1453">
                  <c:v>60</c:v>
                </c:pt>
                <c:pt idx="1454">
                  <c:v>60</c:v>
                </c:pt>
                <c:pt idx="1455">
                  <c:v>60</c:v>
                </c:pt>
                <c:pt idx="1456">
                  <c:v>60</c:v>
                </c:pt>
                <c:pt idx="1457">
                  <c:v>60</c:v>
                </c:pt>
                <c:pt idx="1458">
                  <c:v>60</c:v>
                </c:pt>
                <c:pt idx="1459">
                  <c:v>60</c:v>
                </c:pt>
                <c:pt idx="1460">
                  <c:v>60</c:v>
                </c:pt>
                <c:pt idx="1461">
                  <c:v>60</c:v>
                </c:pt>
                <c:pt idx="1462">
                  <c:v>60</c:v>
                </c:pt>
                <c:pt idx="1463">
                  <c:v>60</c:v>
                </c:pt>
                <c:pt idx="1464">
                  <c:v>60</c:v>
                </c:pt>
                <c:pt idx="1465">
                  <c:v>60</c:v>
                </c:pt>
                <c:pt idx="1466">
                  <c:v>60</c:v>
                </c:pt>
                <c:pt idx="1467">
                  <c:v>60</c:v>
                </c:pt>
                <c:pt idx="1468">
                  <c:v>60</c:v>
                </c:pt>
                <c:pt idx="1469">
                  <c:v>60</c:v>
                </c:pt>
                <c:pt idx="1470">
                  <c:v>60</c:v>
                </c:pt>
                <c:pt idx="1471">
                  <c:v>60</c:v>
                </c:pt>
                <c:pt idx="1472">
                  <c:v>60</c:v>
                </c:pt>
                <c:pt idx="1473">
                  <c:v>60</c:v>
                </c:pt>
                <c:pt idx="1474">
                  <c:v>60</c:v>
                </c:pt>
                <c:pt idx="1475">
                  <c:v>60</c:v>
                </c:pt>
                <c:pt idx="1476">
                  <c:v>60</c:v>
                </c:pt>
                <c:pt idx="1477">
                  <c:v>60</c:v>
                </c:pt>
                <c:pt idx="1478">
                  <c:v>60</c:v>
                </c:pt>
                <c:pt idx="1479">
                  <c:v>60</c:v>
                </c:pt>
                <c:pt idx="1480">
                  <c:v>60</c:v>
                </c:pt>
                <c:pt idx="1481">
                  <c:v>60</c:v>
                </c:pt>
                <c:pt idx="1482">
                  <c:v>60</c:v>
                </c:pt>
                <c:pt idx="1483">
                  <c:v>60</c:v>
                </c:pt>
                <c:pt idx="1484">
                  <c:v>60</c:v>
                </c:pt>
                <c:pt idx="1485">
                  <c:v>60</c:v>
                </c:pt>
                <c:pt idx="1486">
                  <c:v>60</c:v>
                </c:pt>
                <c:pt idx="1487">
                  <c:v>60</c:v>
                </c:pt>
                <c:pt idx="1488">
                  <c:v>60</c:v>
                </c:pt>
                <c:pt idx="1489">
                  <c:v>60</c:v>
                </c:pt>
                <c:pt idx="1490">
                  <c:v>60</c:v>
                </c:pt>
                <c:pt idx="1491">
                  <c:v>60</c:v>
                </c:pt>
                <c:pt idx="1492">
                  <c:v>60</c:v>
                </c:pt>
                <c:pt idx="1493">
                  <c:v>60</c:v>
                </c:pt>
                <c:pt idx="1494">
                  <c:v>60</c:v>
                </c:pt>
                <c:pt idx="1495">
                  <c:v>60</c:v>
                </c:pt>
                <c:pt idx="1496">
                  <c:v>60</c:v>
                </c:pt>
                <c:pt idx="1497">
                  <c:v>60</c:v>
                </c:pt>
                <c:pt idx="1498">
                  <c:v>60</c:v>
                </c:pt>
                <c:pt idx="1499">
                  <c:v>60</c:v>
                </c:pt>
                <c:pt idx="1500">
                  <c:v>60</c:v>
                </c:pt>
                <c:pt idx="1501">
                  <c:v>60</c:v>
                </c:pt>
                <c:pt idx="1502">
                  <c:v>60</c:v>
                </c:pt>
                <c:pt idx="1503">
                  <c:v>60</c:v>
                </c:pt>
                <c:pt idx="1504">
                  <c:v>60</c:v>
                </c:pt>
                <c:pt idx="1505">
                  <c:v>60</c:v>
                </c:pt>
                <c:pt idx="1506">
                  <c:v>60</c:v>
                </c:pt>
                <c:pt idx="1507">
                  <c:v>60</c:v>
                </c:pt>
                <c:pt idx="1508">
                  <c:v>60</c:v>
                </c:pt>
                <c:pt idx="1509">
                  <c:v>60</c:v>
                </c:pt>
                <c:pt idx="1510">
                  <c:v>60</c:v>
                </c:pt>
                <c:pt idx="1511">
                  <c:v>60</c:v>
                </c:pt>
                <c:pt idx="1512">
                  <c:v>60</c:v>
                </c:pt>
                <c:pt idx="1513">
                  <c:v>60</c:v>
                </c:pt>
                <c:pt idx="1514">
                  <c:v>60</c:v>
                </c:pt>
                <c:pt idx="1515">
                  <c:v>60</c:v>
                </c:pt>
                <c:pt idx="1516">
                  <c:v>60</c:v>
                </c:pt>
                <c:pt idx="1517">
                  <c:v>60</c:v>
                </c:pt>
                <c:pt idx="1518">
                  <c:v>60</c:v>
                </c:pt>
                <c:pt idx="1519">
                  <c:v>60</c:v>
                </c:pt>
                <c:pt idx="1520">
                  <c:v>60</c:v>
                </c:pt>
                <c:pt idx="1521">
                  <c:v>60</c:v>
                </c:pt>
                <c:pt idx="1522">
                  <c:v>60</c:v>
                </c:pt>
                <c:pt idx="1523">
                  <c:v>60</c:v>
                </c:pt>
                <c:pt idx="1524">
                  <c:v>60</c:v>
                </c:pt>
                <c:pt idx="1525">
                  <c:v>60</c:v>
                </c:pt>
                <c:pt idx="1526">
                  <c:v>60</c:v>
                </c:pt>
                <c:pt idx="1527">
                  <c:v>60</c:v>
                </c:pt>
                <c:pt idx="1528">
                  <c:v>60</c:v>
                </c:pt>
                <c:pt idx="1529">
                  <c:v>60</c:v>
                </c:pt>
                <c:pt idx="1530">
                  <c:v>60</c:v>
                </c:pt>
                <c:pt idx="1531">
                  <c:v>60</c:v>
                </c:pt>
                <c:pt idx="1532">
                  <c:v>60</c:v>
                </c:pt>
                <c:pt idx="1533">
                  <c:v>60</c:v>
                </c:pt>
                <c:pt idx="1534">
                  <c:v>60</c:v>
                </c:pt>
                <c:pt idx="1535">
                  <c:v>60</c:v>
                </c:pt>
                <c:pt idx="1536">
                  <c:v>60</c:v>
                </c:pt>
                <c:pt idx="1537">
                  <c:v>60</c:v>
                </c:pt>
                <c:pt idx="1538">
                  <c:v>60</c:v>
                </c:pt>
                <c:pt idx="1539">
                  <c:v>60</c:v>
                </c:pt>
                <c:pt idx="1540">
                  <c:v>60</c:v>
                </c:pt>
                <c:pt idx="1541">
                  <c:v>60</c:v>
                </c:pt>
                <c:pt idx="1542">
                  <c:v>60</c:v>
                </c:pt>
                <c:pt idx="1543">
                  <c:v>60</c:v>
                </c:pt>
                <c:pt idx="1544">
                  <c:v>60</c:v>
                </c:pt>
                <c:pt idx="1545">
                  <c:v>60</c:v>
                </c:pt>
                <c:pt idx="1546">
                  <c:v>60</c:v>
                </c:pt>
                <c:pt idx="1547">
                  <c:v>60</c:v>
                </c:pt>
                <c:pt idx="1548">
                  <c:v>60</c:v>
                </c:pt>
                <c:pt idx="1549">
                  <c:v>60</c:v>
                </c:pt>
                <c:pt idx="1550">
                  <c:v>60</c:v>
                </c:pt>
                <c:pt idx="1551">
                  <c:v>60</c:v>
                </c:pt>
                <c:pt idx="1552">
                  <c:v>60</c:v>
                </c:pt>
                <c:pt idx="1553">
                  <c:v>60</c:v>
                </c:pt>
                <c:pt idx="1554">
                  <c:v>60</c:v>
                </c:pt>
                <c:pt idx="1555">
                  <c:v>60</c:v>
                </c:pt>
                <c:pt idx="1556">
                  <c:v>60</c:v>
                </c:pt>
                <c:pt idx="1557">
                  <c:v>60</c:v>
                </c:pt>
                <c:pt idx="1558">
                  <c:v>60</c:v>
                </c:pt>
                <c:pt idx="1559">
                  <c:v>60</c:v>
                </c:pt>
                <c:pt idx="1560">
                  <c:v>60</c:v>
                </c:pt>
                <c:pt idx="1561">
                  <c:v>60</c:v>
                </c:pt>
                <c:pt idx="1562">
                  <c:v>60</c:v>
                </c:pt>
                <c:pt idx="1563">
                  <c:v>60</c:v>
                </c:pt>
                <c:pt idx="1564">
                  <c:v>60</c:v>
                </c:pt>
                <c:pt idx="1565">
                  <c:v>60</c:v>
                </c:pt>
                <c:pt idx="1566">
                  <c:v>60</c:v>
                </c:pt>
                <c:pt idx="1567">
                  <c:v>60</c:v>
                </c:pt>
                <c:pt idx="1568">
                  <c:v>60</c:v>
                </c:pt>
                <c:pt idx="1569">
                  <c:v>60</c:v>
                </c:pt>
                <c:pt idx="1570">
                  <c:v>60</c:v>
                </c:pt>
                <c:pt idx="1571">
                  <c:v>60</c:v>
                </c:pt>
                <c:pt idx="1572">
                  <c:v>60</c:v>
                </c:pt>
                <c:pt idx="1573">
                  <c:v>60</c:v>
                </c:pt>
                <c:pt idx="1574">
                  <c:v>60</c:v>
                </c:pt>
                <c:pt idx="1575">
                  <c:v>60</c:v>
                </c:pt>
                <c:pt idx="1576">
                  <c:v>60</c:v>
                </c:pt>
                <c:pt idx="1577">
                  <c:v>60</c:v>
                </c:pt>
                <c:pt idx="1578">
                  <c:v>60</c:v>
                </c:pt>
                <c:pt idx="1579">
                  <c:v>60</c:v>
                </c:pt>
                <c:pt idx="1580">
                  <c:v>60</c:v>
                </c:pt>
                <c:pt idx="1581">
                  <c:v>60</c:v>
                </c:pt>
                <c:pt idx="1582">
                  <c:v>60</c:v>
                </c:pt>
                <c:pt idx="1583">
                  <c:v>60</c:v>
                </c:pt>
                <c:pt idx="1584">
                  <c:v>60</c:v>
                </c:pt>
                <c:pt idx="1585">
                  <c:v>60</c:v>
                </c:pt>
                <c:pt idx="1586">
                  <c:v>60</c:v>
                </c:pt>
                <c:pt idx="1587">
                  <c:v>60</c:v>
                </c:pt>
                <c:pt idx="1588">
                  <c:v>60</c:v>
                </c:pt>
                <c:pt idx="1589">
                  <c:v>60</c:v>
                </c:pt>
                <c:pt idx="1590">
                  <c:v>60</c:v>
                </c:pt>
                <c:pt idx="1591">
                  <c:v>60</c:v>
                </c:pt>
                <c:pt idx="1592">
                  <c:v>60</c:v>
                </c:pt>
                <c:pt idx="1593">
                  <c:v>60</c:v>
                </c:pt>
                <c:pt idx="1594">
                  <c:v>60</c:v>
                </c:pt>
                <c:pt idx="1595">
                  <c:v>60</c:v>
                </c:pt>
                <c:pt idx="1596">
                  <c:v>60</c:v>
                </c:pt>
                <c:pt idx="1597">
                  <c:v>60</c:v>
                </c:pt>
                <c:pt idx="1598">
                  <c:v>60</c:v>
                </c:pt>
                <c:pt idx="1599">
                  <c:v>60</c:v>
                </c:pt>
                <c:pt idx="1600">
                  <c:v>60</c:v>
                </c:pt>
                <c:pt idx="1601">
                  <c:v>60</c:v>
                </c:pt>
                <c:pt idx="1602">
                  <c:v>60</c:v>
                </c:pt>
                <c:pt idx="1603">
                  <c:v>60</c:v>
                </c:pt>
                <c:pt idx="1604">
                  <c:v>60</c:v>
                </c:pt>
                <c:pt idx="1605">
                  <c:v>60</c:v>
                </c:pt>
                <c:pt idx="1606">
                  <c:v>60</c:v>
                </c:pt>
                <c:pt idx="1607">
                  <c:v>60</c:v>
                </c:pt>
                <c:pt idx="1608">
                  <c:v>60</c:v>
                </c:pt>
                <c:pt idx="1609">
                  <c:v>60</c:v>
                </c:pt>
                <c:pt idx="1610">
                  <c:v>60</c:v>
                </c:pt>
                <c:pt idx="1611">
                  <c:v>60</c:v>
                </c:pt>
                <c:pt idx="1612">
                  <c:v>60</c:v>
                </c:pt>
                <c:pt idx="1613">
                  <c:v>60</c:v>
                </c:pt>
                <c:pt idx="1614">
                  <c:v>60</c:v>
                </c:pt>
                <c:pt idx="1615">
                  <c:v>60</c:v>
                </c:pt>
                <c:pt idx="1616">
                  <c:v>60</c:v>
                </c:pt>
                <c:pt idx="1617">
                  <c:v>60</c:v>
                </c:pt>
                <c:pt idx="1618">
                  <c:v>60</c:v>
                </c:pt>
                <c:pt idx="1619">
                  <c:v>60</c:v>
                </c:pt>
                <c:pt idx="1620">
                  <c:v>60</c:v>
                </c:pt>
                <c:pt idx="1621">
                  <c:v>60</c:v>
                </c:pt>
                <c:pt idx="1622">
                  <c:v>60</c:v>
                </c:pt>
                <c:pt idx="1623">
                  <c:v>60</c:v>
                </c:pt>
                <c:pt idx="1624">
                  <c:v>60</c:v>
                </c:pt>
                <c:pt idx="1625">
                  <c:v>60</c:v>
                </c:pt>
                <c:pt idx="1626">
                  <c:v>60</c:v>
                </c:pt>
                <c:pt idx="1627">
                  <c:v>60</c:v>
                </c:pt>
                <c:pt idx="1628">
                  <c:v>60</c:v>
                </c:pt>
                <c:pt idx="1629">
                  <c:v>60</c:v>
                </c:pt>
                <c:pt idx="1630">
                  <c:v>60</c:v>
                </c:pt>
                <c:pt idx="1631">
                  <c:v>60</c:v>
                </c:pt>
                <c:pt idx="1632">
                  <c:v>60</c:v>
                </c:pt>
                <c:pt idx="1633">
                  <c:v>60</c:v>
                </c:pt>
                <c:pt idx="1634">
                  <c:v>60</c:v>
                </c:pt>
                <c:pt idx="1635">
                  <c:v>60</c:v>
                </c:pt>
                <c:pt idx="1636">
                  <c:v>60</c:v>
                </c:pt>
                <c:pt idx="1637">
                  <c:v>60</c:v>
                </c:pt>
                <c:pt idx="1638">
                  <c:v>60</c:v>
                </c:pt>
                <c:pt idx="1639">
                  <c:v>60</c:v>
                </c:pt>
                <c:pt idx="1640">
                  <c:v>60</c:v>
                </c:pt>
                <c:pt idx="1641">
                  <c:v>60</c:v>
                </c:pt>
                <c:pt idx="1642">
                  <c:v>60</c:v>
                </c:pt>
                <c:pt idx="1643">
                  <c:v>60</c:v>
                </c:pt>
                <c:pt idx="1644">
                  <c:v>60</c:v>
                </c:pt>
                <c:pt idx="1645">
                  <c:v>60</c:v>
                </c:pt>
                <c:pt idx="1646">
                  <c:v>60</c:v>
                </c:pt>
                <c:pt idx="1647">
                  <c:v>60</c:v>
                </c:pt>
                <c:pt idx="1648">
                  <c:v>60</c:v>
                </c:pt>
                <c:pt idx="1649">
                  <c:v>60</c:v>
                </c:pt>
                <c:pt idx="1650">
                  <c:v>60</c:v>
                </c:pt>
                <c:pt idx="1651">
                  <c:v>60</c:v>
                </c:pt>
                <c:pt idx="1652">
                  <c:v>60</c:v>
                </c:pt>
                <c:pt idx="1653">
                  <c:v>60</c:v>
                </c:pt>
                <c:pt idx="1654">
                  <c:v>60</c:v>
                </c:pt>
                <c:pt idx="1655">
                  <c:v>60</c:v>
                </c:pt>
                <c:pt idx="1656">
                  <c:v>60</c:v>
                </c:pt>
                <c:pt idx="1657">
                  <c:v>60</c:v>
                </c:pt>
                <c:pt idx="1658">
                  <c:v>60</c:v>
                </c:pt>
                <c:pt idx="1659">
                  <c:v>60</c:v>
                </c:pt>
                <c:pt idx="1660">
                  <c:v>60</c:v>
                </c:pt>
                <c:pt idx="1661">
                  <c:v>60</c:v>
                </c:pt>
                <c:pt idx="1662">
                  <c:v>60</c:v>
                </c:pt>
                <c:pt idx="1663">
                  <c:v>60</c:v>
                </c:pt>
                <c:pt idx="1664">
                  <c:v>60</c:v>
                </c:pt>
                <c:pt idx="1665">
                  <c:v>60</c:v>
                </c:pt>
                <c:pt idx="1666">
                  <c:v>60</c:v>
                </c:pt>
                <c:pt idx="1667">
                  <c:v>60</c:v>
                </c:pt>
                <c:pt idx="1668">
                  <c:v>60</c:v>
                </c:pt>
                <c:pt idx="1669">
                  <c:v>60</c:v>
                </c:pt>
                <c:pt idx="1670">
                  <c:v>60</c:v>
                </c:pt>
                <c:pt idx="1671">
                  <c:v>60</c:v>
                </c:pt>
                <c:pt idx="1672">
                  <c:v>60</c:v>
                </c:pt>
                <c:pt idx="1673">
                  <c:v>60</c:v>
                </c:pt>
                <c:pt idx="1674">
                  <c:v>60</c:v>
                </c:pt>
                <c:pt idx="1675">
                  <c:v>60</c:v>
                </c:pt>
                <c:pt idx="1676">
                  <c:v>60</c:v>
                </c:pt>
                <c:pt idx="1677">
                  <c:v>60</c:v>
                </c:pt>
                <c:pt idx="1678">
                  <c:v>60</c:v>
                </c:pt>
                <c:pt idx="1679">
                  <c:v>60</c:v>
                </c:pt>
                <c:pt idx="1680">
                  <c:v>60</c:v>
                </c:pt>
                <c:pt idx="1681">
                  <c:v>60</c:v>
                </c:pt>
                <c:pt idx="1682">
                  <c:v>60</c:v>
                </c:pt>
                <c:pt idx="1683">
                  <c:v>60</c:v>
                </c:pt>
                <c:pt idx="1684">
                  <c:v>60</c:v>
                </c:pt>
                <c:pt idx="1685">
                  <c:v>60</c:v>
                </c:pt>
                <c:pt idx="1686">
                  <c:v>60</c:v>
                </c:pt>
                <c:pt idx="1687">
                  <c:v>60</c:v>
                </c:pt>
                <c:pt idx="1688">
                  <c:v>60</c:v>
                </c:pt>
                <c:pt idx="1689">
                  <c:v>60</c:v>
                </c:pt>
                <c:pt idx="1690">
                  <c:v>60</c:v>
                </c:pt>
                <c:pt idx="1691">
                  <c:v>60</c:v>
                </c:pt>
                <c:pt idx="1692">
                  <c:v>60</c:v>
                </c:pt>
                <c:pt idx="1693">
                  <c:v>60</c:v>
                </c:pt>
                <c:pt idx="1694">
                  <c:v>60</c:v>
                </c:pt>
                <c:pt idx="1695">
                  <c:v>60</c:v>
                </c:pt>
                <c:pt idx="1696">
                  <c:v>60</c:v>
                </c:pt>
                <c:pt idx="1697">
                  <c:v>60</c:v>
                </c:pt>
                <c:pt idx="1698">
                  <c:v>60</c:v>
                </c:pt>
                <c:pt idx="1699">
                  <c:v>60</c:v>
                </c:pt>
                <c:pt idx="1700">
                  <c:v>60</c:v>
                </c:pt>
                <c:pt idx="1701">
                  <c:v>60</c:v>
                </c:pt>
                <c:pt idx="1702">
                  <c:v>60</c:v>
                </c:pt>
                <c:pt idx="1703">
                  <c:v>60</c:v>
                </c:pt>
                <c:pt idx="1704">
                  <c:v>60</c:v>
                </c:pt>
                <c:pt idx="1705">
                  <c:v>60</c:v>
                </c:pt>
                <c:pt idx="1706">
                  <c:v>60</c:v>
                </c:pt>
                <c:pt idx="1707">
                  <c:v>60</c:v>
                </c:pt>
                <c:pt idx="1708">
                  <c:v>60</c:v>
                </c:pt>
                <c:pt idx="1709">
                  <c:v>60</c:v>
                </c:pt>
                <c:pt idx="1710">
                  <c:v>60</c:v>
                </c:pt>
                <c:pt idx="1711">
                  <c:v>60</c:v>
                </c:pt>
                <c:pt idx="1712">
                  <c:v>60</c:v>
                </c:pt>
                <c:pt idx="1713">
                  <c:v>60</c:v>
                </c:pt>
                <c:pt idx="1714">
                  <c:v>60</c:v>
                </c:pt>
                <c:pt idx="1715">
                  <c:v>60</c:v>
                </c:pt>
                <c:pt idx="1716">
                  <c:v>60</c:v>
                </c:pt>
                <c:pt idx="1717">
                  <c:v>60</c:v>
                </c:pt>
                <c:pt idx="1718">
                  <c:v>60</c:v>
                </c:pt>
                <c:pt idx="1719">
                  <c:v>60</c:v>
                </c:pt>
                <c:pt idx="1720">
                  <c:v>60</c:v>
                </c:pt>
                <c:pt idx="1721">
                  <c:v>60</c:v>
                </c:pt>
                <c:pt idx="1722">
                  <c:v>60</c:v>
                </c:pt>
                <c:pt idx="1723">
                  <c:v>60</c:v>
                </c:pt>
                <c:pt idx="1724">
                  <c:v>60</c:v>
                </c:pt>
                <c:pt idx="1725">
                  <c:v>60</c:v>
                </c:pt>
                <c:pt idx="1726">
                  <c:v>60</c:v>
                </c:pt>
                <c:pt idx="1727">
                  <c:v>60</c:v>
                </c:pt>
                <c:pt idx="1728">
                  <c:v>60</c:v>
                </c:pt>
                <c:pt idx="1729">
                  <c:v>60</c:v>
                </c:pt>
                <c:pt idx="1730">
                  <c:v>60</c:v>
                </c:pt>
                <c:pt idx="1731">
                  <c:v>60</c:v>
                </c:pt>
                <c:pt idx="1732">
                  <c:v>60</c:v>
                </c:pt>
                <c:pt idx="1733">
                  <c:v>60</c:v>
                </c:pt>
                <c:pt idx="1734">
                  <c:v>60</c:v>
                </c:pt>
                <c:pt idx="1735">
                  <c:v>60</c:v>
                </c:pt>
                <c:pt idx="1736">
                  <c:v>60</c:v>
                </c:pt>
                <c:pt idx="1737">
                  <c:v>60</c:v>
                </c:pt>
                <c:pt idx="1738">
                  <c:v>60</c:v>
                </c:pt>
                <c:pt idx="1739">
                  <c:v>60</c:v>
                </c:pt>
                <c:pt idx="1740">
                  <c:v>60</c:v>
                </c:pt>
                <c:pt idx="1741">
                  <c:v>60</c:v>
                </c:pt>
                <c:pt idx="1742">
                  <c:v>60</c:v>
                </c:pt>
                <c:pt idx="1743">
                  <c:v>60</c:v>
                </c:pt>
                <c:pt idx="1744">
                  <c:v>60</c:v>
                </c:pt>
                <c:pt idx="1745">
                  <c:v>60</c:v>
                </c:pt>
                <c:pt idx="1746">
                  <c:v>60</c:v>
                </c:pt>
                <c:pt idx="1747">
                  <c:v>60</c:v>
                </c:pt>
                <c:pt idx="1748">
                  <c:v>60</c:v>
                </c:pt>
                <c:pt idx="1749">
                  <c:v>60</c:v>
                </c:pt>
                <c:pt idx="1750">
                  <c:v>60</c:v>
                </c:pt>
                <c:pt idx="1751">
                  <c:v>60</c:v>
                </c:pt>
                <c:pt idx="1752">
                  <c:v>60</c:v>
                </c:pt>
                <c:pt idx="1753">
                  <c:v>60</c:v>
                </c:pt>
                <c:pt idx="1754">
                  <c:v>60</c:v>
                </c:pt>
                <c:pt idx="1755">
                  <c:v>60</c:v>
                </c:pt>
                <c:pt idx="1756">
                  <c:v>60</c:v>
                </c:pt>
                <c:pt idx="1757">
                  <c:v>60</c:v>
                </c:pt>
                <c:pt idx="1758">
                  <c:v>60</c:v>
                </c:pt>
                <c:pt idx="1759">
                  <c:v>60</c:v>
                </c:pt>
                <c:pt idx="1760">
                  <c:v>60</c:v>
                </c:pt>
                <c:pt idx="1761">
                  <c:v>60</c:v>
                </c:pt>
                <c:pt idx="1762">
                  <c:v>60</c:v>
                </c:pt>
                <c:pt idx="1763">
                  <c:v>60</c:v>
                </c:pt>
                <c:pt idx="1764">
                  <c:v>60</c:v>
                </c:pt>
                <c:pt idx="1765">
                  <c:v>60</c:v>
                </c:pt>
                <c:pt idx="1766">
                  <c:v>60</c:v>
                </c:pt>
                <c:pt idx="1767">
                  <c:v>60</c:v>
                </c:pt>
                <c:pt idx="1768">
                  <c:v>60</c:v>
                </c:pt>
                <c:pt idx="1769">
                  <c:v>60</c:v>
                </c:pt>
                <c:pt idx="1770">
                  <c:v>60</c:v>
                </c:pt>
                <c:pt idx="1771">
                  <c:v>60</c:v>
                </c:pt>
                <c:pt idx="1772">
                  <c:v>60</c:v>
                </c:pt>
                <c:pt idx="1773">
                  <c:v>60</c:v>
                </c:pt>
                <c:pt idx="1774">
                  <c:v>60</c:v>
                </c:pt>
                <c:pt idx="1775">
                  <c:v>60</c:v>
                </c:pt>
                <c:pt idx="1776">
                  <c:v>60</c:v>
                </c:pt>
                <c:pt idx="1777">
                  <c:v>60</c:v>
                </c:pt>
                <c:pt idx="1778">
                  <c:v>60</c:v>
                </c:pt>
                <c:pt idx="1779">
                  <c:v>60</c:v>
                </c:pt>
                <c:pt idx="1780">
                  <c:v>60</c:v>
                </c:pt>
                <c:pt idx="1781">
                  <c:v>60</c:v>
                </c:pt>
                <c:pt idx="1782">
                  <c:v>60</c:v>
                </c:pt>
                <c:pt idx="1783">
                  <c:v>60</c:v>
                </c:pt>
                <c:pt idx="1784">
                  <c:v>60</c:v>
                </c:pt>
                <c:pt idx="1785">
                  <c:v>60</c:v>
                </c:pt>
                <c:pt idx="1786">
                  <c:v>60</c:v>
                </c:pt>
                <c:pt idx="1787">
                  <c:v>60</c:v>
                </c:pt>
                <c:pt idx="1788">
                  <c:v>60</c:v>
                </c:pt>
                <c:pt idx="1789">
                  <c:v>60</c:v>
                </c:pt>
                <c:pt idx="1790">
                  <c:v>60</c:v>
                </c:pt>
                <c:pt idx="1791">
                  <c:v>60</c:v>
                </c:pt>
                <c:pt idx="1792">
                  <c:v>60</c:v>
                </c:pt>
                <c:pt idx="1793">
                  <c:v>60</c:v>
                </c:pt>
                <c:pt idx="1794">
                  <c:v>60</c:v>
                </c:pt>
                <c:pt idx="1795">
                  <c:v>60</c:v>
                </c:pt>
                <c:pt idx="1796">
                  <c:v>60</c:v>
                </c:pt>
                <c:pt idx="1797">
                  <c:v>60</c:v>
                </c:pt>
                <c:pt idx="1798">
                  <c:v>60</c:v>
                </c:pt>
                <c:pt idx="1799">
                  <c:v>60</c:v>
                </c:pt>
                <c:pt idx="1800">
                  <c:v>60</c:v>
                </c:pt>
                <c:pt idx="1801">
                  <c:v>60</c:v>
                </c:pt>
                <c:pt idx="1802">
                  <c:v>60</c:v>
                </c:pt>
                <c:pt idx="1803">
                  <c:v>60</c:v>
                </c:pt>
                <c:pt idx="1804">
                  <c:v>60</c:v>
                </c:pt>
                <c:pt idx="1805">
                  <c:v>60</c:v>
                </c:pt>
                <c:pt idx="1806">
                  <c:v>60</c:v>
                </c:pt>
                <c:pt idx="1807">
                  <c:v>60</c:v>
                </c:pt>
                <c:pt idx="1808">
                  <c:v>60</c:v>
                </c:pt>
                <c:pt idx="1809">
                  <c:v>60</c:v>
                </c:pt>
                <c:pt idx="1810">
                  <c:v>60</c:v>
                </c:pt>
                <c:pt idx="1811">
                  <c:v>60</c:v>
                </c:pt>
                <c:pt idx="1812">
                  <c:v>60</c:v>
                </c:pt>
                <c:pt idx="1813">
                  <c:v>60</c:v>
                </c:pt>
                <c:pt idx="1814">
                  <c:v>60</c:v>
                </c:pt>
                <c:pt idx="1815">
                  <c:v>60</c:v>
                </c:pt>
                <c:pt idx="1816">
                  <c:v>60</c:v>
                </c:pt>
                <c:pt idx="1817">
                  <c:v>60</c:v>
                </c:pt>
                <c:pt idx="1818">
                  <c:v>60</c:v>
                </c:pt>
                <c:pt idx="1819">
                  <c:v>60</c:v>
                </c:pt>
                <c:pt idx="1820">
                  <c:v>60</c:v>
                </c:pt>
                <c:pt idx="1821">
                  <c:v>60</c:v>
                </c:pt>
                <c:pt idx="1822">
                  <c:v>60</c:v>
                </c:pt>
                <c:pt idx="1823">
                  <c:v>60</c:v>
                </c:pt>
                <c:pt idx="1824">
                  <c:v>60</c:v>
                </c:pt>
                <c:pt idx="1825">
                  <c:v>60</c:v>
                </c:pt>
                <c:pt idx="1826">
                  <c:v>60</c:v>
                </c:pt>
                <c:pt idx="1827">
                  <c:v>60</c:v>
                </c:pt>
                <c:pt idx="1828">
                  <c:v>60</c:v>
                </c:pt>
                <c:pt idx="1829">
                  <c:v>60</c:v>
                </c:pt>
                <c:pt idx="1830">
                  <c:v>60</c:v>
                </c:pt>
                <c:pt idx="1831">
                  <c:v>60</c:v>
                </c:pt>
                <c:pt idx="1832">
                  <c:v>60</c:v>
                </c:pt>
                <c:pt idx="1833">
                  <c:v>60</c:v>
                </c:pt>
                <c:pt idx="1834">
                  <c:v>60</c:v>
                </c:pt>
                <c:pt idx="1835">
                  <c:v>60</c:v>
                </c:pt>
                <c:pt idx="1836">
                  <c:v>60</c:v>
                </c:pt>
                <c:pt idx="1837">
                  <c:v>60</c:v>
                </c:pt>
                <c:pt idx="1838">
                  <c:v>60</c:v>
                </c:pt>
                <c:pt idx="1839">
                  <c:v>60</c:v>
                </c:pt>
                <c:pt idx="1840">
                  <c:v>60</c:v>
                </c:pt>
                <c:pt idx="1841">
                  <c:v>60</c:v>
                </c:pt>
                <c:pt idx="1842">
                  <c:v>60</c:v>
                </c:pt>
                <c:pt idx="1843">
                  <c:v>60</c:v>
                </c:pt>
                <c:pt idx="1844">
                  <c:v>60</c:v>
                </c:pt>
                <c:pt idx="1845">
                  <c:v>60</c:v>
                </c:pt>
                <c:pt idx="1846">
                  <c:v>60</c:v>
                </c:pt>
                <c:pt idx="1847">
                  <c:v>60</c:v>
                </c:pt>
                <c:pt idx="1848">
                  <c:v>60</c:v>
                </c:pt>
                <c:pt idx="1849">
                  <c:v>60</c:v>
                </c:pt>
                <c:pt idx="1850">
                  <c:v>60</c:v>
                </c:pt>
                <c:pt idx="1851">
                  <c:v>60</c:v>
                </c:pt>
                <c:pt idx="1852">
                  <c:v>60</c:v>
                </c:pt>
                <c:pt idx="1853">
                  <c:v>60</c:v>
                </c:pt>
                <c:pt idx="1854">
                  <c:v>60</c:v>
                </c:pt>
                <c:pt idx="1855">
                  <c:v>60</c:v>
                </c:pt>
                <c:pt idx="1856">
                  <c:v>60</c:v>
                </c:pt>
                <c:pt idx="1857">
                  <c:v>60</c:v>
                </c:pt>
                <c:pt idx="1858">
                  <c:v>60</c:v>
                </c:pt>
                <c:pt idx="1859">
                  <c:v>60</c:v>
                </c:pt>
                <c:pt idx="1860">
                  <c:v>60</c:v>
                </c:pt>
                <c:pt idx="1861">
                  <c:v>60</c:v>
                </c:pt>
                <c:pt idx="1862">
                  <c:v>60</c:v>
                </c:pt>
                <c:pt idx="1863">
                  <c:v>60</c:v>
                </c:pt>
                <c:pt idx="1864">
                  <c:v>60</c:v>
                </c:pt>
                <c:pt idx="1865">
                  <c:v>60</c:v>
                </c:pt>
                <c:pt idx="1866">
                  <c:v>60</c:v>
                </c:pt>
                <c:pt idx="1867">
                  <c:v>60</c:v>
                </c:pt>
                <c:pt idx="1868">
                  <c:v>60</c:v>
                </c:pt>
                <c:pt idx="1869">
                  <c:v>60</c:v>
                </c:pt>
                <c:pt idx="1870">
                  <c:v>60</c:v>
                </c:pt>
                <c:pt idx="1871">
                  <c:v>60</c:v>
                </c:pt>
                <c:pt idx="1872">
                  <c:v>60</c:v>
                </c:pt>
                <c:pt idx="1873">
                  <c:v>60</c:v>
                </c:pt>
                <c:pt idx="1874">
                  <c:v>60</c:v>
                </c:pt>
                <c:pt idx="1875">
                  <c:v>60</c:v>
                </c:pt>
                <c:pt idx="1876">
                  <c:v>60</c:v>
                </c:pt>
                <c:pt idx="1877">
                  <c:v>60</c:v>
                </c:pt>
                <c:pt idx="1878">
                  <c:v>60</c:v>
                </c:pt>
                <c:pt idx="1879">
                  <c:v>60</c:v>
                </c:pt>
                <c:pt idx="1880">
                  <c:v>60</c:v>
                </c:pt>
                <c:pt idx="1881">
                  <c:v>60</c:v>
                </c:pt>
                <c:pt idx="1882">
                  <c:v>60</c:v>
                </c:pt>
                <c:pt idx="1883">
                  <c:v>60</c:v>
                </c:pt>
                <c:pt idx="1884">
                  <c:v>60</c:v>
                </c:pt>
                <c:pt idx="1885">
                  <c:v>60</c:v>
                </c:pt>
                <c:pt idx="1886">
                  <c:v>60</c:v>
                </c:pt>
                <c:pt idx="1887">
                  <c:v>60</c:v>
                </c:pt>
                <c:pt idx="1888">
                  <c:v>60</c:v>
                </c:pt>
                <c:pt idx="1889">
                  <c:v>60</c:v>
                </c:pt>
                <c:pt idx="1890">
                  <c:v>60</c:v>
                </c:pt>
                <c:pt idx="1891">
                  <c:v>60</c:v>
                </c:pt>
                <c:pt idx="1892">
                  <c:v>60</c:v>
                </c:pt>
                <c:pt idx="1893">
                  <c:v>60</c:v>
                </c:pt>
                <c:pt idx="1894">
                  <c:v>60</c:v>
                </c:pt>
                <c:pt idx="1895">
                  <c:v>60</c:v>
                </c:pt>
                <c:pt idx="1896">
                  <c:v>60</c:v>
                </c:pt>
                <c:pt idx="1897">
                  <c:v>60</c:v>
                </c:pt>
                <c:pt idx="1898">
                  <c:v>60</c:v>
                </c:pt>
                <c:pt idx="1899">
                  <c:v>60</c:v>
                </c:pt>
                <c:pt idx="1900">
                  <c:v>60</c:v>
                </c:pt>
                <c:pt idx="1901">
                  <c:v>60</c:v>
                </c:pt>
                <c:pt idx="1902">
                  <c:v>60</c:v>
                </c:pt>
                <c:pt idx="1903">
                  <c:v>60</c:v>
                </c:pt>
                <c:pt idx="1904">
                  <c:v>60</c:v>
                </c:pt>
                <c:pt idx="1905">
                  <c:v>60</c:v>
                </c:pt>
                <c:pt idx="1906">
                  <c:v>60</c:v>
                </c:pt>
                <c:pt idx="1907">
                  <c:v>60</c:v>
                </c:pt>
                <c:pt idx="1908">
                  <c:v>60</c:v>
                </c:pt>
                <c:pt idx="1909">
                  <c:v>60</c:v>
                </c:pt>
                <c:pt idx="1910">
                  <c:v>60</c:v>
                </c:pt>
                <c:pt idx="1911">
                  <c:v>60</c:v>
                </c:pt>
                <c:pt idx="1912">
                  <c:v>60</c:v>
                </c:pt>
                <c:pt idx="1913">
                  <c:v>60.333300000000001</c:v>
                </c:pt>
                <c:pt idx="1914">
                  <c:v>60.333300000000001</c:v>
                </c:pt>
                <c:pt idx="1915">
                  <c:v>60.333300000000001</c:v>
                </c:pt>
                <c:pt idx="1916">
                  <c:v>60.333300000000001</c:v>
                </c:pt>
                <c:pt idx="1917">
                  <c:v>60.333300000000001</c:v>
                </c:pt>
                <c:pt idx="1918">
                  <c:v>60.333300000000001</c:v>
                </c:pt>
                <c:pt idx="1919">
                  <c:v>60.333300000000001</c:v>
                </c:pt>
                <c:pt idx="1920">
                  <c:v>60.333300000000001</c:v>
                </c:pt>
                <c:pt idx="1921">
                  <c:v>60.333300000000001</c:v>
                </c:pt>
                <c:pt idx="1922">
                  <c:v>60.333300000000001</c:v>
                </c:pt>
                <c:pt idx="1923">
                  <c:v>60.333300000000001</c:v>
                </c:pt>
                <c:pt idx="1924">
                  <c:v>60.333300000000001</c:v>
                </c:pt>
                <c:pt idx="1925">
                  <c:v>60.333300000000001</c:v>
                </c:pt>
                <c:pt idx="1926">
                  <c:v>60.333300000000001</c:v>
                </c:pt>
                <c:pt idx="1927">
                  <c:v>60.333300000000001</c:v>
                </c:pt>
                <c:pt idx="1928">
                  <c:v>60.333300000000001</c:v>
                </c:pt>
                <c:pt idx="1929">
                  <c:v>60.333300000000001</c:v>
                </c:pt>
                <c:pt idx="1930">
                  <c:v>60.333300000000001</c:v>
                </c:pt>
                <c:pt idx="1931">
                  <c:v>60.333300000000001</c:v>
                </c:pt>
                <c:pt idx="1932">
                  <c:v>60.333300000000001</c:v>
                </c:pt>
                <c:pt idx="1933">
                  <c:v>60.333300000000001</c:v>
                </c:pt>
                <c:pt idx="1934">
                  <c:v>60.333300000000001</c:v>
                </c:pt>
                <c:pt idx="1935">
                  <c:v>60.333300000000001</c:v>
                </c:pt>
                <c:pt idx="1936">
                  <c:v>60.333300000000001</c:v>
                </c:pt>
                <c:pt idx="1937">
                  <c:v>60.333300000000001</c:v>
                </c:pt>
                <c:pt idx="1938">
                  <c:v>60.333300000000001</c:v>
                </c:pt>
                <c:pt idx="1939">
                  <c:v>60.333300000000001</c:v>
                </c:pt>
                <c:pt idx="1940">
                  <c:v>60.333300000000001</c:v>
                </c:pt>
                <c:pt idx="1941">
                  <c:v>60.333300000000001</c:v>
                </c:pt>
                <c:pt idx="1942">
                  <c:v>60.333300000000001</c:v>
                </c:pt>
                <c:pt idx="1943">
                  <c:v>60.333300000000001</c:v>
                </c:pt>
                <c:pt idx="1944">
                  <c:v>60.333300000000001</c:v>
                </c:pt>
                <c:pt idx="1945">
                  <c:v>60.333300000000001</c:v>
                </c:pt>
                <c:pt idx="1946">
                  <c:v>60.333300000000001</c:v>
                </c:pt>
                <c:pt idx="1947">
                  <c:v>60.333300000000001</c:v>
                </c:pt>
                <c:pt idx="1948">
                  <c:v>60.333300000000001</c:v>
                </c:pt>
                <c:pt idx="1949">
                  <c:v>60.333300000000001</c:v>
                </c:pt>
                <c:pt idx="1950">
                  <c:v>60.333300000000001</c:v>
                </c:pt>
                <c:pt idx="1951">
                  <c:v>60.333300000000001</c:v>
                </c:pt>
                <c:pt idx="1952">
                  <c:v>60.333300000000001</c:v>
                </c:pt>
                <c:pt idx="1953">
                  <c:v>60.333300000000001</c:v>
                </c:pt>
                <c:pt idx="1954">
                  <c:v>60.333300000000001</c:v>
                </c:pt>
                <c:pt idx="1955">
                  <c:v>60.333300000000001</c:v>
                </c:pt>
                <c:pt idx="1956">
                  <c:v>60.333300000000001</c:v>
                </c:pt>
                <c:pt idx="1957">
                  <c:v>60.333300000000001</c:v>
                </c:pt>
                <c:pt idx="1958">
                  <c:v>60.333300000000001</c:v>
                </c:pt>
                <c:pt idx="1959">
                  <c:v>60.333300000000001</c:v>
                </c:pt>
                <c:pt idx="1960">
                  <c:v>60.333300000000001</c:v>
                </c:pt>
                <c:pt idx="1961">
                  <c:v>60.333300000000001</c:v>
                </c:pt>
                <c:pt idx="1962">
                  <c:v>60.333300000000001</c:v>
                </c:pt>
                <c:pt idx="1963">
                  <c:v>60.333300000000001</c:v>
                </c:pt>
                <c:pt idx="1964">
                  <c:v>60.333300000000001</c:v>
                </c:pt>
                <c:pt idx="1965">
                  <c:v>60.333300000000001</c:v>
                </c:pt>
                <c:pt idx="1966">
                  <c:v>60.333300000000001</c:v>
                </c:pt>
                <c:pt idx="1967">
                  <c:v>60.333300000000001</c:v>
                </c:pt>
                <c:pt idx="1968">
                  <c:v>60.333300000000001</c:v>
                </c:pt>
                <c:pt idx="1969">
                  <c:v>60.333300000000001</c:v>
                </c:pt>
                <c:pt idx="1970">
                  <c:v>60.333300000000001</c:v>
                </c:pt>
                <c:pt idx="1971">
                  <c:v>60.333300000000001</c:v>
                </c:pt>
                <c:pt idx="1972">
                  <c:v>60.333300000000001</c:v>
                </c:pt>
                <c:pt idx="1973">
                  <c:v>60.333300000000001</c:v>
                </c:pt>
                <c:pt idx="1974">
                  <c:v>60.333300000000001</c:v>
                </c:pt>
                <c:pt idx="1975">
                  <c:v>60.333300000000001</c:v>
                </c:pt>
                <c:pt idx="1976">
                  <c:v>60.333300000000001</c:v>
                </c:pt>
                <c:pt idx="1977">
                  <c:v>60.333300000000001</c:v>
                </c:pt>
                <c:pt idx="1978">
                  <c:v>60.333300000000001</c:v>
                </c:pt>
                <c:pt idx="1979">
                  <c:v>60.333300000000001</c:v>
                </c:pt>
                <c:pt idx="1980">
                  <c:v>60.333300000000001</c:v>
                </c:pt>
                <c:pt idx="1981">
                  <c:v>60.333300000000001</c:v>
                </c:pt>
                <c:pt idx="1982">
                  <c:v>60.333300000000001</c:v>
                </c:pt>
                <c:pt idx="1983">
                  <c:v>60.333300000000001</c:v>
                </c:pt>
                <c:pt idx="1984">
                  <c:v>60.333300000000001</c:v>
                </c:pt>
                <c:pt idx="1985">
                  <c:v>60.333300000000001</c:v>
                </c:pt>
                <c:pt idx="1986">
                  <c:v>60.333300000000001</c:v>
                </c:pt>
                <c:pt idx="1987">
                  <c:v>60.333300000000001</c:v>
                </c:pt>
                <c:pt idx="1988">
                  <c:v>60.333300000000001</c:v>
                </c:pt>
                <c:pt idx="1989">
                  <c:v>60.333300000000001</c:v>
                </c:pt>
                <c:pt idx="1990">
                  <c:v>60.333300000000001</c:v>
                </c:pt>
                <c:pt idx="1991">
                  <c:v>60.333300000000001</c:v>
                </c:pt>
                <c:pt idx="1992">
                  <c:v>60.333300000000001</c:v>
                </c:pt>
                <c:pt idx="1993">
                  <c:v>60.333300000000001</c:v>
                </c:pt>
                <c:pt idx="1994">
                  <c:v>60.333300000000001</c:v>
                </c:pt>
                <c:pt idx="1995">
                  <c:v>60.333300000000001</c:v>
                </c:pt>
                <c:pt idx="1996">
                  <c:v>60.333300000000001</c:v>
                </c:pt>
                <c:pt idx="1997">
                  <c:v>60.333300000000001</c:v>
                </c:pt>
                <c:pt idx="1998">
                  <c:v>60.333300000000001</c:v>
                </c:pt>
                <c:pt idx="1999">
                  <c:v>60.333300000000001</c:v>
                </c:pt>
                <c:pt idx="2000">
                  <c:v>60.333300000000001</c:v>
                </c:pt>
                <c:pt idx="2001">
                  <c:v>60.333300000000001</c:v>
                </c:pt>
                <c:pt idx="2002">
                  <c:v>60.333300000000001</c:v>
                </c:pt>
                <c:pt idx="2003">
                  <c:v>60.333300000000001</c:v>
                </c:pt>
                <c:pt idx="2004">
                  <c:v>60.333300000000001</c:v>
                </c:pt>
                <c:pt idx="2005">
                  <c:v>60.333300000000001</c:v>
                </c:pt>
                <c:pt idx="2006">
                  <c:v>60.333300000000001</c:v>
                </c:pt>
                <c:pt idx="2007">
                  <c:v>60.333300000000001</c:v>
                </c:pt>
                <c:pt idx="2008">
                  <c:v>60.333300000000001</c:v>
                </c:pt>
                <c:pt idx="2009">
                  <c:v>60.333300000000001</c:v>
                </c:pt>
                <c:pt idx="2010">
                  <c:v>60.333300000000001</c:v>
                </c:pt>
                <c:pt idx="2011">
                  <c:v>60.333300000000001</c:v>
                </c:pt>
                <c:pt idx="2012">
                  <c:v>60.333300000000001</c:v>
                </c:pt>
                <c:pt idx="2013">
                  <c:v>60.333300000000001</c:v>
                </c:pt>
                <c:pt idx="2014">
                  <c:v>60.333300000000001</c:v>
                </c:pt>
                <c:pt idx="2015">
                  <c:v>60.333300000000001</c:v>
                </c:pt>
                <c:pt idx="2016">
                  <c:v>60.333300000000001</c:v>
                </c:pt>
                <c:pt idx="2017">
                  <c:v>60.333300000000001</c:v>
                </c:pt>
                <c:pt idx="2018">
                  <c:v>60.333300000000001</c:v>
                </c:pt>
                <c:pt idx="2019">
                  <c:v>60.333300000000001</c:v>
                </c:pt>
                <c:pt idx="2020">
                  <c:v>60.333300000000001</c:v>
                </c:pt>
                <c:pt idx="2021">
                  <c:v>60.333300000000001</c:v>
                </c:pt>
                <c:pt idx="2022">
                  <c:v>60.333300000000001</c:v>
                </c:pt>
                <c:pt idx="2023">
                  <c:v>60.333300000000001</c:v>
                </c:pt>
                <c:pt idx="2024">
                  <c:v>60.333300000000001</c:v>
                </c:pt>
                <c:pt idx="2025">
                  <c:v>60.333300000000001</c:v>
                </c:pt>
                <c:pt idx="2026">
                  <c:v>60.333300000000001</c:v>
                </c:pt>
                <c:pt idx="2027">
                  <c:v>60.333300000000001</c:v>
                </c:pt>
                <c:pt idx="2028">
                  <c:v>60.333300000000001</c:v>
                </c:pt>
                <c:pt idx="2029">
                  <c:v>60.333300000000001</c:v>
                </c:pt>
                <c:pt idx="2030">
                  <c:v>60.333300000000001</c:v>
                </c:pt>
                <c:pt idx="2031">
                  <c:v>60.333300000000001</c:v>
                </c:pt>
                <c:pt idx="2032">
                  <c:v>60.333300000000001</c:v>
                </c:pt>
                <c:pt idx="2033">
                  <c:v>60.333300000000001</c:v>
                </c:pt>
                <c:pt idx="2034">
                  <c:v>60.333300000000001</c:v>
                </c:pt>
                <c:pt idx="2035">
                  <c:v>60.333300000000001</c:v>
                </c:pt>
                <c:pt idx="2036">
                  <c:v>60.333300000000001</c:v>
                </c:pt>
                <c:pt idx="2037">
                  <c:v>60.333300000000001</c:v>
                </c:pt>
                <c:pt idx="2038">
                  <c:v>60.333300000000001</c:v>
                </c:pt>
                <c:pt idx="2039">
                  <c:v>60.333300000000001</c:v>
                </c:pt>
                <c:pt idx="2040">
                  <c:v>60.333300000000001</c:v>
                </c:pt>
                <c:pt idx="2041">
                  <c:v>60.333300000000001</c:v>
                </c:pt>
                <c:pt idx="2042">
                  <c:v>60.333300000000001</c:v>
                </c:pt>
                <c:pt idx="2043">
                  <c:v>60.333300000000001</c:v>
                </c:pt>
                <c:pt idx="2044">
                  <c:v>60.333300000000001</c:v>
                </c:pt>
                <c:pt idx="2045">
                  <c:v>60.333300000000001</c:v>
                </c:pt>
                <c:pt idx="2046">
                  <c:v>60.333300000000001</c:v>
                </c:pt>
                <c:pt idx="2047">
                  <c:v>60.333300000000001</c:v>
                </c:pt>
                <c:pt idx="2048">
                  <c:v>60.333300000000001</c:v>
                </c:pt>
                <c:pt idx="2049">
                  <c:v>60.333300000000001</c:v>
                </c:pt>
                <c:pt idx="2050">
                  <c:v>60.333300000000001</c:v>
                </c:pt>
                <c:pt idx="2051">
                  <c:v>60.333300000000001</c:v>
                </c:pt>
                <c:pt idx="2052">
                  <c:v>60.333300000000001</c:v>
                </c:pt>
                <c:pt idx="2053">
                  <c:v>60.333300000000001</c:v>
                </c:pt>
                <c:pt idx="2054">
                  <c:v>60.333300000000001</c:v>
                </c:pt>
                <c:pt idx="2055">
                  <c:v>60.333300000000001</c:v>
                </c:pt>
                <c:pt idx="2056">
                  <c:v>60.333300000000001</c:v>
                </c:pt>
                <c:pt idx="2057">
                  <c:v>60.333300000000001</c:v>
                </c:pt>
                <c:pt idx="2058">
                  <c:v>60.333300000000001</c:v>
                </c:pt>
                <c:pt idx="2059">
                  <c:v>60.333300000000001</c:v>
                </c:pt>
                <c:pt idx="2060">
                  <c:v>60.333300000000001</c:v>
                </c:pt>
                <c:pt idx="2061">
                  <c:v>60.333300000000001</c:v>
                </c:pt>
                <c:pt idx="2062">
                  <c:v>60.333300000000001</c:v>
                </c:pt>
                <c:pt idx="2063">
                  <c:v>60.333300000000001</c:v>
                </c:pt>
                <c:pt idx="2064">
                  <c:v>60.333300000000001</c:v>
                </c:pt>
                <c:pt idx="2065">
                  <c:v>60.333300000000001</c:v>
                </c:pt>
                <c:pt idx="2066">
                  <c:v>60.333300000000001</c:v>
                </c:pt>
                <c:pt idx="2067">
                  <c:v>60.333300000000001</c:v>
                </c:pt>
                <c:pt idx="2068">
                  <c:v>60.333300000000001</c:v>
                </c:pt>
                <c:pt idx="2069">
                  <c:v>60.333300000000001</c:v>
                </c:pt>
                <c:pt idx="2070">
                  <c:v>60.333300000000001</c:v>
                </c:pt>
                <c:pt idx="2071">
                  <c:v>60.333300000000001</c:v>
                </c:pt>
                <c:pt idx="2072">
                  <c:v>60.333300000000001</c:v>
                </c:pt>
                <c:pt idx="2073">
                  <c:v>60.333300000000001</c:v>
                </c:pt>
                <c:pt idx="2074">
                  <c:v>60.333300000000001</c:v>
                </c:pt>
                <c:pt idx="2075">
                  <c:v>60.333300000000001</c:v>
                </c:pt>
                <c:pt idx="2076">
                  <c:v>60.333300000000001</c:v>
                </c:pt>
                <c:pt idx="2077">
                  <c:v>60.333300000000001</c:v>
                </c:pt>
                <c:pt idx="2078">
                  <c:v>60.333300000000001</c:v>
                </c:pt>
                <c:pt idx="2079">
                  <c:v>60.333300000000001</c:v>
                </c:pt>
                <c:pt idx="2080">
                  <c:v>60.333300000000001</c:v>
                </c:pt>
                <c:pt idx="2081">
                  <c:v>60.333300000000001</c:v>
                </c:pt>
                <c:pt idx="2082">
                  <c:v>60.333300000000001</c:v>
                </c:pt>
                <c:pt idx="2083">
                  <c:v>60.333300000000001</c:v>
                </c:pt>
                <c:pt idx="2084">
                  <c:v>60.333300000000001</c:v>
                </c:pt>
                <c:pt idx="2085">
                  <c:v>60.333300000000001</c:v>
                </c:pt>
                <c:pt idx="2086">
                  <c:v>60.333300000000001</c:v>
                </c:pt>
                <c:pt idx="2087">
                  <c:v>60.333300000000001</c:v>
                </c:pt>
                <c:pt idx="2088">
                  <c:v>60.333300000000001</c:v>
                </c:pt>
                <c:pt idx="2089">
                  <c:v>60.333300000000001</c:v>
                </c:pt>
                <c:pt idx="2090">
                  <c:v>60.333300000000001</c:v>
                </c:pt>
                <c:pt idx="2091">
                  <c:v>60.333300000000001</c:v>
                </c:pt>
                <c:pt idx="2092">
                  <c:v>60.333300000000001</c:v>
                </c:pt>
                <c:pt idx="2093">
                  <c:v>60.333300000000001</c:v>
                </c:pt>
                <c:pt idx="2094">
                  <c:v>60.333300000000001</c:v>
                </c:pt>
                <c:pt idx="2095">
                  <c:v>60.333300000000001</c:v>
                </c:pt>
                <c:pt idx="2096">
                  <c:v>60.75</c:v>
                </c:pt>
                <c:pt idx="2097">
                  <c:v>60.75</c:v>
                </c:pt>
                <c:pt idx="2098">
                  <c:v>60.75</c:v>
                </c:pt>
                <c:pt idx="2099">
                  <c:v>60.75</c:v>
                </c:pt>
                <c:pt idx="2100">
                  <c:v>60.75</c:v>
                </c:pt>
                <c:pt idx="2101">
                  <c:v>60.75</c:v>
                </c:pt>
                <c:pt idx="2102">
                  <c:v>60.75</c:v>
                </c:pt>
                <c:pt idx="2103">
                  <c:v>60.75</c:v>
                </c:pt>
                <c:pt idx="2104">
                  <c:v>60.75</c:v>
                </c:pt>
                <c:pt idx="2105">
                  <c:v>60.75</c:v>
                </c:pt>
                <c:pt idx="2106">
                  <c:v>60.75</c:v>
                </c:pt>
                <c:pt idx="2107">
                  <c:v>60.75</c:v>
                </c:pt>
                <c:pt idx="2108">
                  <c:v>60.75</c:v>
                </c:pt>
                <c:pt idx="2109">
                  <c:v>60.75</c:v>
                </c:pt>
                <c:pt idx="2110">
                  <c:v>60.75</c:v>
                </c:pt>
                <c:pt idx="2111">
                  <c:v>60.75</c:v>
                </c:pt>
                <c:pt idx="2112">
                  <c:v>60.75</c:v>
                </c:pt>
                <c:pt idx="2113">
                  <c:v>60.75</c:v>
                </c:pt>
                <c:pt idx="2114">
                  <c:v>60.75</c:v>
                </c:pt>
                <c:pt idx="2115">
                  <c:v>60.75</c:v>
                </c:pt>
                <c:pt idx="2116">
                  <c:v>60.75</c:v>
                </c:pt>
                <c:pt idx="2117">
                  <c:v>60.75</c:v>
                </c:pt>
                <c:pt idx="2118">
                  <c:v>60.75</c:v>
                </c:pt>
                <c:pt idx="2119">
                  <c:v>60.75</c:v>
                </c:pt>
                <c:pt idx="2120">
                  <c:v>60.75</c:v>
                </c:pt>
                <c:pt idx="2121">
                  <c:v>60.75</c:v>
                </c:pt>
                <c:pt idx="2122">
                  <c:v>60.75</c:v>
                </c:pt>
                <c:pt idx="2123">
                  <c:v>60.75</c:v>
                </c:pt>
                <c:pt idx="2124">
                  <c:v>60.75</c:v>
                </c:pt>
                <c:pt idx="2125">
                  <c:v>60.75</c:v>
                </c:pt>
                <c:pt idx="2126">
                  <c:v>60.75</c:v>
                </c:pt>
                <c:pt idx="2127">
                  <c:v>60.75</c:v>
                </c:pt>
                <c:pt idx="2128">
                  <c:v>60.75</c:v>
                </c:pt>
                <c:pt idx="2129">
                  <c:v>60.75</c:v>
                </c:pt>
                <c:pt idx="2130">
                  <c:v>60.75</c:v>
                </c:pt>
                <c:pt idx="2131">
                  <c:v>60.75</c:v>
                </c:pt>
                <c:pt idx="2132">
                  <c:v>60.75</c:v>
                </c:pt>
                <c:pt idx="2133">
                  <c:v>60.75</c:v>
                </c:pt>
                <c:pt idx="2134">
                  <c:v>60.75</c:v>
                </c:pt>
                <c:pt idx="2135">
                  <c:v>60.75</c:v>
                </c:pt>
                <c:pt idx="2136">
                  <c:v>60.75</c:v>
                </c:pt>
                <c:pt idx="2137">
                  <c:v>60.75</c:v>
                </c:pt>
                <c:pt idx="2138">
                  <c:v>60.75</c:v>
                </c:pt>
                <c:pt idx="2139">
                  <c:v>60.75</c:v>
                </c:pt>
                <c:pt idx="2140">
                  <c:v>60.75</c:v>
                </c:pt>
                <c:pt idx="2141">
                  <c:v>60.75</c:v>
                </c:pt>
                <c:pt idx="2142">
                  <c:v>60.75</c:v>
                </c:pt>
                <c:pt idx="2143">
                  <c:v>60.75</c:v>
                </c:pt>
                <c:pt idx="2144">
                  <c:v>60.75</c:v>
                </c:pt>
                <c:pt idx="2145">
                  <c:v>60.75</c:v>
                </c:pt>
                <c:pt idx="2146">
                  <c:v>60.75</c:v>
                </c:pt>
                <c:pt idx="2147">
                  <c:v>60.75</c:v>
                </c:pt>
                <c:pt idx="2148">
                  <c:v>60.75</c:v>
                </c:pt>
                <c:pt idx="2149">
                  <c:v>60.75</c:v>
                </c:pt>
                <c:pt idx="2150">
                  <c:v>60.75</c:v>
                </c:pt>
                <c:pt idx="2151">
                  <c:v>60.75</c:v>
                </c:pt>
                <c:pt idx="2152">
                  <c:v>60.75</c:v>
                </c:pt>
                <c:pt idx="2153">
                  <c:v>60.75</c:v>
                </c:pt>
                <c:pt idx="2154">
                  <c:v>60.75</c:v>
                </c:pt>
                <c:pt idx="2155">
                  <c:v>60.75</c:v>
                </c:pt>
                <c:pt idx="2156">
                  <c:v>60.75</c:v>
                </c:pt>
                <c:pt idx="2157">
                  <c:v>60.75</c:v>
                </c:pt>
                <c:pt idx="2158">
                  <c:v>60.75</c:v>
                </c:pt>
                <c:pt idx="2159">
                  <c:v>60.75</c:v>
                </c:pt>
                <c:pt idx="2160">
                  <c:v>60.75</c:v>
                </c:pt>
                <c:pt idx="2161">
                  <c:v>60.75</c:v>
                </c:pt>
                <c:pt idx="2162">
                  <c:v>60.75</c:v>
                </c:pt>
                <c:pt idx="2163">
                  <c:v>60.75</c:v>
                </c:pt>
                <c:pt idx="2164">
                  <c:v>60.75</c:v>
                </c:pt>
                <c:pt idx="2165">
                  <c:v>60.75</c:v>
                </c:pt>
                <c:pt idx="2166">
                  <c:v>60.75</c:v>
                </c:pt>
                <c:pt idx="2167">
                  <c:v>60.75</c:v>
                </c:pt>
                <c:pt idx="2168">
                  <c:v>60.75</c:v>
                </c:pt>
                <c:pt idx="2169">
                  <c:v>60.75</c:v>
                </c:pt>
                <c:pt idx="2170">
                  <c:v>60.75</c:v>
                </c:pt>
                <c:pt idx="2171">
                  <c:v>60.75</c:v>
                </c:pt>
                <c:pt idx="2172">
                  <c:v>60.75</c:v>
                </c:pt>
                <c:pt idx="2173">
                  <c:v>60.75</c:v>
                </c:pt>
                <c:pt idx="2174">
                  <c:v>60.75</c:v>
                </c:pt>
                <c:pt idx="2175">
                  <c:v>60.75</c:v>
                </c:pt>
                <c:pt idx="2176">
                  <c:v>60.75</c:v>
                </c:pt>
                <c:pt idx="2177">
                  <c:v>60.75</c:v>
                </c:pt>
                <c:pt idx="2178">
                  <c:v>60.75</c:v>
                </c:pt>
                <c:pt idx="2179">
                  <c:v>60.75</c:v>
                </c:pt>
                <c:pt idx="2180">
                  <c:v>60.75</c:v>
                </c:pt>
                <c:pt idx="2181">
                  <c:v>60.75</c:v>
                </c:pt>
                <c:pt idx="2182">
                  <c:v>60.75</c:v>
                </c:pt>
                <c:pt idx="2183">
                  <c:v>60.75</c:v>
                </c:pt>
                <c:pt idx="2184">
                  <c:v>60.75</c:v>
                </c:pt>
                <c:pt idx="2185">
                  <c:v>60.75</c:v>
                </c:pt>
                <c:pt idx="2186">
                  <c:v>60.75</c:v>
                </c:pt>
                <c:pt idx="2187">
                  <c:v>60.75</c:v>
                </c:pt>
                <c:pt idx="2188">
                  <c:v>60.75</c:v>
                </c:pt>
                <c:pt idx="2189">
                  <c:v>60.75</c:v>
                </c:pt>
                <c:pt idx="2190">
                  <c:v>60.75</c:v>
                </c:pt>
                <c:pt idx="2191">
                  <c:v>60.75</c:v>
                </c:pt>
                <c:pt idx="2192">
                  <c:v>60.75</c:v>
                </c:pt>
                <c:pt idx="2193">
                  <c:v>60.75</c:v>
                </c:pt>
                <c:pt idx="2194">
                  <c:v>60.75</c:v>
                </c:pt>
                <c:pt idx="2195">
                  <c:v>60.75</c:v>
                </c:pt>
                <c:pt idx="2196">
                  <c:v>60.75</c:v>
                </c:pt>
                <c:pt idx="2197">
                  <c:v>60.75</c:v>
                </c:pt>
                <c:pt idx="2198">
                  <c:v>60.75</c:v>
                </c:pt>
                <c:pt idx="2199">
                  <c:v>60.75</c:v>
                </c:pt>
                <c:pt idx="2200">
                  <c:v>60.75</c:v>
                </c:pt>
                <c:pt idx="2201">
                  <c:v>60.75</c:v>
                </c:pt>
                <c:pt idx="2202">
                  <c:v>60.75</c:v>
                </c:pt>
                <c:pt idx="2203">
                  <c:v>60.75</c:v>
                </c:pt>
                <c:pt idx="2204">
                  <c:v>60.75</c:v>
                </c:pt>
                <c:pt idx="2205">
                  <c:v>60.75</c:v>
                </c:pt>
                <c:pt idx="2206">
                  <c:v>60.75</c:v>
                </c:pt>
                <c:pt idx="2207">
                  <c:v>60.75</c:v>
                </c:pt>
                <c:pt idx="2208">
                  <c:v>60.75</c:v>
                </c:pt>
                <c:pt idx="2209">
                  <c:v>60.75</c:v>
                </c:pt>
                <c:pt idx="2210">
                  <c:v>60.75</c:v>
                </c:pt>
                <c:pt idx="2211">
                  <c:v>60.75</c:v>
                </c:pt>
                <c:pt idx="2212">
                  <c:v>60.75</c:v>
                </c:pt>
                <c:pt idx="2213">
                  <c:v>60.75</c:v>
                </c:pt>
                <c:pt idx="2214">
                  <c:v>60.75</c:v>
                </c:pt>
                <c:pt idx="2215">
                  <c:v>60.75</c:v>
                </c:pt>
                <c:pt idx="2216">
                  <c:v>60.75</c:v>
                </c:pt>
                <c:pt idx="2217">
                  <c:v>60.75</c:v>
                </c:pt>
                <c:pt idx="2218">
                  <c:v>60.75</c:v>
                </c:pt>
                <c:pt idx="2219">
                  <c:v>60.75</c:v>
                </c:pt>
                <c:pt idx="2220">
                  <c:v>60.75</c:v>
                </c:pt>
                <c:pt idx="2221">
                  <c:v>60.75</c:v>
                </c:pt>
                <c:pt idx="2222">
                  <c:v>60.75</c:v>
                </c:pt>
                <c:pt idx="2223">
                  <c:v>60.75</c:v>
                </c:pt>
                <c:pt idx="2224">
                  <c:v>60.75</c:v>
                </c:pt>
                <c:pt idx="2225">
                  <c:v>60.75</c:v>
                </c:pt>
                <c:pt idx="2226">
                  <c:v>60.75</c:v>
                </c:pt>
                <c:pt idx="2227">
                  <c:v>60.75</c:v>
                </c:pt>
                <c:pt idx="2228">
                  <c:v>60.75</c:v>
                </c:pt>
                <c:pt idx="2229">
                  <c:v>60.75</c:v>
                </c:pt>
                <c:pt idx="2230">
                  <c:v>60.75</c:v>
                </c:pt>
                <c:pt idx="2231">
                  <c:v>60.75</c:v>
                </c:pt>
                <c:pt idx="2232">
                  <c:v>60.75</c:v>
                </c:pt>
                <c:pt idx="2233">
                  <c:v>60.75</c:v>
                </c:pt>
                <c:pt idx="2234">
                  <c:v>60.75</c:v>
                </c:pt>
                <c:pt idx="2235">
                  <c:v>60.75</c:v>
                </c:pt>
                <c:pt idx="2236">
                  <c:v>60.75</c:v>
                </c:pt>
                <c:pt idx="2237">
                  <c:v>60.75</c:v>
                </c:pt>
                <c:pt idx="2238">
                  <c:v>60.75</c:v>
                </c:pt>
                <c:pt idx="2239">
                  <c:v>60.75</c:v>
                </c:pt>
                <c:pt idx="2240">
                  <c:v>60.75</c:v>
                </c:pt>
                <c:pt idx="2241">
                  <c:v>60.75</c:v>
                </c:pt>
                <c:pt idx="2242">
                  <c:v>60.75</c:v>
                </c:pt>
                <c:pt idx="2243">
                  <c:v>60.75</c:v>
                </c:pt>
                <c:pt idx="2244">
                  <c:v>60.75</c:v>
                </c:pt>
                <c:pt idx="2245">
                  <c:v>60.75</c:v>
                </c:pt>
                <c:pt idx="2246">
                  <c:v>60.75</c:v>
                </c:pt>
                <c:pt idx="2247">
                  <c:v>60.75</c:v>
                </c:pt>
                <c:pt idx="2248">
                  <c:v>60.75</c:v>
                </c:pt>
                <c:pt idx="2249">
                  <c:v>60.75</c:v>
                </c:pt>
                <c:pt idx="2250">
                  <c:v>60.75</c:v>
                </c:pt>
                <c:pt idx="2251">
                  <c:v>60.75</c:v>
                </c:pt>
                <c:pt idx="2252">
                  <c:v>60.75</c:v>
                </c:pt>
                <c:pt idx="2253">
                  <c:v>60.75</c:v>
                </c:pt>
                <c:pt idx="2254">
                  <c:v>60.75</c:v>
                </c:pt>
                <c:pt idx="2255">
                  <c:v>60.75</c:v>
                </c:pt>
                <c:pt idx="2256">
                  <c:v>60.75</c:v>
                </c:pt>
                <c:pt idx="2257">
                  <c:v>60.75</c:v>
                </c:pt>
                <c:pt idx="2258">
                  <c:v>60.75</c:v>
                </c:pt>
                <c:pt idx="2259">
                  <c:v>60.75</c:v>
                </c:pt>
                <c:pt idx="2260">
                  <c:v>60.75</c:v>
                </c:pt>
                <c:pt idx="2261">
                  <c:v>60.75</c:v>
                </c:pt>
                <c:pt idx="2262">
                  <c:v>60.75</c:v>
                </c:pt>
                <c:pt idx="2263">
                  <c:v>60.75</c:v>
                </c:pt>
                <c:pt idx="2264">
                  <c:v>60.75</c:v>
                </c:pt>
                <c:pt idx="2265">
                  <c:v>60.75</c:v>
                </c:pt>
                <c:pt idx="2266">
                  <c:v>60.75</c:v>
                </c:pt>
                <c:pt idx="2267">
                  <c:v>60.75</c:v>
                </c:pt>
                <c:pt idx="2268">
                  <c:v>60.75</c:v>
                </c:pt>
                <c:pt idx="2269">
                  <c:v>60.75</c:v>
                </c:pt>
                <c:pt idx="2270">
                  <c:v>60.75</c:v>
                </c:pt>
                <c:pt idx="2271">
                  <c:v>60.75</c:v>
                </c:pt>
                <c:pt idx="2272">
                  <c:v>60.75</c:v>
                </c:pt>
                <c:pt idx="2273">
                  <c:v>60.75</c:v>
                </c:pt>
                <c:pt idx="2274">
                  <c:v>60.75</c:v>
                </c:pt>
                <c:pt idx="2275">
                  <c:v>60.75</c:v>
                </c:pt>
                <c:pt idx="2276">
                  <c:v>60.75</c:v>
                </c:pt>
                <c:pt idx="2277">
                  <c:v>60.75</c:v>
                </c:pt>
                <c:pt idx="2278">
                  <c:v>60.75</c:v>
                </c:pt>
                <c:pt idx="2279">
                  <c:v>60.75</c:v>
                </c:pt>
                <c:pt idx="2280">
                  <c:v>60.75</c:v>
                </c:pt>
                <c:pt idx="2281">
                  <c:v>60.75</c:v>
                </c:pt>
                <c:pt idx="2282">
                  <c:v>60.75</c:v>
                </c:pt>
                <c:pt idx="2283">
                  <c:v>60.75</c:v>
                </c:pt>
                <c:pt idx="2284">
                  <c:v>60.75</c:v>
                </c:pt>
                <c:pt idx="2285">
                  <c:v>60.75</c:v>
                </c:pt>
                <c:pt idx="2286">
                  <c:v>60.75</c:v>
                </c:pt>
                <c:pt idx="2287">
                  <c:v>60.75</c:v>
                </c:pt>
                <c:pt idx="2288">
                  <c:v>60.75</c:v>
                </c:pt>
                <c:pt idx="2289">
                  <c:v>60.75</c:v>
                </c:pt>
                <c:pt idx="2290">
                  <c:v>60.75</c:v>
                </c:pt>
                <c:pt idx="2291">
                  <c:v>60.75</c:v>
                </c:pt>
                <c:pt idx="2292">
                  <c:v>60.75</c:v>
                </c:pt>
                <c:pt idx="2293">
                  <c:v>60.75</c:v>
                </c:pt>
                <c:pt idx="2294">
                  <c:v>60.75</c:v>
                </c:pt>
                <c:pt idx="2295">
                  <c:v>60.75</c:v>
                </c:pt>
                <c:pt idx="2296">
                  <c:v>60.75</c:v>
                </c:pt>
                <c:pt idx="2297">
                  <c:v>60.75</c:v>
                </c:pt>
                <c:pt idx="2298">
                  <c:v>60.75</c:v>
                </c:pt>
                <c:pt idx="2299">
                  <c:v>60.75</c:v>
                </c:pt>
                <c:pt idx="2300">
                  <c:v>60.75</c:v>
                </c:pt>
                <c:pt idx="2301">
                  <c:v>60.75</c:v>
                </c:pt>
                <c:pt idx="2302">
                  <c:v>60.75</c:v>
                </c:pt>
                <c:pt idx="2303">
                  <c:v>60.75</c:v>
                </c:pt>
                <c:pt idx="2304">
                  <c:v>60.75</c:v>
                </c:pt>
                <c:pt idx="2305">
                  <c:v>60.75</c:v>
                </c:pt>
                <c:pt idx="2306">
                  <c:v>60.75</c:v>
                </c:pt>
                <c:pt idx="2307">
                  <c:v>60.75</c:v>
                </c:pt>
                <c:pt idx="2308">
                  <c:v>60.75</c:v>
                </c:pt>
                <c:pt idx="2309">
                  <c:v>60.75</c:v>
                </c:pt>
                <c:pt idx="2310">
                  <c:v>60.75</c:v>
                </c:pt>
                <c:pt idx="2311">
                  <c:v>60.75</c:v>
                </c:pt>
                <c:pt idx="2312">
                  <c:v>60.75</c:v>
                </c:pt>
                <c:pt idx="2313">
                  <c:v>60.75</c:v>
                </c:pt>
                <c:pt idx="2314">
                  <c:v>60.75</c:v>
                </c:pt>
                <c:pt idx="2315">
                  <c:v>60.75</c:v>
                </c:pt>
                <c:pt idx="2316">
                  <c:v>60.75</c:v>
                </c:pt>
                <c:pt idx="2317">
                  <c:v>60.75</c:v>
                </c:pt>
                <c:pt idx="2318">
                  <c:v>60.75</c:v>
                </c:pt>
                <c:pt idx="2319">
                  <c:v>60.75</c:v>
                </c:pt>
                <c:pt idx="2320">
                  <c:v>60.75</c:v>
                </c:pt>
                <c:pt idx="2321">
                  <c:v>60.75</c:v>
                </c:pt>
                <c:pt idx="2322">
                  <c:v>60.75</c:v>
                </c:pt>
                <c:pt idx="2323">
                  <c:v>60.75</c:v>
                </c:pt>
                <c:pt idx="2324">
                  <c:v>60.75</c:v>
                </c:pt>
                <c:pt idx="2325">
                  <c:v>60.75</c:v>
                </c:pt>
                <c:pt idx="2326">
                  <c:v>60.75</c:v>
                </c:pt>
                <c:pt idx="2327">
                  <c:v>60.75</c:v>
                </c:pt>
                <c:pt idx="2328">
                  <c:v>60.75</c:v>
                </c:pt>
                <c:pt idx="2329">
                  <c:v>60.75</c:v>
                </c:pt>
                <c:pt idx="2330">
                  <c:v>60.75</c:v>
                </c:pt>
                <c:pt idx="2331">
                  <c:v>60.75</c:v>
                </c:pt>
                <c:pt idx="2332">
                  <c:v>60.75</c:v>
                </c:pt>
                <c:pt idx="2333">
                  <c:v>60.75</c:v>
                </c:pt>
                <c:pt idx="2334">
                  <c:v>60.75</c:v>
                </c:pt>
                <c:pt idx="2335">
                  <c:v>60.75</c:v>
                </c:pt>
                <c:pt idx="2336">
                  <c:v>60.75</c:v>
                </c:pt>
                <c:pt idx="2337">
                  <c:v>60.75</c:v>
                </c:pt>
                <c:pt idx="2338">
                  <c:v>60.75</c:v>
                </c:pt>
                <c:pt idx="2339">
                  <c:v>60.75</c:v>
                </c:pt>
                <c:pt idx="2340">
                  <c:v>60.75</c:v>
                </c:pt>
                <c:pt idx="2341">
                  <c:v>60.75</c:v>
                </c:pt>
                <c:pt idx="2342">
                  <c:v>60.75</c:v>
                </c:pt>
                <c:pt idx="2343">
                  <c:v>60.75</c:v>
                </c:pt>
                <c:pt idx="2344">
                  <c:v>60.75</c:v>
                </c:pt>
                <c:pt idx="2345">
                  <c:v>60.75</c:v>
                </c:pt>
                <c:pt idx="2346">
                  <c:v>60.75</c:v>
                </c:pt>
                <c:pt idx="2347">
                  <c:v>60.75</c:v>
                </c:pt>
                <c:pt idx="2348">
                  <c:v>60.75</c:v>
                </c:pt>
                <c:pt idx="2349">
                  <c:v>60.75</c:v>
                </c:pt>
                <c:pt idx="2350">
                  <c:v>60.75</c:v>
                </c:pt>
                <c:pt idx="2351">
                  <c:v>60.75</c:v>
                </c:pt>
                <c:pt idx="2352">
                  <c:v>60.75</c:v>
                </c:pt>
                <c:pt idx="2353">
                  <c:v>60.75</c:v>
                </c:pt>
                <c:pt idx="2354">
                  <c:v>60.75</c:v>
                </c:pt>
                <c:pt idx="2355">
                  <c:v>60.75</c:v>
                </c:pt>
                <c:pt idx="2356">
                  <c:v>60.75</c:v>
                </c:pt>
                <c:pt idx="2357">
                  <c:v>60.75</c:v>
                </c:pt>
                <c:pt idx="2358">
                  <c:v>60.75</c:v>
                </c:pt>
                <c:pt idx="2359">
                  <c:v>60.75</c:v>
                </c:pt>
                <c:pt idx="2360">
                  <c:v>60.75</c:v>
                </c:pt>
                <c:pt idx="2361">
                  <c:v>60.75</c:v>
                </c:pt>
                <c:pt idx="2362">
                  <c:v>60.75</c:v>
                </c:pt>
                <c:pt idx="2363">
                  <c:v>60.75</c:v>
                </c:pt>
                <c:pt idx="2364">
                  <c:v>60.75</c:v>
                </c:pt>
                <c:pt idx="2365">
                  <c:v>60.75</c:v>
                </c:pt>
                <c:pt idx="2366">
                  <c:v>60.75</c:v>
                </c:pt>
                <c:pt idx="2367">
                  <c:v>60.75</c:v>
                </c:pt>
                <c:pt idx="2368">
                  <c:v>60.75</c:v>
                </c:pt>
                <c:pt idx="2369">
                  <c:v>60.75</c:v>
                </c:pt>
                <c:pt idx="2370">
                  <c:v>60.75</c:v>
                </c:pt>
                <c:pt idx="2371">
                  <c:v>60.75</c:v>
                </c:pt>
                <c:pt idx="2372">
                  <c:v>60.75</c:v>
                </c:pt>
                <c:pt idx="2373">
                  <c:v>60.75</c:v>
                </c:pt>
                <c:pt idx="2374">
                  <c:v>60.75</c:v>
                </c:pt>
                <c:pt idx="2375">
                  <c:v>60.75</c:v>
                </c:pt>
                <c:pt idx="2376">
                  <c:v>60.75</c:v>
                </c:pt>
                <c:pt idx="2377">
                  <c:v>60.75</c:v>
                </c:pt>
                <c:pt idx="2378">
                  <c:v>60.75</c:v>
                </c:pt>
                <c:pt idx="2379">
                  <c:v>60.75</c:v>
                </c:pt>
                <c:pt idx="2380">
                  <c:v>60.75</c:v>
                </c:pt>
                <c:pt idx="2381">
                  <c:v>60.75</c:v>
                </c:pt>
                <c:pt idx="2382">
                  <c:v>60.75</c:v>
                </c:pt>
                <c:pt idx="2383">
                  <c:v>60.75</c:v>
                </c:pt>
                <c:pt idx="2384">
                  <c:v>60.75</c:v>
                </c:pt>
                <c:pt idx="2385">
                  <c:v>60.75</c:v>
                </c:pt>
                <c:pt idx="2386">
                  <c:v>60.75</c:v>
                </c:pt>
                <c:pt idx="2387">
                  <c:v>60.75</c:v>
                </c:pt>
                <c:pt idx="2388">
                  <c:v>60.75</c:v>
                </c:pt>
                <c:pt idx="2389">
                  <c:v>60.75</c:v>
                </c:pt>
                <c:pt idx="2390">
                  <c:v>60.75</c:v>
                </c:pt>
                <c:pt idx="2391">
                  <c:v>60.75</c:v>
                </c:pt>
                <c:pt idx="2392">
                  <c:v>60.75</c:v>
                </c:pt>
                <c:pt idx="2393">
                  <c:v>60.75</c:v>
                </c:pt>
                <c:pt idx="2394">
                  <c:v>60.75</c:v>
                </c:pt>
                <c:pt idx="2395">
                  <c:v>60.75</c:v>
                </c:pt>
                <c:pt idx="2396">
                  <c:v>60.75</c:v>
                </c:pt>
                <c:pt idx="2397">
                  <c:v>60.75</c:v>
                </c:pt>
                <c:pt idx="2398">
                  <c:v>60.75</c:v>
                </c:pt>
                <c:pt idx="2399">
                  <c:v>60.75</c:v>
                </c:pt>
                <c:pt idx="2400">
                  <c:v>60.75</c:v>
                </c:pt>
                <c:pt idx="2401">
                  <c:v>60.75</c:v>
                </c:pt>
                <c:pt idx="2402">
                  <c:v>60.75</c:v>
                </c:pt>
                <c:pt idx="2403">
                  <c:v>60.75</c:v>
                </c:pt>
                <c:pt idx="2404">
                  <c:v>60.75</c:v>
                </c:pt>
                <c:pt idx="2405">
                  <c:v>60.75</c:v>
                </c:pt>
                <c:pt idx="2406">
                  <c:v>60.75</c:v>
                </c:pt>
                <c:pt idx="2407">
                  <c:v>60.75</c:v>
                </c:pt>
                <c:pt idx="2408">
                  <c:v>60.75</c:v>
                </c:pt>
                <c:pt idx="2409">
                  <c:v>60.75</c:v>
                </c:pt>
                <c:pt idx="2410">
                  <c:v>60.75</c:v>
                </c:pt>
                <c:pt idx="2411">
                  <c:v>60.75</c:v>
                </c:pt>
                <c:pt idx="2412">
                  <c:v>60.75</c:v>
                </c:pt>
                <c:pt idx="2413">
                  <c:v>60.75</c:v>
                </c:pt>
                <c:pt idx="2414">
                  <c:v>60.75</c:v>
                </c:pt>
                <c:pt idx="2415">
                  <c:v>60.75</c:v>
                </c:pt>
                <c:pt idx="2416">
                  <c:v>60.75</c:v>
                </c:pt>
                <c:pt idx="2417">
                  <c:v>60.75</c:v>
                </c:pt>
                <c:pt idx="2418">
                  <c:v>60.75</c:v>
                </c:pt>
                <c:pt idx="2419">
                  <c:v>60.75</c:v>
                </c:pt>
                <c:pt idx="2420">
                  <c:v>60.75</c:v>
                </c:pt>
                <c:pt idx="2421">
                  <c:v>60.75</c:v>
                </c:pt>
                <c:pt idx="2422">
                  <c:v>60.75</c:v>
                </c:pt>
                <c:pt idx="2423">
                  <c:v>60.75</c:v>
                </c:pt>
                <c:pt idx="2424">
                  <c:v>60.75</c:v>
                </c:pt>
                <c:pt idx="2425">
                  <c:v>60.75</c:v>
                </c:pt>
                <c:pt idx="2426">
                  <c:v>60.75</c:v>
                </c:pt>
                <c:pt idx="2427">
                  <c:v>60.75</c:v>
                </c:pt>
                <c:pt idx="2428">
                  <c:v>60.75</c:v>
                </c:pt>
                <c:pt idx="2429">
                  <c:v>60.75</c:v>
                </c:pt>
                <c:pt idx="2430">
                  <c:v>60.75</c:v>
                </c:pt>
                <c:pt idx="2431">
                  <c:v>60.75</c:v>
                </c:pt>
                <c:pt idx="2432">
                  <c:v>60.75</c:v>
                </c:pt>
                <c:pt idx="2433">
                  <c:v>60.75</c:v>
                </c:pt>
                <c:pt idx="2434">
                  <c:v>60.75</c:v>
                </c:pt>
                <c:pt idx="2435">
                  <c:v>60.75</c:v>
                </c:pt>
                <c:pt idx="2436">
                  <c:v>60.75</c:v>
                </c:pt>
                <c:pt idx="2437">
                  <c:v>60.75</c:v>
                </c:pt>
                <c:pt idx="2438">
                  <c:v>60.75</c:v>
                </c:pt>
                <c:pt idx="2439">
                  <c:v>60.75</c:v>
                </c:pt>
                <c:pt idx="2440">
                  <c:v>60.75</c:v>
                </c:pt>
                <c:pt idx="2441">
                  <c:v>60.75</c:v>
                </c:pt>
                <c:pt idx="2442">
                  <c:v>60.75</c:v>
                </c:pt>
                <c:pt idx="2443">
                  <c:v>60.75</c:v>
                </c:pt>
                <c:pt idx="2444">
                  <c:v>60.75</c:v>
                </c:pt>
                <c:pt idx="2445">
                  <c:v>60.75</c:v>
                </c:pt>
                <c:pt idx="2446">
                  <c:v>60.75</c:v>
                </c:pt>
                <c:pt idx="2447">
                  <c:v>60.75</c:v>
                </c:pt>
                <c:pt idx="2448">
                  <c:v>60.75</c:v>
                </c:pt>
                <c:pt idx="2449">
                  <c:v>60.75</c:v>
                </c:pt>
                <c:pt idx="2450">
                  <c:v>60.75</c:v>
                </c:pt>
                <c:pt idx="2451">
                  <c:v>60.75</c:v>
                </c:pt>
                <c:pt idx="2452">
                  <c:v>60.75</c:v>
                </c:pt>
                <c:pt idx="2453">
                  <c:v>60.75</c:v>
                </c:pt>
                <c:pt idx="2454">
                  <c:v>60.75</c:v>
                </c:pt>
                <c:pt idx="2455">
                  <c:v>60.75</c:v>
                </c:pt>
                <c:pt idx="2456">
                  <c:v>60.75</c:v>
                </c:pt>
                <c:pt idx="2457">
                  <c:v>60.75</c:v>
                </c:pt>
                <c:pt idx="2458">
                  <c:v>60.75</c:v>
                </c:pt>
                <c:pt idx="2459">
                  <c:v>60.75</c:v>
                </c:pt>
                <c:pt idx="2460">
                  <c:v>60.75</c:v>
                </c:pt>
                <c:pt idx="2461">
                  <c:v>60.75</c:v>
                </c:pt>
                <c:pt idx="2462">
                  <c:v>61.166699999999999</c:v>
                </c:pt>
                <c:pt idx="2463">
                  <c:v>61.166699999999999</c:v>
                </c:pt>
                <c:pt idx="2464">
                  <c:v>61.166699999999999</c:v>
                </c:pt>
                <c:pt idx="2465">
                  <c:v>61.166699999999999</c:v>
                </c:pt>
                <c:pt idx="2466">
                  <c:v>61.166699999999999</c:v>
                </c:pt>
                <c:pt idx="2467">
                  <c:v>61.166699999999999</c:v>
                </c:pt>
                <c:pt idx="2468">
                  <c:v>61.166699999999999</c:v>
                </c:pt>
                <c:pt idx="2469">
                  <c:v>61.166699999999999</c:v>
                </c:pt>
                <c:pt idx="2470">
                  <c:v>61.166699999999999</c:v>
                </c:pt>
                <c:pt idx="2471">
                  <c:v>61.166699999999999</c:v>
                </c:pt>
                <c:pt idx="2472">
                  <c:v>61.166699999999999</c:v>
                </c:pt>
                <c:pt idx="2473">
                  <c:v>61.166699999999999</c:v>
                </c:pt>
                <c:pt idx="2474">
                  <c:v>61.166699999999999</c:v>
                </c:pt>
                <c:pt idx="2475">
                  <c:v>61.166699999999999</c:v>
                </c:pt>
                <c:pt idx="2476">
                  <c:v>61.166699999999999</c:v>
                </c:pt>
                <c:pt idx="2477">
                  <c:v>61.166699999999999</c:v>
                </c:pt>
                <c:pt idx="2478">
                  <c:v>61.166699999999999</c:v>
                </c:pt>
                <c:pt idx="2479">
                  <c:v>61.166699999999999</c:v>
                </c:pt>
                <c:pt idx="2480">
                  <c:v>61.166699999999999</c:v>
                </c:pt>
                <c:pt idx="2481">
                  <c:v>61.166699999999999</c:v>
                </c:pt>
                <c:pt idx="2482">
                  <c:v>61.166699999999999</c:v>
                </c:pt>
                <c:pt idx="2483">
                  <c:v>61.166699999999999</c:v>
                </c:pt>
                <c:pt idx="2484">
                  <c:v>61.166699999999999</c:v>
                </c:pt>
                <c:pt idx="2485">
                  <c:v>61.166699999999999</c:v>
                </c:pt>
                <c:pt idx="2486">
                  <c:v>61.166699999999999</c:v>
                </c:pt>
                <c:pt idx="2487">
                  <c:v>61.166699999999999</c:v>
                </c:pt>
                <c:pt idx="2488">
                  <c:v>61.166699999999999</c:v>
                </c:pt>
                <c:pt idx="2489">
                  <c:v>61.166699999999999</c:v>
                </c:pt>
                <c:pt idx="2490">
                  <c:v>61.166699999999999</c:v>
                </c:pt>
                <c:pt idx="2491">
                  <c:v>61.166699999999999</c:v>
                </c:pt>
                <c:pt idx="2492">
                  <c:v>61.166699999999999</c:v>
                </c:pt>
                <c:pt idx="2493">
                  <c:v>61.166699999999999</c:v>
                </c:pt>
                <c:pt idx="2494">
                  <c:v>61.166699999999999</c:v>
                </c:pt>
                <c:pt idx="2495">
                  <c:v>61.166699999999999</c:v>
                </c:pt>
                <c:pt idx="2496">
                  <c:v>61.166699999999999</c:v>
                </c:pt>
                <c:pt idx="2497">
                  <c:v>61.166699999999999</c:v>
                </c:pt>
                <c:pt idx="2498">
                  <c:v>61.166699999999999</c:v>
                </c:pt>
                <c:pt idx="2499">
                  <c:v>61.166699999999999</c:v>
                </c:pt>
                <c:pt idx="2500">
                  <c:v>61.166699999999999</c:v>
                </c:pt>
                <c:pt idx="2501">
                  <c:v>61.166699999999999</c:v>
                </c:pt>
                <c:pt idx="2502">
                  <c:v>61.166699999999999</c:v>
                </c:pt>
                <c:pt idx="2503">
                  <c:v>61.166699999999999</c:v>
                </c:pt>
                <c:pt idx="2504">
                  <c:v>61.166699999999999</c:v>
                </c:pt>
                <c:pt idx="2505">
                  <c:v>61.166699999999999</c:v>
                </c:pt>
                <c:pt idx="2506">
                  <c:v>61.166699999999999</c:v>
                </c:pt>
                <c:pt idx="2507">
                  <c:v>61.166699999999999</c:v>
                </c:pt>
                <c:pt idx="2508">
                  <c:v>61.166699999999999</c:v>
                </c:pt>
                <c:pt idx="2509">
                  <c:v>61.166699999999999</c:v>
                </c:pt>
                <c:pt idx="2510">
                  <c:v>61.166699999999999</c:v>
                </c:pt>
                <c:pt idx="2511">
                  <c:v>61.166699999999999</c:v>
                </c:pt>
                <c:pt idx="2512">
                  <c:v>61.166699999999999</c:v>
                </c:pt>
                <c:pt idx="2513">
                  <c:v>61.166699999999999</c:v>
                </c:pt>
                <c:pt idx="2514">
                  <c:v>61.166699999999999</c:v>
                </c:pt>
                <c:pt idx="2515">
                  <c:v>61.166699999999999</c:v>
                </c:pt>
                <c:pt idx="2516">
                  <c:v>61.166699999999999</c:v>
                </c:pt>
                <c:pt idx="2517">
                  <c:v>61.166699999999999</c:v>
                </c:pt>
                <c:pt idx="2518">
                  <c:v>61.166699999999999</c:v>
                </c:pt>
                <c:pt idx="2519">
                  <c:v>61.166699999999999</c:v>
                </c:pt>
                <c:pt idx="2520">
                  <c:v>61.166699999999999</c:v>
                </c:pt>
                <c:pt idx="2521">
                  <c:v>61.166699999999999</c:v>
                </c:pt>
                <c:pt idx="2522">
                  <c:v>61.166699999999999</c:v>
                </c:pt>
                <c:pt idx="2523">
                  <c:v>61.166699999999999</c:v>
                </c:pt>
                <c:pt idx="2524">
                  <c:v>61.166699999999999</c:v>
                </c:pt>
                <c:pt idx="2525">
                  <c:v>61.166699999999999</c:v>
                </c:pt>
                <c:pt idx="2526">
                  <c:v>61.166699999999999</c:v>
                </c:pt>
                <c:pt idx="2527">
                  <c:v>61.166699999999999</c:v>
                </c:pt>
                <c:pt idx="2528">
                  <c:v>61.166699999999999</c:v>
                </c:pt>
                <c:pt idx="2529">
                  <c:v>61.166699999999999</c:v>
                </c:pt>
                <c:pt idx="2530">
                  <c:v>61.166699999999999</c:v>
                </c:pt>
                <c:pt idx="2531">
                  <c:v>61.166699999999999</c:v>
                </c:pt>
                <c:pt idx="2532">
                  <c:v>61.166699999999999</c:v>
                </c:pt>
                <c:pt idx="2533">
                  <c:v>61.166699999999999</c:v>
                </c:pt>
                <c:pt idx="2534">
                  <c:v>61.166699999999999</c:v>
                </c:pt>
                <c:pt idx="2535">
                  <c:v>61.166699999999999</c:v>
                </c:pt>
                <c:pt idx="2536">
                  <c:v>61.166699999999999</c:v>
                </c:pt>
                <c:pt idx="2537">
                  <c:v>61.166699999999999</c:v>
                </c:pt>
                <c:pt idx="2538">
                  <c:v>61.166699999999999</c:v>
                </c:pt>
                <c:pt idx="2539">
                  <c:v>61.166699999999999</c:v>
                </c:pt>
                <c:pt idx="2540">
                  <c:v>61.166699999999999</c:v>
                </c:pt>
                <c:pt idx="2541">
                  <c:v>61.166699999999999</c:v>
                </c:pt>
                <c:pt idx="2542">
                  <c:v>61.166699999999999</c:v>
                </c:pt>
                <c:pt idx="2543">
                  <c:v>61.166699999999999</c:v>
                </c:pt>
                <c:pt idx="2544">
                  <c:v>61.166699999999999</c:v>
                </c:pt>
                <c:pt idx="2545">
                  <c:v>61.166699999999999</c:v>
                </c:pt>
                <c:pt idx="2546">
                  <c:v>61.166699999999999</c:v>
                </c:pt>
                <c:pt idx="2547">
                  <c:v>61.166699999999999</c:v>
                </c:pt>
                <c:pt idx="2548">
                  <c:v>61.166699999999999</c:v>
                </c:pt>
                <c:pt idx="2549">
                  <c:v>61.166699999999999</c:v>
                </c:pt>
                <c:pt idx="2550">
                  <c:v>61.166699999999999</c:v>
                </c:pt>
                <c:pt idx="2551">
                  <c:v>61.166699999999999</c:v>
                </c:pt>
                <c:pt idx="2552">
                  <c:v>61.166699999999999</c:v>
                </c:pt>
                <c:pt idx="2553">
                  <c:v>61.166699999999999</c:v>
                </c:pt>
                <c:pt idx="2554">
                  <c:v>61.166699999999999</c:v>
                </c:pt>
                <c:pt idx="2555">
                  <c:v>61.166699999999999</c:v>
                </c:pt>
                <c:pt idx="2556">
                  <c:v>61.166699999999999</c:v>
                </c:pt>
                <c:pt idx="2557">
                  <c:v>61.166699999999999</c:v>
                </c:pt>
                <c:pt idx="2558">
                  <c:v>61.166699999999999</c:v>
                </c:pt>
                <c:pt idx="2559">
                  <c:v>61.166699999999999</c:v>
                </c:pt>
                <c:pt idx="2560">
                  <c:v>61.166699999999999</c:v>
                </c:pt>
                <c:pt idx="2561">
                  <c:v>61.166699999999999</c:v>
                </c:pt>
                <c:pt idx="2562">
                  <c:v>61.166699999999999</c:v>
                </c:pt>
                <c:pt idx="2563">
                  <c:v>61.166699999999999</c:v>
                </c:pt>
                <c:pt idx="2564">
                  <c:v>61.166699999999999</c:v>
                </c:pt>
                <c:pt idx="2565">
                  <c:v>61.166699999999999</c:v>
                </c:pt>
                <c:pt idx="2566">
                  <c:v>61.166699999999999</c:v>
                </c:pt>
                <c:pt idx="2567">
                  <c:v>61.166699999999999</c:v>
                </c:pt>
                <c:pt idx="2568">
                  <c:v>61.166699999999999</c:v>
                </c:pt>
                <c:pt idx="2569">
                  <c:v>61.166699999999999</c:v>
                </c:pt>
                <c:pt idx="2570">
                  <c:v>61.166699999999999</c:v>
                </c:pt>
                <c:pt idx="2571">
                  <c:v>61.166699999999999</c:v>
                </c:pt>
                <c:pt idx="2572">
                  <c:v>61.166699999999999</c:v>
                </c:pt>
                <c:pt idx="2573">
                  <c:v>61.166699999999999</c:v>
                </c:pt>
                <c:pt idx="2574">
                  <c:v>61.166699999999999</c:v>
                </c:pt>
                <c:pt idx="2575">
                  <c:v>61.166699999999999</c:v>
                </c:pt>
                <c:pt idx="2576">
                  <c:v>61.166699999999999</c:v>
                </c:pt>
                <c:pt idx="2577">
                  <c:v>61.166699999999999</c:v>
                </c:pt>
                <c:pt idx="2578">
                  <c:v>61.166699999999999</c:v>
                </c:pt>
                <c:pt idx="2579">
                  <c:v>61.166699999999999</c:v>
                </c:pt>
                <c:pt idx="2580">
                  <c:v>61.166699999999999</c:v>
                </c:pt>
                <c:pt idx="2581">
                  <c:v>61.166699999999999</c:v>
                </c:pt>
                <c:pt idx="2582">
                  <c:v>61.166699999999999</c:v>
                </c:pt>
                <c:pt idx="2583">
                  <c:v>61.166699999999999</c:v>
                </c:pt>
                <c:pt idx="2584">
                  <c:v>61.166699999999999</c:v>
                </c:pt>
                <c:pt idx="2585">
                  <c:v>61.166699999999999</c:v>
                </c:pt>
                <c:pt idx="2586">
                  <c:v>61.166699999999999</c:v>
                </c:pt>
                <c:pt idx="2587">
                  <c:v>61.166699999999999</c:v>
                </c:pt>
                <c:pt idx="2588">
                  <c:v>61.166699999999999</c:v>
                </c:pt>
                <c:pt idx="2589">
                  <c:v>61.166699999999999</c:v>
                </c:pt>
                <c:pt idx="2590">
                  <c:v>61.166699999999999</c:v>
                </c:pt>
                <c:pt idx="2591">
                  <c:v>61.166699999999999</c:v>
                </c:pt>
                <c:pt idx="2592">
                  <c:v>61.166699999999999</c:v>
                </c:pt>
                <c:pt idx="2593">
                  <c:v>61.166699999999999</c:v>
                </c:pt>
                <c:pt idx="2594">
                  <c:v>61.166699999999999</c:v>
                </c:pt>
                <c:pt idx="2595">
                  <c:v>61.166699999999999</c:v>
                </c:pt>
                <c:pt idx="2596">
                  <c:v>61.166699999999999</c:v>
                </c:pt>
                <c:pt idx="2597">
                  <c:v>61.166699999999999</c:v>
                </c:pt>
                <c:pt idx="2598">
                  <c:v>61.166699999999999</c:v>
                </c:pt>
                <c:pt idx="2599">
                  <c:v>61.166699999999999</c:v>
                </c:pt>
                <c:pt idx="2600">
                  <c:v>61.166699999999999</c:v>
                </c:pt>
                <c:pt idx="2601">
                  <c:v>61.166699999999999</c:v>
                </c:pt>
                <c:pt idx="2602">
                  <c:v>61.166699999999999</c:v>
                </c:pt>
                <c:pt idx="2603">
                  <c:v>61.166699999999999</c:v>
                </c:pt>
                <c:pt idx="2604">
                  <c:v>61.166699999999999</c:v>
                </c:pt>
                <c:pt idx="2605">
                  <c:v>61.166699999999999</c:v>
                </c:pt>
                <c:pt idx="2606">
                  <c:v>61.166699999999999</c:v>
                </c:pt>
                <c:pt idx="2607">
                  <c:v>61.166699999999999</c:v>
                </c:pt>
                <c:pt idx="2608">
                  <c:v>61.166699999999999</c:v>
                </c:pt>
                <c:pt idx="2609">
                  <c:v>61.166699999999999</c:v>
                </c:pt>
                <c:pt idx="2610">
                  <c:v>61.166699999999999</c:v>
                </c:pt>
                <c:pt idx="2611">
                  <c:v>61.166699999999999</c:v>
                </c:pt>
                <c:pt idx="2612">
                  <c:v>61.166699999999999</c:v>
                </c:pt>
                <c:pt idx="2613">
                  <c:v>61.166699999999999</c:v>
                </c:pt>
                <c:pt idx="2614">
                  <c:v>61.166699999999999</c:v>
                </c:pt>
                <c:pt idx="2615">
                  <c:v>61.166699999999999</c:v>
                </c:pt>
                <c:pt idx="2616">
                  <c:v>61.166699999999999</c:v>
                </c:pt>
                <c:pt idx="2617">
                  <c:v>61.166699999999999</c:v>
                </c:pt>
                <c:pt idx="2618">
                  <c:v>61.166699999999999</c:v>
                </c:pt>
                <c:pt idx="2619">
                  <c:v>61.166699999999999</c:v>
                </c:pt>
                <c:pt idx="2620">
                  <c:v>61.166699999999999</c:v>
                </c:pt>
                <c:pt idx="2621">
                  <c:v>61.166699999999999</c:v>
                </c:pt>
                <c:pt idx="2622">
                  <c:v>61.166699999999999</c:v>
                </c:pt>
                <c:pt idx="2623">
                  <c:v>61.166699999999999</c:v>
                </c:pt>
                <c:pt idx="2624">
                  <c:v>61.166699999999999</c:v>
                </c:pt>
                <c:pt idx="2625">
                  <c:v>61.166699999999999</c:v>
                </c:pt>
                <c:pt idx="2626">
                  <c:v>61.166699999999999</c:v>
                </c:pt>
                <c:pt idx="2627">
                  <c:v>61.166699999999999</c:v>
                </c:pt>
                <c:pt idx="2628">
                  <c:v>61.166699999999999</c:v>
                </c:pt>
                <c:pt idx="2629">
                  <c:v>61.166699999999999</c:v>
                </c:pt>
                <c:pt idx="2630">
                  <c:v>61.166699999999999</c:v>
                </c:pt>
                <c:pt idx="2631">
                  <c:v>61.166699999999999</c:v>
                </c:pt>
                <c:pt idx="2632">
                  <c:v>61.166699999999999</c:v>
                </c:pt>
                <c:pt idx="2633">
                  <c:v>61.166699999999999</c:v>
                </c:pt>
                <c:pt idx="2634">
                  <c:v>61.166699999999999</c:v>
                </c:pt>
                <c:pt idx="2635">
                  <c:v>61.166699999999999</c:v>
                </c:pt>
                <c:pt idx="2636">
                  <c:v>61.166699999999999</c:v>
                </c:pt>
                <c:pt idx="2637">
                  <c:v>61.166699999999999</c:v>
                </c:pt>
                <c:pt idx="2638">
                  <c:v>61.166699999999999</c:v>
                </c:pt>
                <c:pt idx="2639">
                  <c:v>61.166699999999999</c:v>
                </c:pt>
                <c:pt idx="2640">
                  <c:v>61.166699999999999</c:v>
                </c:pt>
                <c:pt idx="2641">
                  <c:v>61.166699999999999</c:v>
                </c:pt>
                <c:pt idx="2642">
                  <c:v>61.166699999999999</c:v>
                </c:pt>
                <c:pt idx="2643">
                  <c:v>61.166699999999999</c:v>
                </c:pt>
                <c:pt idx="2644">
                  <c:v>61.166699999999999</c:v>
                </c:pt>
                <c:pt idx="2645">
                  <c:v>61.166699999999999</c:v>
                </c:pt>
                <c:pt idx="2646">
                  <c:v>61.166699999999999</c:v>
                </c:pt>
                <c:pt idx="2647">
                  <c:v>61.166699999999999</c:v>
                </c:pt>
                <c:pt idx="2648">
                  <c:v>61.166699999999999</c:v>
                </c:pt>
                <c:pt idx="2649">
                  <c:v>61.166699999999999</c:v>
                </c:pt>
                <c:pt idx="2650">
                  <c:v>61.166699999999999</c:v>
                </c:pt>
                <c:pt idx="2651">
                  <c:v>61.166699999999999</c:v>
                </c:pt>
                <c:pt idx="2652">
                  <c:v>61.166699999999999</c:v>
                </c:pt>
                <c:pt idx="2653">
                  <c:v>61.166699999999999</c:v>
                </c:pt>
                <c:pt idx="2654">
                  <c:v>61.166699999999999</c:v>
                </c:pt>
                <c:pt idx="2655">
                  <c:v>61.166699999999999</c:v>
                </c:pt>
                <c:pt idx="2656">
                  <c:v>61.166699999999999</c:v>
                </c:pt>
                <c:pt idx="2657">
                  <c:v>61.166699999999999</c:v>
                </c:pt>
                <c:pt idx="2658">
                  <c:v>61.166699999999999</c:v>
                </c:pt>
                <c:pt idx="2659">
                  <c:v>61.166699999999999</c:v>
                </c:pt>
                <c:pt idx="2660">
                  <c:v>61.166699999999999</c:v>
                </c:pt>
                <c:pt idx="2661">
                  <c:v>61.166699999999999</c:v>
                </c:pt>
                <c:pt idx="2662">
                  <c:v>61.166699999999999</c:v>
                </c:pt>
                <c:pt idx="2663">
                  <c:v>61.166699999999999</c:v>
                </c:pt>
                <c:pt idx="2664">
                  <c:v>61.166699999999999</c:v>
                </c:pt>
                <c:pt idx="2665">
                  <c:v>61.166699999999999</c:v>
                </c:pt>
                <c:pt idx="2666">
                  <c:v>61.166699999999999</c:v>
                </c:pt>
                <c:pt idx="2667">
                  <c:v>61.166699999999999</c:v>
                </c:pt>
                <c:pt idx="2668">
                  <c:v>61.166699999999999</c:v>
                </c:pt>
                <c:pt idx="2669">
                  <c:v>61.166699999999999</c:v>
                </c:pt>
                <c:pt idx="2670">
                  <c:v>61.166699999999999</c:v>
                </c:pt>
                <c:pt idx="2671">
                  <c:v>61.166699999999999</c:v>
                </c:pt>
                <c:pt idx="2672">
                  <c:v>61.166699999999999</c:v>
                </c:pt>
                <c:pt idx="2673">
                  <c:v>61.166699999999999</c:v>
                </c:pt>
                <c:pt idx="2674">
                  <c:v>61.166699999999999</c:v>
                </c:pt>
                <c:pt idx="2675">
                  <c:v>61.166699999999999</c:v>
                </c:pt>
                <c:pt idx="2676">
                  <c:v>61.166699999999999</c:v>
                </c:pt>
                <c:pt idx="2677">
                  <c:v>61.166699999999999</c:v>
                </c:pt>
                <c:pt idx="2678">
                  <c:v>61.166699999999999</c:v>
                </c:pt>
                <c:pt idx="2679">
                  <c:v>61.166699999999999</c:v>
                </c:pt>
                <c:pt idx="2680">
                  <c:v>61.166699999999999</c:v>
                </c:pt>
                <c:pt idx="2681">
                  <c:v>61.166699999999999</c:v>
                </c:pt>
                <c:pt idx="2682">
                  <c:v>61.166699999999999</c:v>
                </c:pt>
                <c:pt idx="2683">
                  <c:v>61.166699999999999</c:v>
                </c:pt>
                <c:pt idx="2684">
                  <c:v>61.166699999999999</c:v>
                </c:pt>
                <c:pt idx="2685">
                  <c:v>61.166699999999999</c:v>
                </c:pt>
                <c:pt idx="2686">
                  <c:v>61.166699999999999</c:v>
                </c:pt>
                <c:pt idx="2687">
                  <c:v>61.166699999999999</c:v>
                </c:pt>
                <c:pt idx="2688">
                  <c:v>61.166699999999999</c:v>
                </c:pt>
                <c:pt idx="2689">
                  <c:v>61.166699999999999</c:v>
                </c:pt>
                <c:pt idx="2690">
                  <c:v>61.166699999999999</c:v>
                </c:pt>
                <c:pt idx="2691">
                  <c:v>61.166699999999999</c:v>
                </c:pt>
                <c:pt idx="2692">
                  <c:v>61.166699999999999</c:v>
                </c:pt>
                <c:pt idx="2693">
                  <c:v>61.166699999999999</c:v>
                </c:pt>
                <c:pt idx="2694">
                  <c:v>61.166699999999999</c:v>
                </c:pt>
                <c:pt idx="2695">
                  <c:v>61.166699999999999</c:v>
                </c:pt>
                <c:pt idx="2696">
                  <c:v>61.166699999999999</c:v>
                </c:pt>
                <c:pt idx="2697">
                  <c:v>61.166699999999999</c:v>
                </c:pt>
                <c:pt idx="2698">
                  <c:v>61.166699999999999</c:v>
                </c:pt>
                <c:pt idx="2699">
                  <c:v>61.166699999999999</c:v>
                </c:pt>
                <c:pt idx="2700">
                  <c:v>61.166699999999999</c:v>
                </c:pt>
                <c:pt idx="2701">
                  <c:v>61.166699999999999</c:v>
                </c:pt>
                <c:pt idx="2702">
                  <c:v>61.166699999999999</c:v>
                </c:pt>
                <c:pt idx="2703">
                  <c:v>61.166699999999999</c:v>
                </c:pt>
                <c:pt idx="2704">
                  <c:v>61.166699999999999</c:v>
                </c:pt>
                <c:pt idx="2705">
                  <c:v>61.166699999999999</c:v>
                </c:pt>
                <c:pt idx="2706">
                  <c:v>61.166699999999999</c:v>
                </c:pt>
                <c:pt idx="2707">
                  <c:v>61.166699999999999</c:v>
                </c:pt>
                <c:pt idx="2708">
                  <c:v>61.166699999999999</c:v>
                </c:pt>
                <c:pt idx="2709">
                  <c:v>61.166699999999999</c:v>
                </c:pt>
                <c:pt idx="2710">
                  <c:v>61.166699999999999</c:v>
                </c:pt>
                <c:pt idx="2711">
                  <c:v>61.166699999999999</c:v>
                </c:pt>
                <c:pt idx="2712">
                  <c:v>61.166699999999999</c:v>
                </c:pt>
                <c:pt idx="2713">
                  <c:v>61.166699999999999</c:v>
                </c:pt>
                <c:pt idx="2714">
                  <c:v>61.166699999999999</c:v>
                </c:pt>
                <c:pt idx="2715">
                  <c:v>61.166699999999999</c:v>
                </c:pt>
                <c:pt idx="2716">
                  <c:v>61.166699999999999</c:v>
                </c:pt>
                <c:pt idx="2717">
                  <c:v>61.166699999999999</c:v>
                </c:pt>
                <c:pt idx="2718">
                  <c:v>61.166699999999999</c:v>
                </c:pt>
                <c:pt idx="2719">
                  <c:v>61.166699999999999</c:v>
                </c:pt>
                <c:pt idx="2720">
                  <c:v>61.166699999999999</c:v>
                </c:pt>
                <c:pt idx="2721">
                  <c:v>61.166699999999999</c:v>
                </c:pt>
                <c:pt idx="2722">
                  <c:v>61.166699999999999</c:v>
                </c:pt>
                <c:pt idx="2723">
                  <c:v>61.166699999999999</c:v>
                </c:pt>
                <c:pt idx="2724">
                  <c:v>61.166699999999999</c:v>
                </c:pt>
                <c:pt idx="2725">
                  <c:v>61.166699999999999</c:v>
                </c:pt>
                <c:pt idx="2726">
                  <c:v>61.166699999999999</c:v>
                </c:pt>
                <c:pt idx="2727">
                  <c:v>61.166699999999999</c:v>
                </c:pt>
                <c:pt idx="2728">
                  <c:v>61.166699999999999</c:v>
                </c:pt>
                <c:pt idx="2729">
                  <c:v>61.166699999999999</c:v>
                </c:pt>
                <c:pt idx="2730">
                  <c:v>61.166699999999999</c:v>
                </c:pt>
                <c:pt idx="2731">
                  <c:v>61.166699999999999</c:v>
                </c:pt>
                <c:pt idx="2732">
                  <c:v>61.166699999999999</c:v>
                </c:pt>
                <c:pt idx="2733">
                  <c:v>61.166699999999999</c:v>
                </c:pt>
                <c:pt idx="2734">
                  <c:v>61.166699999999999</c:v>
                </c:pt>
                <c:pt idx="2735">
                  <c:v>61.166699999999999</c:v>
                </c:pt>
                <c:pt idx="2736">
                  <c:v>61.166699999999999</c:v>
                </c:pt>
                <c:pt idx="2737">
                  <c:v>61.166699999999999</c:v>
                </c:pt>
                <c:pt idx="2738">
                  <c:v>61.166699999999999</c:v>
                </c:pt>
                <c:pt idx="2739">
                  <c:v>61.166699999999999</c:v>
                </c:pt>
                <c:pt idx="2740">
                  <c:v>61.166699999999999</c:v>
                </c:pt>
                <c:pt idx="2741">
                  <c:v>61.166699999999999</c:v>
                </c:pt>
                <c:pt idx="2742">
                  <c:v>61.166699999999999</c:v>
                </c:pt>
                <c:pt idx="2743">
                  <c:v>61.166699999999999</c:v>
                </c:pt>
                <c:pt idx="2744">
                  <c:v>61.166699999999999</c:v>
                </c:pt>
                <c:pt idx="2745">
                  <c:v>61.166699999999999</c:v>
                </c:pt>
                <c:pt idx="2746">
                  <c:v>61.166699999999999</c:v>
                </c:pt>
                <c:pt idx="2747">
                  <c:v>61.166699999999999</c:v>
                </c:pt>
                <c:pt idx="2748">
                  <c:v>61.166699999999999</c:v>
                </c:pt>
                <c:pt idx="2749">
                  <c:v>61.166699999999999</c:v>
                </c:pt>
                <c:pt idx="2750">
                  <c:v>61.166699999999999</c:v>
                </c:pt>
                <c:pt idx="2751">
                  <c:v>61.166699999999999</c:v>
                </c:pt>
                <c:pt idx="2752">
                  <c:v>61.166699999999999</c:v>
                </c:pt>
                <c:pt idx="2753">
                  <c:v>61.166699999999999</c:v>
                </c:pt>
                <c:pt idx="2754">
                  <c:v>61.166699999999999</c:v>
                </c:pt>
                <c:pt idx="2755">
                  <c:v>61.166699999999999</c:v>
                </c:pt>
                <c:pt idx="2756">
                  <c:v>61.166699999999999</c:v>
                </c:pt>
                <c:pt idx="2757">
                  <c:v>61.166699999999999</c:v>
                </c:pt>
                <c:pt idx="2758">
                  <c:v>61.166699999999999</c:v>
                </c:pt>
                <c:pt idx="2759">
                  <c:v>61.166699999999999</c:v>
                </c:pt>
                <c:pt idx="2760">
                  <c:v>61.166699999999999</c:v>
                </c:pt>
                <c:pt idx="2761">
                  <c:v>61.166699999999999</c:v>
                </c:pt>
                <c:pt idx="2762">
                  <c:v>61.166699999999999</c:v>
                </c:pt>
                <c:pt idx="2763">
                  <c:v>61.166699999999999</c:v>
                </c:pt>
                <c:pt idx="2764">
                  <c:v>61.166699999999999</c:v>
                </c:pt>
                <c:pt idx="2765">
                  <c:v>61.166699999999999</c:v>
                </c:pt>
                <c:pt idx="2766">
                  <c:v>61.166699999999999</c:v>
                </c:pt>
                <c:pt idx="2767">
                  <c:v>61.166699999999999</c:v>
                </c:pt>
                <c:pt idx="2768">
                  <c:v>61.166699999999999</c:v>
                </c:pt>
                <c:pt idx="2769">
                  <c:v>61.166699999999999</c:v>
                </c:pt>
                <c:pt idx="2770">
                  <c:v>61.166699999999999</c:v>
                </c:pt>
                <c:pt idx="2771">
                  <c:v>61.166699999999999</c:v>
                </c:pt>
                <c:pt idx="2772">
                  <c:v>61.166699999999999</c:v>
                </c:pt>
                <c:pt idx="2773">
                  <c:v>61.166699999999999</c:v>
                </c:pt>
                <c:pt idx="2774">
                  <c:v>61.166699999999999</c:v>
                </c:pt>
                <c:pt idx="2775">
                  <c:v>61.166699999999999</c:v>
                </c:pt>
                <c:pt idx="2776">
                  <c:v>61.166699999999999</c:v>
                </c:pt>
                <c:pt idx="2777">
                  <c:v>61.166699999999999</c:v>
                </c:pt>
                <c:pt idx="2778">
                  <c:v>61.166699999999999</c:v>
                </c:pt>
                <c:pt idx="2779">
                  <c:v>61.166699999999999</c:v>
                </c:pt>
                <c:pt idx="2780">
                  <c:v>61.166699999999999</c:v>
                </c:pt>
                <c:pt idx="2781">
                  <c:v>61.166699999999999</c:v>
                </c:pt>
                <c:pt idx="2782">
                  <c:v>61.166699999999999</c:v>
                </c:pt>
                <c:pt idx="2783">
                  <c:v>61.166699999999999</c:v>
                </c:pt>
                <c:pt idx="2784">
                  <c:v>61.166699999999999</c:v>
                </c:pt>
                <c:pt idx="2785">
                  <c:v>61.166699999999999</c:v>
                </c:pt>
                <c:pt idx="2786">
                  <c:v>61.166699999999999</c:v>
                </c:pt>
                <c:pt idx="2787">
                  <c:v>61.166699999999999</c:v>
                </c:pt>
                <c:pt idx="2788">
                  <c:v>61.166699999999999</c:v>
                </c:pt>
                <c:pt idx="2789">
                  <c:v>61.166699999999999</c:v>
                </c:pt>
                <c:pt idx="2790">
                  <c:v>61.166699999999999</c:v>
                </c:pt>
                <c:pt idx="2791">
                  <c:v>61.166699999999999</c:v>
                </c:pt>
                <c:pt idx="2792">
                  <c:v>61.166699999999999</c:v>
                </c:pt>
                <c:pt idx="2793">
                  <c:v>61.166699999999999</c:v>
                </c:pt>
                <c:pt idx="2794">
                  <c:v>61.166699999999999</c:v>
                </c:pt>
                <c:pt idx="2795">
                  <c:v>61.166699999999999</c:v>
                </c:pt>
                <c:pt idx="2796">
                  <c:v>61.166699999999999</c:v>
                </c:pt>
                <c:pt idx="2797">
                  <c:v>61.166699999999999</c:v>
                </c:pt>
                <c:pt idx="2798">
                  <c:v>61.166699999999999</c:v>
                </c:pt>
                <c:pt idx="2799">
                  <c:v>61.166699999999999</c:v>
                </c:pt>
                <c:pt idx="2800">
                  <c:v>61.166699999999999</c:v>
                </c:pt>
                <c:pt idx="2801">
                  <c:v>61.166699999999999</c:v>
                </c:pt>
                <c:pt idx="2802">
                  <c:v>61.166699999999999</c:v>
                </c:pt>
                <c:pt idx="2803">
                  <c:v>61.166699999999999</c:v>
                </c:pt>
                <c:pt idx="2804">
                  <c:v>61.166699999999999</c:v>
                </c:pt>
                <c:pt idx="2805">
                  <c:v>61.166699999999999</c:v>
                </c:pt>
                <c:pt idx="2806">
                  <c:v>61.166699999999999</c:v>
                </c:pt>
                <c:pt idx="2807">
                  <c:v>61.166699999999999</c:v>
                </c:pt>
                <c:pt idx="2808">
                  <c:v>61.166699999999999</c:v>
                </c:pt>
                <c:pt idx="2809">
                  <c:v>61.166699999999999</c:v>
                </c:pt>
                <c:pt idx="2810">
                  <c:v>61.166699999999999</c:v>
                </c:pt>
                <c:pt idx="2811">
                  <c:v>61.166699999999999</c:v>
                </c:pt>
                <c:pt idx="2812">
                  <c:v>61.166699999999999</c:v>
                </c:pt>
                <c:pt idx="2813">
                  <c:v>61.166699999999999</c:v>
                </c:pt>
                <c:pt idx="2814">
                  <c:v>61.166699999999999</c:v>
                </c:pt>
                <c:pt idx="2815">
                  <c:v>61.166699999999999</c:v>
                </c:pt>
                <c:pt idx="2816">
                  <c:v>61.166699999999999</c:v>
                </c:pt>
                <c:pt idx="2817">
                  <c:v>61.166699999999999</c:v>
                </c:pt>
                <c:pt idx="2818">
                  <c:v>61.166699999999999</c:v>
                </c:pt>
                <c:pt idx="2819">
                  <c:v>61.166699999999999</c:v>
                </c:pt>
                <c:pt idx="2820">
                  <c:v>61.166699999999999</c:v>
                </c:pt>
                <c:pt idx="2821">
                  <c:v>61.166699999999999</c:v>
                </c:pt>
                <c:pt idx="2822">
                  <c:v>61.166699999999999</c:v>
                </c:pt>
                <c:pt idx="2823">
                  <c:v>61.166699999999999</c:v>
                </c:pt>
                <c:pt idx="2824">
                  <c:v>61.166699999999999</c:v>
                </c:pt>
                <c:pt idx="2825">
                  <c:v>61.166699999999999</c:v>
                </c:pt>
                <c:pt idx="2826">
                  <c:v>61.166699999999999</c:v>
                </c:pt>
                <c:pt idx="2827">
                  <c:v>61.583300000000001</c:v>
                </c:pt>
                <c:pt idx="2828">
                  <c:v>61.583300000000001</c:v>
                </c:pt>
                <c:pt idx="2829">
                  <c:v>61.583300000000001</c:v>
                </c:pt>
                <c:pt idx="2830">
                  <c:v>61.583300000000001</c:v>
                </c:pt>
                <c:pt idx="2831">
                  <c:v>61.583300000000001</c:v>
                </c:pt>
                <c:pt idx="2832">
                  <c:v>61.583300000000001</c:v>
                </c:pt>
                <c:pt idx="2833">
                  <c:v>61.583300000000001</c:v>
                </c:pt>
                <c:pt idx="2834">
                  <c:v>61.583300000000001</c:v>
                </c:pt>
                <c:pt idx="2835">
                  <c:v>61.583300000000001</c:v>
                </c:pt>
                <c:pt idx="2836">
                  <c:v>61.583300000000001</c:v>
                </c:pt>
                <c:pt idx="2837">
                  <c:v>61.583300000000001</c:v>
                </c:pt>
                <c:pt idx="2838">
                  <c:v>61.583300000000001</c:v>
                </c:pt>
                <c:pt idx="2839">
                  <c:v>61.583300000000001</c:v>
                </c:pt>
                <c:pt idx="2840">
                  <c:v>61.583300000000001</c:v>
                </c:pt>
                <c:pt idx="2841">
                  <c:v>61.583300000000001</c:v>
                </c:pt>
                <c:pt idx="2842">
                  <c:v>61.583300000000001</c:v>
                </c:pt>
                <c:pt idx="2843">
                  <c:v>61.583300000000001</c:v>
                </c:pt>
                <c:pt idx="2844">
                  <c:v>61.583300000000001</c:v>
                </c:pt>
                <c:pt idx="2845">
                  <c:v>61.583300000000001</c:v>
                </c:pt>
                <c:pt idx="2846">
                  <c:v>61.583300000000001</c:v>
                </c:pt>
                <c:pt idx="2847">
                  <c:v>61.583300000000001</c:v>
                </c:pt>
                <c:pt idx="2848">
                  <c:v>61.583300000000001</c:v>
                </c:pt>
                <c:pt idx="2849">
                  <c:v>61.583300000000001</c:v>
                </c:pt>
                <c:pt idx="2850">
                  <c:v>61.583300000000001</c:v>
                </c:pt>
                <c:pt idx="2851">
                  <c:v>61.583300000000001</c:v>
                </c:pt>
                <c:pt idx="2852">
                  <c:v>61.583300000000001</c:v>
                </c:pt>
                <c:pt idx="2853">
                  <c:v>61.583300000000001</c:v>
                </c:pt>
                <c:pt idx="2854">
                  <c:v>61.583300000000001</c:v>
                </c:pt>
                <c:pt idx="2855">
                  <c:v>61.583300000000001</c:v>
                </c:pt>
                <c:pt idx="2856">
                  <c:v>61.583300000000001</c:v>
                </c:pt>
                <c:pt idx="2857">
                  <c:v>61.583300000000001</c:v>
                </c:pt>
                <c:pt idx="2858">
                  <c:v>61.583300000000001</c:v>
                </c:pt>
                <c:pt idx="2859">
                  <c:v>61.583300000000001</c:v>
                </c:pt>
                <c:pt idx="2860">
                  <c:v>61.583300000000001</c:v>
                </c:pt>
                <c:pt idx="2861">
                  <c:v>61.583300000000001</c:v>
                </c:pt>
                <c:pt idx="2862">
                  <c:v>61.583300000000001</c:v>
                </c:pt>
                <c:pt idx="2863">
                  <c:v>61.583300000000001</c:v>
                </c:pt>
                <c:pt idx="2864">
                  <c:v>61.583300000000001</c:v>
                </c:pt>
                <c:pt idx="2865">
                  <c:v>61.583300000000001</c:v>
                </c:pt>
                <c:pt idx="2866">
                  <c:v>61.583300000000001</c:v>
                </c:pt>
                <c:pt idx="2867">
                  <c:v>61.583300000000001</c:v>
                </c:pt>
                <c:pt idx="2868">
                  <c:v>61.583300000000001</c:v>
                </c:pt>
                <c:pt idx="2869">
                  <c:v>61.583300000000001</c:v>
                </c:pt>
                <c:pt idx="2870">
                  <c:v>61.583300000000001</c:v>
                </c:pt>
                <c:pt idx="2871">
                  <c:v>61.583300000000001</c:v>
                </c:pt>
                <c:pt idx="2872">
                  <c:v>61.583300000000001</c:v>
                </c:pt>
                <c:pt idx="2873">
                  <c:v>61.583300000000001</c:v>
                </c:pt>
                <c:pt idx="2874">
                  <c:v>61.583300000000001</c:v>
                </c:pt>
                <c:pt idx="2875">
                  <c:v>61.583300000000001</c:v>
                </c:pt>
                <c:pt idx="2876">
                  <c:v>61.583300000000001</c:v>
                </c:pt>
                <c:pt idx="2877">
                  <c:v>61.583300000000001</c:v>
                </c:pt>
                <c:pt idx="2878">
                  <c:v>61.583300000000001</c:v>
                </c:pt>
                <c:pt idx="2879">
                  <c:v>61.583300000000001</c:v>
                </c:pt>
                <c:pt idx="2880">
                  <c:v>61.583300000000001</c:v>
                </c:pt>
                <c:pt idx="2881">
                  <c:v>61.583300000000001</c:v>
                </c:pt>
                <c:pt idx="2882">
                  <c:v>61.583300000000001</c:v>
                </c:pt>
                <c:pt idx="2883">
                  <c:v>61.583300000000001</c:v>
                </c:pt>
                <c:pt idx="2884">
                  <c:v>61.583300000000001</c:v>
                </c:pt>
                <c:pt idx="2885">
                  <c:v>61.583300000000001</c:v>
                </c:pt>
                <c:pt idx="2886">
                  <c:v>61.583300000000001</c:v>
                </c:pt>
                <c:pt idx="2887">
                  <c:v>61.583300000000001</c:v>
                </c:pt>
                <c:pt idx="2888">
                  <c:v>61.583300000000001</c:v>
                </c:pt>
                <c:pt idx="2889">
                  <c:v>61.583300000000001</c:v>
                </c:pt>
                <c:pt idx="2890">
                  <c:v>61.583300000000001</c:v>
                </c:pt>
                <c:pt idx="2891">
                  <c:v>61.583300000000001</c:v>
                </c:pt>
                <c:pt idx="2892">
                  <c:v>61.583300000000001</c:v>
                </c:pt>
                <c:pt idx="2893">
                  <c:v>61.583300000000001</c:v>
                </c:pt>
                <c:pt idx="2894">
                  <c:v>61.583300000000001</c:v>
                </c:pt>
                <c:pt idx="2895">
                  <c:v>61.583300000000001</c:v>
                </c:pt>
                <c:pt idx="2896">
                  <c:v>61.583300000000001</c:v>
                </c:pt>
                <c:pt idx="2897">
                  <c:v>61.583300000000001</c:v>
                </c:pt>
                <c:pt idx="2898">
                  <c:v>61.583300000000001</c:v>
                </c:pt>
                <c:pt idx="2899">
                  <c:v>61.583300000000001</c:v>
                </c:pt>
                <c:pt idx="2900">
                  <c:v>61.583300000000001</c:v>
                </c:pt>
                <c:pt idx="2901">
                  <c:v>61.583300000000001</c:v>
                </c:pt>
                <c:pt idx="2902">
                  <c:v>61.583300000000001</c:v>
                </c:pt>
                <c:pt idx="2903">
                  <c:v>61.583300000000001</c:v>
                </c:pt>
                <c:pt idx="2904">
                  <c:v>61.583300000000001</c:v>
                </c:pt>
                <c:pt idx="2905">
                  <c:v>61.583300000000001</c:v>
                </c:pt>
                <c:pt idx="2906">
                  <c:v>61.583300000000001</c:v>
                </c:pt>
                <c:pt idx="2907">
                  <c:v>61.583300000000001</c:v>
                </c:pt>
                <c:pt idx="2908">
                  <c:v>61.583300000000001</c:v>
                </c:pt>
                <c:pt idx="2909">
                  <c:v>61.583300000000001</c:v>
                </c:pt>
                <c:pt idx="2910">
                  <c:v>61.583300000000001</c:v>
                </c:pt>
                <c:pt idx="2911">
                  <c:v>61.583300000000001</c:v>
                </c:pt>
                <c:pt idx="2912">
                  <c:v>61.583300000000001</c:v>
                </c:pt>
                <c:pt idx="2913">
                  <c:v>61.583300000000001</c:v>
                </c:pt>
                <c:pt idx="2914">
                  <c:v>61.583300000000001</c:v>
                </c:pt>
                <c:pt idx="2915">
                  <c:v>61.583300000000001</c:v>
                </c:pt>
                <c:pt idx="2916">
                  <c:v>61.583300000000001</c:v>
                </c:pt>
                <c:pt idx="2917">
                  <c:v>61.583300000000001</c:v>
                </c:pt>
                <c:pt idx="2918">
                  <c:v>61.583300000000001</c:v>
                </c:pt>
                <c:pt idx="2919">
                  <c:v>61.583300000000001</c:v>
                </c:pt>
                <c:pt idx="2920">
                  <c:v>61.583300000000001</c:v>
                </c:pt>
                <c:pt idx="2921">
                  <c:v>61.583300000000001</c:v>
                </c:pt>
                <c:pt idx="2922">
                  <c:v>61.583300000000001</c:v>
                </c:pt>
                <c:pt idx="2923">
                  <c:v>61.583300000000001</c:v>
                </c:pt>
                <c:pt idx="2924">
                  <c:v>61.583300000000001</c:v>
                </c:pt>
                <c:pt idx="2925">
                  <c:v>61.583300000000001</c:v>
                </c:pt>
                <c:pt idx="2926">
                  <c:v>61.583300000000001</c:v>
                </c:pt>
                <c:pt idx="2927">
                  <c:v>61.583300000000001</c:v>
                </c:pt>
                <c:pt idx="2928">
                  <c:v>61.583300000000001</c:v>
                </c:pt>
                <c:pt idx="2929">
                  <c:v>61.583300000000001</c:v>
                </c:pt>
                <c:pt idx="2930">
                  <c:v>61.583300000000001</c:v>
                </c:pt>
                <c:pt idx="2931">
                  <c:v>61.583300000000001</c:v>
                </c:pt>
                <c:pt idx="2932">
                  <c:v>61.583300000000001</c:v>
                </c:pt>
                <c:pt idx="2933">
                  <c:v>61.583300000000001</c:v>
                </c:pt>
                <c:pt idx="2934">
                  <c:v>61.583300000000001</c:v>
                </c:pt>
                <c:pt idx="2935">
                  <c:v>61.583300000000001</c:v>
                </c:pt>
                <c:pt idx="2936">
                  <c:v>61.583300000000001</c:v>
                </c:pt>
                <c:pt idx="2937">
                  <c:v>61.583300000000001</c:v>
                </c:pt>
                <c:pt idx="2938">
                  <c:v>61.583300000000001</c:v>
                </c:pt>
                <c:pt idx="2939">
                  <c:v>61.583300000000001</c:v>
                </c:pt>
                <c:pt idx="2940">
                  <c:v>61.583300000000001</c:v>
                </c:pt>
                <c:pt idx="2941">
                  <c:v>61.583300000000001</c:v>
                </c:pt>
                <c:pt idx="2942">
                  <c:v>61.583300000000001</c:v>
                </c:pt>
                <c:pt idx="2943">
                  <c:v>61.583300000000001</c:v>
                </c:pt>
                <c:pt idx="2944">
                  <c:v>61.583300000000001</c:v>
                </c:pt>
                <c:pt idx="2945">
                  <c:v>61.583300000000001</c:v>
                </c:pt>
                <c:pt idx="2946">
                  <c:v>61.583300000000001</c:v>
                </c:pt>
                <c:pt idx="2947">
                  <c:v>61.583300000000001</c:v>
                </c:pt>
                <c:pt idx="2948">
                  <c:v>61.583300000000001</c:v>
                </c:pt>
                <c:pt idx="2949">
                  <c:v>61.583300000000001</c:v>
                </c:pt>
                <c:pt idx="2950">
                  <c:v>61.583300000000001</c:v>
                </c:pt>
                <c:pt idx="2951">
                  <c:v>61.583300000000001</c:v>
                </c:pt>
                <c:pt idx="2952">
                  <c:v>61.583300000000001</c:v>
                </c:pt>
                <c:pt idx="2953">
                  <c:v>61.583300000000001</c:v>
                </c:pt>
                <c:pt idx="2954">
                  <c:v>61.583300000000001</c:v>
                </c:pt>
                <c:pt idx="2955">
                  <c:v>61.583300000000001</c:v>
                </c:pt>
                <c:pt idx="2956">
                  <c:v>61.583300000000001</c:v>
                </c:pt>
                <c:pt idx="2957">
                  <c:v>61.583300000000001</c:v>
                </c:pt>
                <c:pt idx="2958">
                  <c:v>61.583300000000001</c:v>
                </c:pt>
                <c:pt idx="2959">
                  <c:v>61.583300000000001</c:v>
                </c:pt>
                <c:pt idx="2960">
                  <c:v>61.583300000000001</c:v>
                </c:pt>
                <c:pt idx="2961">
                  <c:v>61.583300000000001</c:v>
                </c:pt>
                <c:pt idx="2962">
                  <c:v>61.583300000000001</c:v>
                </c:pt>
                <c:pt idx="2963">
                  <c:v>61.583300000000001</c:v>
                </c:pt>
                <c:pt idx="2964">
                  <c:v>61.583300000000001</c:v>
                </c:pt>
                <c:pt idx="2965">
                  <c:v>61.583300000000001</c:v>
                </c:pt>
                <c:pt idx="2966">
                  <c:v>61.583300000000001</c:v>
                </c:pt>
                <c:pt idx="2967">
                  <c:v>61.583300000000001</c:v>
                </c:pt>
                <c:pt idx="2968">
                  <c:v>61.583300000000001</c:v>
                </c:pt>
                <c:pt idx="2969">
                  <c:v>61.583300000000001</c:v>
                </c:pt>
                <c:pt idx="2970">
                  <c:v>61.583300000000001</c:v>
                </c:pt>
                <c:pt idx="2971">
                  <c:v>61.583300000000001</c:v>
                </c:pt>
                <c:pt idx="2972">
                  <c:v>61.583300000000001</c:v>
                </c:pt>
                <c:pt idx="2973">
                  <c:v>61.583300000000001</c:v>
                </c:pt>
                <c:pt idx="2974">
                  <c:v>61.583300000000001</c:v>
                </c:pt>
                <c:pt idx="2975">
                  <c:v>61.583300000000001</c:v>
                </c:pt>
                <c:pt idx="2976">
                  <c:v>61.583300000000001</c:v>
                </c:pt>
                <c:pt idx="2977">
                  <c:v>61.583300000000001</c:v>
                </c:pt>
                <c:pt idx="2978">
                  <c:v>61.583300000000001</c:v>
                </c:pt>
                <c:pt idx="2979">
                  <c:v>61.583300000000001</c:v>
                </c:pt>
                <c:pt idx="2980">
                  <c:v>61.583300000000001</c:v>
                </c:pt>
                <c:pt idx="2981">
                  <c:v>61.583300000000001</c:v>
                </c:pt>
                <c:pt idx="2982">
                  <c:v>61.583300000000001</c:v>
                </c:pt>
                <c:pt idx="2983">
                  <c:v>61.583300000000001</c:v>
                </c:pt>
                <c:pt idx="2984">
                  <c:v>61.583300000000001</c:v>
                </c:pt>
                <c:pt idx="2985">
                  <c:v>61.583300000000001</c:v>
                </c:pt>
                <c:pt idx="2986">
                  <c:v>61.583300000000001</c:v>
                </c:pt>
                <c:pt idx="2987">
                  <c:v>61.583300000000001</c:v>
                </c:pt>
                <c:pt idx="2988">
                  <c:v>61.583300000000001</c:v>
                </c:pt>
                <c:pt idx="2989">
                  <c:v>61.583300000000001</c:v>
                </c:pt>
                <c:pt idx="2990">
                  <c:v>61.583300000000001</c:v>
                </c:pt>
                <c:pt idx="2991">
                  <c:v>61.583300000000001</c:v>
                </c:pt>
                <c:pt idx="2992">
                  <c:v>61.583300000000001</c:v>
                </c:pt>
                <c:pt idx="2993">
                  <c:v>61.583300000000001</c:v>
                </c:pt>
                <c:pt idx="2994">
                  <c:v>61.583300000000001</c:v>
                </c:pt>
                <c:pt idx="2995">
                  <c:v>61.583300000000001</c:v>
                </c:pt>
                <c:pt idx="2996">
                  <c:v>61.583300000000001</c:v>
                </c:pt>
                <c:pt idx="2997">
                  <c:v>61.583300000000001</c:v>
                </c:pt>
                <c:pt idx="2998">
                  <c:v>61.583300000000001</c:v>
                </c:pt>
                <c:pt idx="2999">
                  <c:v>61.583300000000001</c:v>
                </c:pt>
                <c:pt idx="3000">
                  <c:v>61.583300000000001</c:v>
                </c:pt>
                <c:pt idx="3001">
                  <c:v>61.583300000000001</c:v>
                </c:pt>
                <c:pt idx="3002">
                  <c:v>61.583300000000001</c:v>
                </c:pt>
                <c:pt idx="3003">
                  <c:v>61.583300000000001</c:v>
                </c:pt>
                <c:pt idx="3004">
                  <c:v>61.583300000000001</c:v>
                </c:pt>
                <c:pt idx="3005">
                  <c:v>61.583300000000001</c:v>
                </c:pt>
                <c:pt idx="3006">
                  <c:v>61.583300000000001</c:v>
                </c:pt>
                <c:pt idx="3007">
                  <c:v>61.583300000000001</c:v>
                </c:pt>
                <c:pt idx="3008">
                  <c:v>61.583300000000001</c:v>
                </c:pt>
                <c:pt idx="3009">
                  <c:v>61.583300000000001</c:v>
                </c:pt>
                <c:pt idx="3010">
                  <c:v>61.583300000000001</c:v>
                </c:pt>
                <c:pt idx="3011">
                  <c:v>61.583300000000001</c:v>
                </c:pt>
                <c:pt idx="3012">
                  <c:v>61.583300000000001</c:v>
                </c:pt>
                <c:pt idx="3013">
                  <c:v>61.583300000000001</c:v>
                </c:pt>
                <c:pt idx="3014">
                  <c:v>61.583300000000001</c:v>
                </c:pt>
                <c:pt idx="3015">
                  <c:v>61.583300000000001</c:v>
                </c:pt>
                <c:pt idx="3016">
                  <c:v>61.583300000000001</c:v>
                </c:pt>
                <c:pt idx="3017">
                  <c:v>61.583300000000001</c:v>
                </c:pt>
                <c:pt idx="3018">
                  <c:v>61.583300000000001</c:v>
                </c:pt>
                <c:pt idx="3019">
                  <c:v>61.583300000000001</c:v>
                </c:pt>
                <c:pt idx="3020">
                  <c:v>61.583300000000001</c:v>
                </c:pt>
                <c:pt idx="3021">
                  <c:v>61.583300000000001</c:v>
                </c:pt>
                <c:pt idx="3022">
                  <c:v>61.583300000000001</c:v>
                </c:pt>
                <c:pt idx="3023">
                  <c:v>61.583300000000001</c:v>
                </c:pt>
                <c:pt idx="3024">
                  <c:v>61.583300000000001</c:v>
                </c:pt>
                <c:pt idx="3025">
                  <c:v>61.583300000000001</c:v>
                </c:pt>
                <c:pt idx="3026">
                  <c:v>61.583300000000001</c:v>
                </c:pt>
                <c:pt idx="3027">
                  <c:v>61.583300000000001</c:v>
                </c:pt>
                <c:pt idx="3028">
                  <c:v>61.583300000000001</c:v>
                </c:pt>
                <c:pt idx="3029">
                  <c:v>61.583300000000001</c:v>
                </c:pt>
                <c:pt idx="3030">
                  <c:v>61.583300000000001</c:v>
                </c:pt>
                <c:pt idx="3031">
                  <c:v>61.583300000000001</c:v>
                </c:pt>
                <c:pt idx="3032">
                  <c:v>61.583300000000001</c:v>
                </c:pt>
                <c:pt idx="3033">
                  <c:v>61.583300000000001</c:v>
                </c:pt>
                <c:pt idx="3034">
                  <c:v>61.583300000000001</c:v>
                </c:pt>
                <c:pt idx="3035">
                  <c:v>61.583300000000001</c:v>
                </c:pt>
                <c:pt idx="3036">
                  <c:v>61.583300000000001</c:v>
                </c:pt>
                <c:pt idx="3037">
                  <c:v>61.583300000000001</c:v>
                </c:pt>
                <c:pt idx="3038">
                  <c:v>61.583300000000001</c:v>
                </c:pt>
                <c:pt idx="3039">
                  <c:v>61.583300000000001</c:v>
                </c:pt>
                <c:pt idx="3040">
                  <c:v>61.583300000000001</c:v>
                </c:pt>
                <c:pt idx="3041">
                  <c:v>61.583300000000001</c:v>
                </c:pt>
                <c:pt idx="3042">
                  <c:v>61.583300000000001</c:v>
                </c:pt>
                <c:pt idx="3043">
                  <c:v>61.583300000000001</c:v>
                </c:pt>
                <c:pt idx="3044">
                  <c:v>61.583300000000001</c:v>
                </c:pt>
                <c:pt idx="3045">
                  <c:v>61.583300000000001</c:v>
                </c:pt>
                <c:pt idx="3046">
                  <c:v>61.583300000000001</c:v>
                </c:pt>
                <c:pt idx="3047">
                  <c:v>61.583300000000001</c:v>
                </c:pt>
                <c:pt idx="3048">
                  <c:v>61.583300000000001</c:v>
                </c:pt>
                <c:pt idx="3049">
                  <c:v>61.583300000000001</c:v>
                </c:pt>
                <c:pt idx="3050">
                  <c:v>61.583300000000001</c:v>
                </c:pt>
                <c:pt idx="3051">
                  <c:v>61.583300000000001</c:v>
                </c:pt>
                <c:pt idx="3052">
                  <c:v>61.583300000000001</c:v>
                </c:pt>
                <c:pt idx="3053">
                  <c:v>61.583300000000001</c:v>
                </c:pt>
                <c:pt idx="3054">
                  <c:v>61.583300000000001</c:v>
                </c:pt>
                <c:pt idx="3055">
                  <c:v>61.583300000000001</c:v>
                </c:pt>
                <c:pt idx="3056">
                  <c:v>61.583300000000001</c:v>
                </c:pt>
                <c:pt idx="3057">
                  <c:v>61.583300000000001</c:v>
                </c:pt>
                <c:pt idx="3058">
                  <c:v>61.583300000000001</c:v>
                </c:pt>
                <c:pt idx="3059">
                  <c:v>61.583300000000001</c:v>
                </c:pt>
                <c:pt idx="3060">
                  <c:v>61.583300000000001</c:v>
                </c:pt>
                <c:pt idx="3061">
                  <c:v>61.583300000000001</c:v>
                </c:pt>
                <c:pt idx="3062">
                  <c:v>61.583300000000001</c:v>
                </c:pt>
                <c:pt idx="3063">
                  <c:v>61.583300000000001</c:v>
                </c:pt>
                <c:pt idx="3064">
                  <c:v>61.583300000000001</c:v>
                </c:pt>
                <c:pt idx="3065">
                  <c:v>61.583300000000001</c:v>
                </c:pt>
                <c:pt idx="3066">
                  <c:v>61.583300000000001</c:v>
                </c:pt>
                <c:pt idx="3067">
                  <c:v>61.583300000000001</c:v>
                </c:pt>
                <c:pt idx="3068">
                  <c:v>61.583300000000001</c:v>
                </c:pt>
                <c:pt idx="3069">
                  <c:v>61.583300000000001</c:v>
                </c:pt>
                <c:pt idx="3070">
                  <c:v>61.583300000000001</c:v>
                </c:pt>
                <c:pt idx="3071">
                  <c:v>61.583300000000001</c:v>
                </c:pt>
                <c:pt idx="3072">
                  <c:v>61.583300000000001</c:v>
                </c:pt>
                <c:pt idx="3073">
                  <c:v>61.583300000000001</c:v>
                </c:pt>
                <c:pt idx="3074">
                  <c:v>61.583300000000001</c:v>
                </c:pt>
                <c:pt idx="3075">
                  <c:v>61.583300000000001</c:v>
                </c:pt>
                <c:pt idx="3076">
                  <c:v>61.583300000000001</c:v>
                </c:pt>
                <c:pt idx="3077">
                  <c:v>61.583300000000001</c:v>
                </c:pt>
                <c:pt idx="3078">
                  <c:v>61.583300000000001</c:v>
                </c:pt>
                <c:pt idx="3079">
                  <c:v>61.583300000000001</c:v>
                </c:pt>
                <c:pt idx="3080">
                  <c:v>61.583300000000001</c:v>
                </c:pt>
                <c:pt idx="3081">
                  <c:v>61.583300000000001</c:v>
                </c:pt>
                <c:pt idx="3082">
                  <c:v>61.583300000000001</c:v>
                </c:pt>
                <c:pt idx="3083">
                  <c:v>61.583300000000001</c:v>
                </c:pt>
                <c:pt idx="3084">
                  <c:v>61.583300000000001</c:v>
                </c:pt>
                <c:pt idx="3085">
                  <c:v>61.583300000000001</c:v>
                </c:pt>
                <c:pt idx="3086">
                  <c:v>61.583300000000001</c:v>
                </c:pt>
                <c:pt idx="3087">
                  <c:v>61.583300000000001</c:v>
                </c:pt>
                <c:pt idx="3088">
                  <c:v>61.583300000000001</c:v>
                </c:pt>
                <c:pt idx="3089">
                  <c:v>61.583300000000001</c:v>
                </c:pt>
                <c:pt idx="3090">
                  <c:v>61.583300000000001</c:v>
                </c:pt>
                <c:pt idx="3091">
                  <c:v>61.583300000000001</c:v>
                </c:pt>
                <c:pt idx="3092">
                  <c:v>61.583300000000001</c:v>
                </c:pt>
                <c:pt idx="3093">
                  <c:v>61.583300000000001</c:v>
                </c:pt>
                <c:pt idx="3094">
                  <c:v>61.583300000000001</c:v>
                </c:pt>
                <c:pt idx="3095">
                  <c:v>61.583300000000001</c:v>
                </c:pt>
                <c:pt idx="3096">
                  <c:v>61.583300000000001</c:v>
                </c:pt>
                <c:pt idx="3097">
                  <c:v>61.583300000000001</c:v>
                </c:pt>
                <c:pt idx="3098">
                  <c:v>61.583300000000001</c:v>
                </c:pt>
                <c:pt idx="3099">
                  <c:v>61.583300000000001</c:v>
                </c:pt>
                <c:pt idx="3100">
                  <c:v>61.583300000000001</c:v>
                </c:pt>
                <c:pt idx="3101">
                  <c:v>61.583300000000001</c:v>
                </c:pt>
                <c:pt idx="3102">
                  <c:v>61.583300000000001</c:v>
                </c:pt>
                <c:pt idx="3103">
                  <c:v>61.583300000000001</c:v>
                </c:pt>
                <c:pt idx="3104">
                  <c:v>61.583300000000001</c:v>
                </c:pt>
                <c:pt idx="3105">
                  <c:v>61.583300000000001</c:v>
                </c:pt>
                <c:pt idx="3106">
                  <c:v>61.583300000000001</c:v>
                </c:pt>
                <c:pt idx="3107">
                  <c:v>61.583300000000001</c:v>
                </c:pt>
                <c:pt idx="3108">
                  <c:v>61.583300000000001</c:v>
                </c:pt>
                <c:pt idx="3109">
                  <c:v>61.583300000000001</c:v>
                </c:pt>
                <c:pt idx="3110">
                  <c:v>61.583300000000001</c:v>
                </c:pt>
                <c:pt idx="3111">
                  <c:v>61.583300000000001</c:v>
                </c:pt>
                <c:pt idx="3112">
                  <c:v>61.583300000000001</c:v>
                </c:pt>
                <c:pt idx="3113">
                  <c:v>61.583300000000001</c:v>
                </c:pt>
                <c:pt idx="3114">
                  <c:v>61.583300000000001</c:v>
                </c:pt>
                <c:pt idx="3115">
                  <c:v>61.583300000000001</c:v>
                </c:pt>
                <c:pt idx="3116">
                  <c:v>61.583300000000001</c:v>
                </c:pt>
                <c:pt idx="3117">
                  <c:v>61.583300000000001</c:v>
                </c:pt>
                <c:pt idx="3118">
                  <c:v>61.583300000000001</c:v>
                </c:pt>
                <c:pt idx="3119">
                  <c:v>61.583300000000001</c:v>
                </c:pt>
                <c:pt idx="3120">
                  <c:v>61.583300000000001</c:v>
                </c:pt>
                <c:pt idx="3121">
                  <c:v>61.583300000000001</c:v>
                </c:pt>
                <c:pt idx="3122">
                  <c:v>61.583300000000001</c:v>
                </c:pt>
                <c:pt idx="3123">
                  <c:v>61.583300000000001</c:v>
                </c:pt>
                <c:pt idx="3124">
                  <c:v>61.583300000000001</c:v>
                </c:pt>
                <c:pt idx="3125">
                  <c:v>61.583300000000001</c:v>
                </c:pt>
                <c:pt idx="3126">
                  <c:v>61.583300000000001</c:v>
                </c:pt>
                <c:pt idx="3127">
                  <c:v>61.583300000000001</c:v>
                </c:pt>
                <c:pt idx="3128">
                  <c:v>61.583300000000001</c:v>
                </c:pt>
                <c:pt idx="3129">
                  <c:v>61.583300000000001</c:v>
                </c:pt>
                <c:pt idx="3130">
                  <c:v>61.583300000000001</c:v>
                </c:pt>
                <c:pt idx="3131">
                  <c:v>61.583300000000001</c:v>
                </c:pt>
                <c:pt idx="3132">
                  <c:v>61.583300000000001</c:v>
                </c:pt>
                <c:pt idx="3133">
                  <c:v>61.583300000000001</c:v>
                </c:pt>
                <c:pt idx="3134">
                  <c:v>61.583300000000001</c:v>
                </c:pt>
                <c:pt idx="3135">
                  <c:v>61.583300000000001</c:v>
                </c:pt>
                <c:pt idx="3136">
                  <c:v>61.583300000000001</c:v>
                </c:pt>
                <c:pt idx="3137">
                  <c:v>61.583300000000001</c:v>
                </c:pt>
                <c:pt idx="3138">
                  <c:v>61.583300000000001</c:v>
                </c:pt>
                <c:pt idx="3139">
                  <c:v>61.583300000000001</c:v>
                </c:pt>
                <c:pt idx="3140">
                  <c:v>61.583300000000001</c:v>
                </c:pt>
                <c:pt idx="3141">
                  <c:v>61.583300000000001</c:v>
                </c:pt>
                <c:pt idx="3142">
                  <c:v>61.583300000000001</c:v>
                </c:pt>
                <c:pt idx="3143">
                  <c:v>61.583300000000001</c:v>
                </c:pt>
                <c:pt idx="3144">
                  <c:v>61.583300000000001</c:v>
                </c:pt>
                <c:pt idx="3145">
                  <c:v>61.583300000000001</c:v>
                </c:pt>
                <c:pt idx="3146">
                  <c:v>61.583300000000001</c:v>
                </c:pt>
                <c:pt idx="3147">
                  <c:v>61.583300000000001</c:v>
                </c:pt>
                <c:pt idx="3148">
                  <c:v>61.583300000000001</c:v>
                </c:pt>
                <c:pt idx="3149">
                  <c:v>61.583300000000001</c:v>
                </c:pt>
                <c:pt idx="3150">
                  <c:v>61.583300000000001</c:v>
                </c:pt>
                <c:pt idx="3151">
                  <c:v>61.583300000000001</c:v>
                </c:pt>
                <c:pt idx="3152">
                  <c:v>61.583300000000001</c:v>
                </c:pt>
                <c:pt idx="3153">
                  <c:v>61.583300000000001</c:v>
                </c:pt>
                <c:pt idx="3154">
                  <c:v>61.583300000000001</c:v>
                </c:pt>
                <c:pt idx="3155">
                  <c:v>61.583300000000001</c:v>
                </c:pt>
                <c:pt idx="3156">
                  <c:v>61.583300000000001</c:v>
                </c:pt>
                <c:pt idx="3157">
                  <c:v>61.583300000000001</c:v>
                </c:pt>
                <c:pt idx="3158">
                  <c:v>61.583300000000001</c:v>
                </c:pt>
                <c:pt idx="3159">
                  <c:v>61.583300000000001</c:v>
                </c:pt>
                <c:pt idx="3160">
                  <c:v>61.583300000000001</c:v>
                </c:pt>
                <c:pt idx="3161">
                  <c:v>61.583300000000001</c:v>
                </c:pt>
                <c:pt idx="3162">
                  <c:v>61.583300000000001</c:v>
                </c:pt>
                <c:pt idx="3163">
                  <c:v>61.583300000000001</c:v>
                </c:pt>
                <c:pt idx="3164">
                  <c:v>61.583300000000001</c:v>
                </c:pt>
                <c:pt idx="3165">
                  <c:v>61.583300000000001</c:v>
                </c:pt>
                <c:pt idx="3166">
                  <c:v>61.583300000000001</c:v>
                </c:pt>
                <c:pt idx="3167">
                  <c:v>61.583300000000001</c:v>
                </c:pt>
                <c:pt idx="3168">
                  <c:v>61.583300000000001</c:v>
                </c:pt>
                <c:pt idx="3169">
                  <c:v>61.583300000000001</c:v>
                </c:pt>
                <c:pt idx="3170">
                  <c:v>61.583300000000001</c:v>
                </c:pt>
                <c:pt idx="3171">
                  <c:v>61.583300000000001</c:v>
                </c:pt>
                <c:pt idx="3172">
                  <c:v>61.583300000000001</c:v>
                </c:pt>
                <c:pt idx="3173">
                  <c:v>61.583300000000001</c:v>
                </c:pt>
                <c:pt idx="3174">
                  <c:v>61.583300000000001</c:v>
                </c:pt>
                <c:pt idx="3175">
                  <c:v>61.583300000000001</c:v>
                </c:pt>
                <c:pt idx="3176">
                  <c:v>61.583300000000001</c:v>
                </c:pt>
                <c:pt idx="3177">
                  <c:v>61.583300000000001</c:v>
                </c:pt>
                <c:pt idx="3178">
                  <c:v>61.583300000000001</c:v>
                </c:pt>
                <c:pt idx="3179">
                  <c:v>61.583300000000001</c:v>
                </c:pt>
                <c:pt idx="3180">
                  <c:v>61.583300000000001</c:v>
                </c:pt>
                <c:pt idx="3181">
                  <c:v>61.583300000000001</c:v>
                </c:pt>
                <c:pt idx="3182">
                  <c:v>61.583300000000001</c:v>
                </c:pt>
                <c:pt idx="3183">
                  <c:v>61.583300000000001</c:v>
                </c:pt>
                <c:pt idx="3184">
                  <c:v>61.583300000000001</c:v>
                </c:pt>
                <c:pt idx="3185">
                  <c:v>61.583300000000001</c:v>
                </c:pt>
                <c:pt idx="3186">
                  <c:v>61.583300000000001</c:v>
                </c:pt>
                <c:pt idx="3187">
                  <c:v>61.583300000000001</c:v>
                </c:pt>
                <c:pt idx="3188">
                  <c:v>61.583300000000001</c:v>
                </c:pt>
                <c:pt idx="3189">
                  <c:v>61.583300000000001</c:v>
                </c:pt>
                <c:pt idx="3190">
                  <c:v>61.583300000000001</c:v>
                </c:pt>
                <c:pt idx="3191">
                  <c:v>61.583300000000001</c:v>
                </c:pt>
                <c:pt idx="3192">
                  <c:v>62</c:v>
                </c:pt>
                <c:pt idx="3193">
                  <c:v>62</c:v>
                </c:pt>
                <c:pt idx="3194">
                  <c:v>62</c:v>
                </c:pt>
                <c:pt idx="3195">
                  <c:v>62</c:v>
                </c:pt>
                <c:pt idx="3196">
                  <c:v>62</c:v>
                </c:pt>
                <c:pt idx="3197">
                  <c:v>62</c:v>
                </c:pt>
                <c:pt idx="3198">
                  <c:v>62</c:v>
                </c:pt>
                <c:pt idx="3199">
                  <c:v>62</c:v>
                </c:pt>
                <c:pt idx="3200">
                  <c:v>62</c:v>
                </c:pt>
                <c:pt idx="3201">
                  <c:v>62</c:v>
                </c:pt>
                <c:pt idx="3202">
                  <c:v>62</c:v>
                </c:pt>
                <c:pt idx="3203">
                  <c:v>62</c:v>
                </c:pt>
                <c:pt idx="3204">
                  <c:v>62</c:v>
                </c:pt>
                <c:pt idx="3205">
                  <c:v>62</c:v>
                </c:pt>
                <c:pt idx="3206">
                  <c:v>62</c:v>
                </c:pt>
                <c:pt idx="3207">
                  <c:v>62</c:v>
                </c:pt>
                <c:pt idx="3208">
                  <c:v>62</c:v>
                </c:pt>
                <c:pt idx="3209">
                  <c:v>62</c:v>
                </c:pt>
                <c:pt idx="3210">
                  <c:v>62</c:v>
                </c:pt>
                <c:pt idx="3211">
                  <c:v>62</c:v>
                </c:pt>
                <c:pt idx="3212">
                  <c:v>62</c:v>
                </c:pt>
                <c:pt idx="3213">
                  <c:v>62</c:v>
                </c:pt>
                <c:pt idx="3214">
                  <c:v>62</c:v>
                </c:pt>
                <c:pt idx="3215">
                  <c:v>62</c:v>
                </c:pt>
                <c:pt idx="3216">
                  <c:v>62</c:v>
                </c:pt>
                <c:pt idx="3217">
                  <c:v>62</c:v>
                </c:pt>
                <c:pt idx="3218">
                  <c:v>62</c:v>
                </c:pt>
                <c:pt idx="3219">
                  <c:v>62</c:v>
                </c:pt>
                <c:pt idx="3220">
                  <c:v>62</c:v>
                </c:pt>
                <c:pt idx="3221">
                  <c:v>62</c:v>
                </c:pt>
                <c:pt idx="3222">
                  <c:v>62</c:v>
                </c:pt>
                <c:pt idx="3223">
                  <c:v>62</c:v>
                </c:pt>
                <c:pt idx="3224">
                  <c:v>62</c:v>
                </c:pt>
                <c:pt idx="3225">
                  <c:v>62</c:v>
                </c:pt>
                <c:pt idx="3226">
                  <c:v>62</c:v>
                </c:pt>
                <c:pt idx="3227">
                  <c:v>62</c:v>
                </c:pt>
                <c:pt idx="3228">
                  <c:v>62</c:v>
                </c:pt>
                <c:pt idx="3229">
                  <c:v>62</c:v>
                </c:pt>
                <c:pt idx="3230">
                  <c:v>62</c:v>
                </c:pt>
                <c:pt idx="3231">
                  <c:v>62</c:v>
                </c:pt>
                <c:pt idx="3232">
                  <c:v>62</c:v>
                </c:pt>
                <c:pt idx="3233">
                  <c:v>62</c:v>
                </c:pt>
                <c:pt idx="3234">
                  <c:v>62</c:v>
                </c:pt>
                <c:pt idx="3235">
                  <c:v>62</c:v>
                </c:pt>
                <c:pt idx="3236">
                  <c:v>62</c:v>
                </c:pt>
                <c:pt idx="3237">
                  <c:v>62</c:v>
                </c:pt>
                <c:pt idx="3238">
                  <c:v>62</c:v>
                </c:pt>
                <c:pt idx="3239">
                  <c:v>62</c:v>
                </c:pt>
                <c:pt idx="3240">
                  <c:v>62</c:v>
                </c:pt>
                <c:pt idx="3241">
                  <c:v>62</c:v>
                </c:pt>
                <c:pt idx="3242">
                  <c:v>62</c:v>
                </c:pt>
                <c:pt idx="3243">
                  <c:v>62</c:v>
                </c:pt>
                <c:pt idx="3244">
                  <c:v>62</c:v>
                </c:pt>
                <c:pt idx="3245">
                  <c:v>62</c:v>
                </c:pt>
                <c:pt idx="3246">
                  <c:v>62</c:v>
                </c:pt>
                <c:pt idx="3247">
                  <c:v>62</c:v>
                </c:pt>
                <c:pt idx="3248">
                  <c:v>62</c:v>
                </c:pt>
                <c:pt idx="3249">
                  <c:v>62</c:v>
                </c:pt>
                <c:pt idx="3250">
                  <c:v>62</c:v>
                </c:pt>
                <c:pt idx="3251">
                  <c:v>62</c:v>
                </c:pt>
                <c:pt idx="3252">
                  <c:v>62</c:v>
                </c:pt>
                <c:pt idx="3253">
                  <c:v>62</c:v>
                </c:pt>
                <c:pt idx="3254">
                  <c:v>62</c:v>
                </c:pt>
                <c:pt idx="3255">
                  <c:v>62</c:v>
                </c:pt>
                <c:pt idx="3256">
                  <c:v>62</c:v>
                </c:pt>
                <c:pt idx="3257">
                  <c:v>62</c:v>
                </c:pt>
                <c:pt idx="3258">
                  <c:v>62</c:v>
                </c:pt>
                <c:pt idx="3259">
                  <c:v>62</c:v>
                </c:pt>
                <c:pt idx="3260">
                  <c:v>62</c:v>
                </c:pt>
                <c:pt idx="3261">
                  <c:v>62</c:v>
                </c:pt>
                <c:pt idx="3262">
                  <c:v>62</c:v>
                </c:pt>
                <c:pt idx="3263">
                  <c:v>62</c:v>
                </c:pt>
                <c:pt idx="3264">
                  <c:v>62</c:v>
                </c:pt>
                <c:pt idx="3265">
                  <c:v>62</c:v>
                </c:pt>
                <c:pt idx="3266">
                  <c:v>62</c:v>
                </c:pt>
                <c:pt idx="3267">
                  <c:v>62</c:v>
                </c:pt>
                <c:pt idx="3268">
                  <c:v>62</c:v>
                </c:pt>
                <c:pt idx="3269">
                  <c:v>62</c:v>
                </c:pt>
                <c:pt idx="3270">
                  <c:v>62</c:v>
                </c:pt>
                <c:pt idx="3271">
                  <c:v>62</c:v>
                </c:pt>
                <c:pt idx="3272">
                  <c:v>62</c:v>
                </c:pt>
                <c:pt idx="3273">
                  <c:v>62</c:v>
                </c:pt>
                <c:pt idx="3274">
                  <c:v>62</c:v>
                </c:pt>
                <c:pt idx="3275">
                  <c:v>62</c:v>
                </c:pt>
                <c:pt idx="3276">
                  <c:v>62</c:v>
                </c:pt>
                <c:pt idx="3277">
                  <c:v>62</c:v>
                </c:pt>
                <c:pt idx="3278">
                  <c:v>62</c:v>
                </c:pt>
                <c:pt idx="3279">
                  <c:v>62</c:v>
                </c:pt>
                <c:pt idx="3280">
                  <c:v>62</c:v>
                </c:pt>
                <c:pt idx="3281">
                  <c:v>62</c:v>
                </c:pt>
                <c:pt idx="3282">
                  <c:v>62</c:v>
                </c:pt>
                <c:pt idx="3283">
                  <c:v>62</c:v>
                </c:pt>
                <c:pt idx="3284">
                  <c:v>62</c:v>
                </c:pt>
                <c:pt idx="3285">
                  <c:v>62</c:v>
                </c:pt>
                <c:pt idx="3286">
                  <c:v>62</c:v>
                </c:pt>
                <c:pt idx="3287">
                  <c:v>62</c:v>
                </c:pt>
                <c:pt idx="3288">
                  <c:v>62</c:v>
                </c:pt>
                <c:pt idx="3289">
                  <c:v>62</c:v>
                </c:pt>
                <c:pt idx="3290">
                  <c:v>62</c:v>
                </c:pt>
                <c:pt idx="3291">
                  <c:v>62</c:v>
                </c:pt>
                <c:pt idx="3292">
                  <c:v>62</c:v>
                </c:pt>
                <c:pt idx="3293">
                  <c:v>62</c:v>
                </c:pt>
                <c:pt idx="3294">
                  <c:v>62</c:v>
                </c:pt>
                <c:pt idx="3295">
                  <c:v>62</c:v>
                </c:pt>
                <c:pt idx="3296">
                  <c:v>62</c:v>
                </c:pt>
                <c:pt idx="3297">
                  <c:v>62</c:v>
                </c:pt>
                <c:pt idx="3298">
                  <c:v>62</c:v>
                </c:pt>
                <c:pt idx="3299">
                  <c:v>62</c:v>
                </c:pt>
                <c:pt idx="3300">
                  <c:v>62</c:v>
                </c:pt>
                <c:pt idx="3301">
                  <c:v>62</c:v>
                </c:pt>
                <c:pt idx="3302">
                  <c:v>62</c:v>
                </c:pt>
                <c:pt idx="3303">
                  <c:v>62</c:v>
                </c:pt>
                <c:pt idx="3304">
                  <c:v>62</c:v>
                </c:pt>
                <c:pt idx="3305">
                  <c:v>62</c:v>
                </c:pt>
                <c:pt idx="3306">
                  <c:v>62</c:v>
                </c:pt>
                <c:pt idx="3307">
                  <c:v>62</c:v>
                </c:pt>
                <c:pt idx="3308">
                  <c:v>62</c:v>
                </c:pt>
                <c:pt idx="3309">
                  <c:v>62</c:v>
                </c:pt>
                <c:pt idx="3310">
                  <c:v>62</c:v>
                </c:pt>
                <c:pt idx="3311">
                  <c:v>62</c:v>
                </c:pt>
                <c:pt idx="3312">
                  <c:v>62</c:v>
                </c:pt>
                <c:pt idx="3313">
                  <c:v>62</c:v>
                </c:pt>
                <c:pt idx="3314">
                  <c:v>62</c:v>
                </c:pt>
                <c:pt idx="3315">
                  <c:v>62</c:v>
                </c:pt>
                <c:pt idx="3316">
                  <c:v>62</c:v>
                </c:pt>
                <c:pt idx="3317">
                  <c:v>62</c:v>
                </c:pt>
                <c:pt idx="3318">
                  <c:v>62</c:v>
                </c:pt>
                <c:pt idx="3319">
                  <c:v>62</c:v>
                </c:pt>
                <c:pt idx="3320">
                  <c:v>62</c:v>
                </c:pt>
                <c:pt idx="3321">
                  <c:v>62</c:v>
                </c:pt>
                <c:pt idx="3322">
                  <c:v>62</c:v>
                </c:pt>
                <c:pt idx="3323">
                  <c:v>62</c:v>
                </c:pt>
                <c:pt idx="3324">
                  <c:v>62</c:v>
                </c:pt>
                <c:pt idx="3325">
                  <c:v>62</c:v>
                </c:pt>
                <c:pt idx="3326">
                  <c:v>62</c:v>
                </c:pt>
                <c:pt idx="3327">
                  <c:v>62</c:v>
                </c:pt>
                <c:pt idx="3328">
                  <c:v>62</c:v>
                </c:pt>
                <c:pt idx="3329">
                  <c:v>62</c:v>
                </c:pt>
                <c:pt idx="3330">
                  <c:v>62</c:v>
                </c:pt>
                <c:pt idx="3331">
                  <c:v>62</c:v>
                </c:pt>
                <c:pt idx="3332">
                  <c:v>62</c:v>
                </c:pt>
                <c:pt idx="3333">
                  <c:v>62</c:v>
                </c:pt>
                <c:pt idx="3334">
                  <c:v>62</c:v>
                </c:pt>
                <c:pt idx="3335">
                  <c:v>62</c:v>
                </c:pt>
                <c:pt idx="3336">
                  <c:v>62</c:v>
                </c:pt>
                <c:pt idx="3337">
                  <c:v>62</c:v>
                </c:pt>
                <c:pt idx="3338">
                  <c:v>62</c:v>
                </c:pt>
                <c:pt idx="3339">
                  <c:v>62</c:v>
                </c:pt>
                <c:pt idx="3340">
                  <c:v>62</c:v>
                </c:pt>
                <c:pt idx="3341">
                  <c:v>62</c:v>
                </c:pt>
                <c:pt idx="3342">
                  <c:v>62</c:v>
                </c:pt>
                <c:pt idx="3343">
                  <c:v>62</c:v>
                </c:pt>
                <c:pt idx="3344">
                  <c:v>62</c:v>
                </c:pt>
                <c:pt idx="3345">
                  <c:v>62</c:v>
                </c:pt>
                <c:pt idx="3346">
                  <c:v>62</c:v>
                </c:pt>
                <c:pt idx="3347">
                  <c:v>62</c:v>
                </c:pt>
                <c:pt idx="3348">
                  <c:v>62</c:v>
                </c:pt>
                <c:pt idx="3349">
                  <c:v>62</c:v>
                </c:pt>
                <c:pt idx="3350">
                  <c:v>62</c:v>
                </c:pt>
                <c:pt idx="3351">
                  <c:v>62</c:v>
                </c:pt>
                <c:pt idx="3352">
                  <c:v>62</c:v>
                </c:pt>
                <c:pt idx="3353">
                  <c:v>62</c:v>
                </c:pt>
                <c:pt idx="3354">
                  <c:v>62</c:v>
                </c:pt>
                <c:pt idx="3355">
                  <c:v>62</c:v>
                </c:pt>
                <c:pt idx="3356">
                  <c:v>62</c:v>
                </c:pt>
                <c:pt idx="3357">
                  <c:v>62</c:v>
                </c:pt>
                <c:pt idx="3358">
                  <c:v>62</c:v>
                </c:pt>
                <c:pt idx="3359">
                  <c:v>62</c:v>
                </c:pt>
                <c:pt idx="3360">
                  <c:v>62</c:v>
                </c:pt>
                <c:pt idx="3361">
                  <c:v>62</c:v>
                </c:pt>
                <c:pt idx="3362">
                  <c:v>62</c:v>
                </c:pt>
                <c:pt idx="3363">
                  <c:v>62</c:v>
                </c:pt>
                <c:pt idx="3364">
                  <c:v>62</c:v>
                </c:pt>
                <c:pt idx="3365">
                  <c:v>62</c:v>
                </c:pt>
                <c:pt idx="3366">
                  <c:v>62</c:v>
                </c:pt>
                <c:pt idx="3367">
                  <c:v>62</c:v>
                </c:pt>
                <c:pt idx="3368">
                  <c:v>62</c:v>
                </c:pt>
                <c:pt idx="3369">
                  <c:v>62</c:v>
                </c:pt>
                <c:pt idx="3370">
                  <c:v>62</c:v>
                </c:pt>
                <c:pt idx="3371">
                  <c:v>62</c:v>
                </c:pt>
                <c:pt idx="3372">
                  <c:v>62</c:v>
                </c:pt>
                <c:pt idx="3373">
                  <c:v>62</c:v>
                </c:pt>
                <c:pt idx="3374">
                  <c:v>62</c:v>
                </c:pt>
                <c:pt idx="3375">
                  <c:v>62</c:v>
                </c:pt>
                <c:pt idx="3376">
                  <c:v>62</c:v>
                </c:pt>
                <c:pt idx="3377">
                  <c:v>62</c:v>
                </c:pt>
                <c:pt idx="3378">
                  <c:v>62</c:v>
                </c:pt>
                <c:pt idx="3379">
                  <c:v>62</c:v>
                </c:pt>
                <c:pt idx="3380">
                  <c:v>62</c:v>
                </c:pt>
                <c:pt idx="3381">
                  <c:v>62</c:v>
                </c:pt>
                <c:pt idx="3382">
                  <c:v>62</c:v>
                </c:pt>
                <c:pt idx="3383">
                  <c:v>62</c:v>
                </c:pt>
                <c:pt idx="3384">
                  <c:v>62</c:v>
                </c:pt>
                <c:pt idx="3385">
                  <c:v>62</c:v>
                </c:pt>
                <c:pt idx="3386">
                  <c:v>62</c:v>
                </c:pt>
                <c:pt idx="3387">
                  <c:v>62</c:v>
                </c:pt>
                <c:pt idx="3388">
                  <c:v>62</c:v>
                </c:pt>
                <c:pt idx="3389">
                  <c:v>62</c:v>
                </c:pt>
                <c:pt idx="3390">
                  <c:v>62</c:v>
                </c:pt>
                <c:pt idx="3391">
                  <c:v>62</c:v>
                </c:pt>
                <c:pt idx="3392">
                  <c:v>62</c:v>
                </c:pt>
                <c:pt idx="3393">
                  <c:v>62</c:v>
                </c:pt>
                <c:pt idx="3394">
                  <c:v>62</c:v>
                </c:pt>
                <c:pt idx="3395">
                  <c:v>62</c:v>
                </c:pt>
                <c:pt idx="3396">
                  <c:v>62</c:v>
                </c:pt>
                <c:pt idx="3397">
                  <c:v>62</c:v>
                </c:pt>
                <c:pt idx="3398">
                  <c:v>62</c:v>
                </c:pt>
                <c:pt idx="3399">
                  <c:v>62</c:v>
                </c:pt>
                <c:pt idx="3400">
                  <c:v>62</c:v>
                </c:pt>
                <c:pt idx="3401">
                  <c:v>62</c:v>
                </c:pt>
                <c:pt idx="3402">
                  <c:v>62</c:v>
                </c:pt>
                <c:pt idx="3403">
                  <c:v>62</c:v>
                </c:pt>
                <c:pt idx="3404">
                  <c:v>62</c:v>
                </c:pt>
                <c:pt idx="3405">
                  <c:v>62</c:v>
                </c:pt>
                <c:pt idx="3406">
                  <c:v>62</c:v>
                </c:pt>
                <c:pt idx="3407">
                  <c:v>62</c:v>
                </c:pt>
                <c:pt idx="3408">
                  <c:v>62</c:v>
                </c:pt>
                <c:pt idx="3409">
                  <c:v>62</c:v>
                </c:pt>
                <c:pt idx="3410">
                  <c:v>62</c:v>
                </c:pt>
                <c:pt idx="3411">
                  <c:v>62</c:v>
                </c:pt>
                <c:pt idx="3412">
                  <c:v>62</c:v>
                </c:pt>
                <c:pt idx="3413">
                  <c:v>62</c:v>
                </c:pt>
                <c:pt idx="3414">
                  <c:v>62</c:v>
                </c:pt>
                <c:pt idx="3415">
                  <c:v>62</c:v>
                </c:pt>
                <c:pt idx="3416">
                  <c:v>62</c:v>
                </c:pt>
                <c:pt idx="3417">
                  <c:v>62</c:v>
                </c:pt>
                <c:pt idx="3418">
                  <c:v>62</c:v>
                </c:pt>
                <c:pt idx="3419">
                  <c:v>62</c:v>
                </c:pt>
                <c:pt idx="3420">
                  <c:v>62</c:v>
                </c:pt>
                <c:pt idx="3421">
                  <c:v>62</c:v>
                </c:pt>
                <c:pt idx="3422">
                  <c:v>62</c:v>
                </c:pt>
                <c:pt idx="3423">
                  <c:v>62</c:v>
                </c:pt>
                <c:pt idx="3424">
                  <c:v>62</c:v>
                </c:pt>
                <c:pt idx="3425">
                  <c:v>62</c:v>
                </c:pt>
                <c:pt idx="3426">
                  <c:v>62</c:v>
                </c:pt>
                <c:pt idx="3427">
                  <c:v>62</c:v>
                </c:pt>
                <c:pt idx="3428">
                  <c:v>62</c:v>
                </c:pt>
                <c:pt idx="3429">
                  <c:v>62</c:v>
                </c:pt>
                <c:pt idx="3430">
                  <c:v>62</c:v>
                </c:pt>
                <c:pt idx="3431">
                  <c:v>62</c:v>
                </c:pt>
                <c:pt idx="3432">
                  <c:v>62</c:v>
                </c:pt>
                <c:pt idx="3433">
                  <c:v>62</c:v>
                </c:pt>
                <c:pt idx="3434">
                  <c:v>62</c:v>
                </c:pt>
                <c:pt idx="3435">
                  <c:v>62</c:v>
                </c:pt>
                <c:pt idx="3436">
                  <c:v>62</c:v>
                </c:pt>
                <c:pt idx="3437">
                  <c:v>62</c:v>
                </c:pt>
                <c:pt idx="3438">
                  <c:v>62</c:v>
                </c:pt>
                <c:pt idx="3439">
                  <c:v>62</c:v>
                </c:pt>
                <c:pt idx="3440">
                  <c:v>62</c:v>
                </c:pt>
                <c:pt idx="3441">
                  <c:v>62</c:v>
                </c:pt>
                <c:pt idx="3442">
                  <c:v>62</c:v>
                </c:pt>
                <c:pt idx="3443">
                  <c:v>62</c:v>
                </c:pt>
                <c:pt idx="3444">
                  <c:v>62</c:v>
                </c:pt>
                <c:pt idx="3445">
                  <c:v>62</c:v>
                </c:pt>
                <c:pt idx="3446">
                  <c:v>62</c:v>
                </c:pt>
                <c:pt idx="3447">
                  <c:v>62</c:v>
                </c:pt>
                <c:pt idx="3448">
                  <c:v>62</c:v>
                </c:pt>
                <c:pt idx="3449">
                  <c:v>62</c:v>
                </c:pt>
                <c:pt idx="3450">
                  <c:v>62</c:v>
                </c:pt>
                <c:pt idx="3451">
                  <c:v>62</c:v>
                </c:pt>
                <c:pt idx="3452">
                  <c:v>62</c:v>
                </c:pt>
                <c:pt idx="3453">
                  <c:v>62</c:v>
                </c:pt>
                <c:pt idx="3454">
                  <c:v>62</c:v>
                </c:pt>
                <c:pt idx="3455">
                  <c:v>62</c:v>
                </c:pt>
                <c:pt idx="3456">
                  <c:v>62</c:v>
                </c:pt>
                <c:pt idx="3457">
                  <c:v>62</c:v>
                </c:pt>
                <c:pt idx="3458">
                  <c:v>62</c:v>
                </c:pt>
                <c:pt idx="3459">
                  <c:v>62</c:v>
                </c:pt>
                <c:pt idx="3460">
                  <c:v>62</c:v>
                </c:pt>
                <c:pt idx="3461">
                  <c:v>62</c:v>
                </c:pt>
                <c:pt idx="3462">
                  <c:v>62</c:v>
                </c:pt>
                <c:pt idx="3463">
                  <c:v>62</c:v>
                </c:pt>
                <c:pt idx="3464">
                  <c:v>62</c:v>
                </c:pt>
                <c:pt idx="3465">
                  <c:v>62</c:v>
                </c:pt>
                <c:pt idx="3466">
                  <c:v>62</c:v>
                </c:pt>
                <c:pt idx="3467">
                  <c:v>62</c:v>
                </c:pt>
                <c:pt idx="3468">
                  <c:v>62</c:v>
                </c:pt>
                <c:pt idx="3469">
                  <c:v>62</c:v>
                </c:pt>
                <c:pt idx="3470">
                  <c:v>62</c:v>
                </c:pt>
                <c:pt idx="3471">
                  <c:v>62</c:v>
                </c:pt>
                <c:pt idx="3472">
                  <c:v>62</c:v>
                </c:pt>
                <c:pt idx="3473">
                  <c:v>62</c:v>
                </c:pt>
                <c:pt idx="3474">
                  <c:v>62</c:v>
                </c:pt>
                <c:pt idx="3475">
                  <c:v>62</c:v>
                </c:pt>
                <c:pt idx="3476">
                  <c:v>62</c:v>
                </c:pt>
                <c:pt idx="3477">
                  <c:v>62</c:v>
                </c:pt>
                <c:pt idx="3478">
                  <c:v>62</c:v>
                </c:pt>
                <c:pt idx="3479">
                  <c:v>62</c:v>
                </c:pt>
                <c:pt idx="3480">
                  <c:v>62</c:v>
                </c:pt>
                <c:pt idx="3481">
                  <c:v>62</c:v>
                </c:pt>
                <c:pt idx="3482">
                  <c:v>62</c:v>
                </c:pt>
                <c:pt idx="3483">
                  <c:v>62</c:v>
                </c:pt>
                <c:pt idx="3484">
                  <c:v>62</c:v>
                </c:pt>
                <c:pt idx="3485">
                  <c:v>62</c:v>
                </c:pt>
                <c:pt idx="3486">
                  <c:v>62</c:v>
                </c:pt>
                <c:pt idx="3487">
                  <c:v>62</c:v>
                </c:pt>
                <c:pt idx="3488">
                  <c:v>62</c:v>
                </c:pt>
                <c:pt idx="3489">
                  <c:v>62</c:v>
                </c:pt>
                <c:pt idx="3490">
                  <c:v>62</c:v>
                </c:pt>
                <c:pt idx="3491">
                  <c:v>62</c:v>
                </c:pt>
                <c:pt idx="3492">
                  <c:v>62</c:v>
                </c:pt>
                <c:pt idx="3493">
                  <c:v>62</c:v>
                </c:pt>
                <c:pt idx="3494">
                  <c:v>62</c:v>
                </c:pt>
                <c:pt idx="3495">
                  <c:v>62</c:v>
                </c:pt>
                <c:pt idx="3496">
                  <c:v>62</c:v>
                </c:pt>
                <c:pt idx="3497">
                  <c:v>62</c:v>
                </c:pt>
                <c:pt idx="3498">
                  <c:v>62</c:v>
                </c:pt>
                <c:pt idx="3499">
                  <c:v>62</c:v>
                </c:pt>
                <c:pt idx="3500">
                  <c:v>62</c:v>
                </c:pt>
                <c:pt idx="3501">
                  <c:v>62</c:v>
                </c:pt>
                <c:pt idx="3502">
                  <c:v>62</c:v>
                </c:pt>
                <c:pt idx="3503">
                  <c:v>62</c:v>
                </c:pt>
                <c:pt idx="3504">
                  <c:v>62</c:v>
                </c:pt>
                <c:pt idx="3505">
                  <c:v>62</c:v>
                </c:pt>
                <c:pt idx="3506">
                  <c:v>62</c:v>
                </c:pt>
                <c:pt idx="3507">
                  <c:v>62</c:v>
                </c:pt>
                <c:pt idx="3508">
                  <c:v>62</c:v>
                </c:pt>
                <c:pt idx="3509">
                  <c:v>62</c:v>
                </c:pt>
                <c:pt idx="3510">
                  <c:v>62</c:v>
                </c:pt>
                <c:pt idx="3511">
                  <c:v>62</c:v>
                </c:pt>
                <c:pt idx="3512">
                  <c:v>62</c:v>
                </c:pt>
                <c:pt idx="3513">
                  <c:v>62</c:v>
                </c:pt>
                <c:pt idx="3514">
                  <c:v>62</c:v>
                </c:pt>
                <c:pt idx="3515">
                  <c:v>62</c:v>
                </c:pt>
                <c:pt idx="3516">
                  <c:v>62</c:v>
                </c:pt>
                <c:pt idx="3517">
                  <c:v>62</c:v>
                </c:pt>
                <c:pt idx="3518">
                  <c:v>62</c:v>
                </c:pt>
                <c:pt idx="3519">
                  <c:v>62</c:v>
                </c:pt>
                <c:pt idx="3520">
                  <c:v>62</c:v>
                </c:pt>
                <c:pt idx="3521">
                  <c:v>62</c:v>
                </c:pt>
                <c:pt idx="3522">
                  <c:v>62</c:v>
                </c:pt>
                <c:pt idx="3523">
                  <c:v>62</c:v>
                </c:pt>
                <c:pt idx="3524">
                  <c:v>62</c:v>
                </c:pt>
                <c:pt idx="3525">
                  <c:v>62</c:v>
                </c:pt>
                <c:pt idx="3526">
                  <c:v>62</c:v>
                </c:pt>
                <c:pt idx="3527">
                  <c:v>62</c:v>
                </c:pt>
                <c:pt idx="3528">
                  <c:v>62</c:v>
                </c:pt>
                <c:pt idx="3529">
                  <c:v>62</c:v>
                </c:pt>
                <c:pt idx="3530">
                  <c:v>62</c:v>
                </c:pt>
                <c:pt idx="3531">
                  <c:v>62</c:v>
                </c:pt>
                <c:pt idx="3532">
                  <c:v>62</c:v>
                </c:pt>
                <c:pt idx="3533">
                  <c:v>62</c:v>
                </c:pt>
                <c:pt idx="3534">
                  <c:v>62</c:v>
                </c:pt>
                <c:pt idx="3535">
                  <c:v>62</c:v>
                </c:pt>
                <c:pt idx="3536">
                  <c:v>62</c:v>
                </c:pt>
                <c:pt idx="3537">
                  <c:v>62</c:v>
                </c:pt>
                <c:pt idx="3538">
                  <c:v>62</c:v>
                </c:pt>
                <c:pt idx="3539">
                  <c:v>62</c:v>
                </c:pt>
                <c:pt idx="3540">
                  <c:v>62</c:v>
                </c:pt>
                <c:pt idx="3541">
                  <c:v>62</c:v>
                </c:pt>
                <c:pt idx="3542">
                  <c:v>62</c:v>
                </c:pt>
                <c:pt idx="3543">
                  <c:v>62</c:v>
                </c:pt>
                <c:pt idx="3544">
                  <c:v>62</c:v>
                </c:pt>
                <c:pt idx="3545">
                  <c:v>62</c:v>
                </c:pt>
                <c:pt idx="3546">
                  <c:v>62</c:v>
                </c:pt>
                <c:pt idx="3547">
                  <c:v>62</c:v>
                </c:pt>
                <c:pt idx="3548">
                  <c:v>62</c:v>
                </c:pt>
                <c:pt idx="3549">
                  <c:v>62</c:v>
                </c:pt>
                <c:pt idx="3550">
                  <c:v>62</c:v>
                </c:pt>
                <c:pt idx="3551">
                  <c:v>62</c:v>
                </c:pt>
                <c:pt idx="3552">
                  <c:v>62</c:v>
                </c:pt>
                <c:pt idx="3553">
                  <c:v>62</c:v>
                </c:pt>
                <c:pt idx="3554">
                  <c:v>62</c:v>
                </c:pt>
                <c:pt idx="3555">
                  <c:v>62</c:v>
                </c:pt>
                <c:pt idx="3556">
                  <c:v>62</c:v>
                </c:pt>
                <c:pt idx="3557">
                  <c:v>62</c:v>
                </c:pt>
                <c:pt idx="3558">
                  <c:v>62</c:v>
                </c:pt>
                <c:pt idx="3559">
                  <c:v>62</c:v>
                </c:pt>
                <c:pt idx="3560">
                  <c:v>62</c:v>
                </c:pt>
                <c:pt idx="3561">
                  <c:v>62</c:v>
                </c:pt>
                <c:pt idx="3562">
                  <c:v>62</c:v>
                </c:pt>
                <c:pt idx="3563">
                  <c:v>62</c:v>
                </c:pt>
                <c:pt idx="3564">
                  <c:v>62</c:v>
                </c:pt>
                <c:pt idx="3565">
                  <c:v>62</c:v>
                </c:pt>
                <c:pt idx="3566">
                  <c:v>62</c:v>
                </c:pt>
                <c:pt idx="3567">
                  <c:v>62</c:v>
                </c:pt>
                <c:pt idx="3568">
                  <c:v>62</c:v>
                </c:pt>
                <c:pt idx="3569">
                  <c:v>62</c:v>
                </c:pt>
                <c:pt idx="3570">
                  <c:v>62</c:v>
                </c:pt>
                <c:pt idx="3571">
                  <c:v>62</c:v>
                </c:pt>
                <c:pt idx="3572">
                  <c:v>62</c:v>
                </c:pt>
                <c:pt idx="3573">
                  <c:v>62</c:v>
                </c:pt>
                <c:pt idx="3574">
                  <c:v>62</c:v>
                </c:pt>
                <c:pt idx="3575">
                  <c:v>62</c:v>
                </c:pt>
                <c:pt idx="3576">
                  <c:v>62</c:v>
                </c:pt>
                <c:pt idx="3577">
                  <c:v>62</c:v>
                </c:pt>
                <c:pt idx="3578">
                  <c:v>62</c:v>
                </c:pt>
                <c:pt idx="3579">
                  <c:v>62</c:v>
                </c:pt>
                <c:pt idx="3580">
                  <c:v>62</c:v>
                </c:pt>
                <c:pt idx="3581">
                  <c:v>62</c:v>
                </c:pt>
                <c:pt idx="3582">
                  <c:v>62</c:v>
                </c:pt>
                <c:pt idx="3583">
                  <c:v>62</c:v>
                </c:pt>
                <c:pt idx="3584">
                  <c:v>62</c:v>
                </c:pt>
                <c:pt idx="3585">
                  <c:v>62</c:v>
                </c:pt>
                <c:pt idx="3586">
                  <c:v>62</c:v>
                </c:pt>
                <c:pt idx="3587">
                  <c:v>62</c:v>
                </c:pt>
                <c:pt idx="3588">
                  <c:v>62</c:v>
                </c:pt>
                <c:pt idx="3589">
                  <c:v>62</c:v>
                </c:pt>
                <c:pt idx="3590">
                  <c:v>62</c:v>
                </c:pt>
                <c:pt idx="3591">
                  <c:v>62</c:v>
                </c:pt>
                <c:pt idx="3592">
                  <c:v>62</c:v>
                </c:pt>
                <c:pt idx="3593">
                  <c:v>62</c:v>
                </c:pt>
                <c:pt idx="3594">
                  <c:v>62</c:v>
                </c:pt>
                <c:pt idx="3595">
                  <c:v>62</c:v>
                </c:pt>
                <c:pt idx="3596">
                  <c:v>62</c:v>
                </c:pt>
                <c:pt idx="3597">
                  <c:v>62</c:v>
                </c:pt>
                <c:pt idx="3598">
                  <c:v>62</c:v>
                </c:pt>
                <c:pt idx="3599">
                  <c:v>62</c:v>
                </c:pt>
                <c:pt idx="3600">
                  <c:v>62</c:v>
                </c:pt>
                <c:pt idx="3601">
                  <c:v>62</c:v>
                </c:pt>
                <c:pt idx="3602">
                  <c:v>62</c:v>
                </c:pt>
                <c:pt idx="3603">
                  <c:v>62</c:v>
                </c:pt>
                <c:pt idx="3604">
                  <c:v>62</c:v>
                </c:pt>
                <c:pt idx="3605">
                  <c:v>62</c:v>
                </c:pt>
                <c:pt idx="3606">
                  <c:v>62</c:v>
                </c:pt>
                <c:pt idx="3607">
                  <c:v>62</c:v>
                </c:pt>
                <c:pt idx="3608">
                  <c:v>62</c:v>
                </c:pt>
                <c:pt idx="3609">
                  <c:v>62</c:v>
                </c:pt>
                <c:pt idx="3610">
                  <c:v>62</c:v>
                </c:pt>
                <c:pt idx="3611">
                  <c:v>62</c:v>
                </c:pt>
                <c:pt idx="3612">
                  <c:v>62</c:v>
                </c:pt>
                <c:pt idx="3613">
                  <c:v>62</c:v>
                </c:pt>
                <c:pt idx="3614">
                  <c:v>62</c:v>
                </c:pt>
                <c:pt idx="3615">
                  <c:v>62</c:v>
                </c:pt>
                <c:pt idx="3616">
                  <c:v>62</c:v>
                </c:pt>
                <c:pt idx="3617">
                  <c:v>62</c:v>
                </c:pt>
                <c:pt idx="3618">
                  <c:v>62</c:v>
                </c:pt>
                <c:pt idx="3619">
                  <c:v>62</c:v>
                </c:pt>
                <c:pt idx="3620">
                  <c:v>62</c:v>
                </c:pt>
                <c:pt idx="3621">
                  <c:v>62</c:v>
                </c:pt>
                <c:pt idx="3622">
                  <c:v>62</c:v>
                </c:pt>
                <c:pt idx="3623">
                  <c:v>62</c:v>
                </c:pt>
                <c:pt idx="3624">
                  <c:v>62</c:v>
                </c:pt>
                <c:pt idx="3625">
                  <c:v>62</c:v>
                </c:pt>
                <c:pt idx="3626">
                  <c:v>62</c:v>
                </c:pt>
                <c:pt idx="3627">
                  <c:v>62</c:v>
                </c:pt>
                <c:pt idx="3628">
                  <c:v>62</c:v>
                </c:pt>
                <c:pt idx="3629">
                  <c:v>62</c:v>
                </c:pt>
                <c:pt idx="3630">
                  <c:v>62</c:v>
                </c:pt>
                <c:pt idx="3631">
                  <c:v>62</c:v>
                </c:pt>
                <c:pt idx="3632">
                  <c:v>62</c:v>
                </c:pt>
                <c:pt idx="3633">
                  <c:v>62</c:v>
                </c:pt>
                <c:pt idx="3634">
                  <c:v>62</c:v>
                </c:pt>
                <c:pt idx="3635">
                  <c:v>62</c:v>
                </c:pt>
                <c:pt idx="3636">
                  <c:v>62</c:v>
                </c:pt>
                <c:pt idx="3637">
                  <c:v>62</c:v>
                </c:pt>
                <c:pt idx="3638">
                  <c:v>62</c:v>
                </c:pt>
                <c:pt idx="3639">
                  <c:v>62</c:v>
                </c:pt>
                <c:pt idx="3640">
                  <c:v>62</c:v>
                </c:pt>
                <c:pt idx="3641">
                  <c:v>62</c:v>
                </c:pt>
                <c:pt idx="3642">
                  <c:v>62</c:v>
                </c:pt>
                <c:pt idx="3643">
                  <c:v>62</c:v>
                </c:pt>
                <c:pt idx="3644">
                  <c:v>62</c:v>
                </c:pt>
                <c:pt idx="3645">
                  <c:v>62</c:v>
                </c:pt>
                <c:pt idx="3646">
                  <c:v>62</c:v>
                </c:pt>
                <c:pt idx="3647">
                  <c:v>62</c:v>
                </c:pt>
                <c:pt idx="3648">
                  <c:v>62</c:v>
                </c:pt>
                <c:pt idx="3649">
                  <c:v>62</c:v>
                </c:pt>
                <c:pt idx="3650">
                  <c:v>62</c:v>
                </c:pt>
                <c:pt idx="3651">
                  <c:v>62</c:v>
                </c:pt>
                <c:pt idx="3652">
                  <c:v>62</c:v>
                </c:pt>
                <c:pt idx="3653">
                  <c:v>62</c:v>
                </c:pt>
                <c:pt idx="3654">
                  <c:v>62</c:v>
                </c:pt>
                <c:pt idx="3655">
                  <c:v>62</c:v>
                </c:pt>
                <c:pt idx="3656">
                  <c:v>62</c:v>
                </c:pt>
                <c:pt idx="3657">
                  <c:v>62</c:v>
                </c:pt>
                <c:pt idx="3658">
                  <c:v>62</c:v>
                </c:pt>
                <c:pt idx="3659">
                  <c:v>62</c:v>
                </c:pt>
                <c:pt idx="3660">
                  <c:v>62</c:v>
                </c:pt>
                <c:pt idx="3661">
                  <c:v>62</c:v>
                </c:pt>
                <c:pt idx="3662">
                  <c:v>62</c:v>
                </c:pt>
                <c:pt idx="3663">
                  <c:v>62</c:v>
                </c:pt>
                <c:pt idx="3664">
                  <c:v>62</c:v>
                </c:pt>
                <c:pt idx="3665">
                  <c:v>62</c:v>
                </c:pt>
                <c:pt idx="3666">
                  <c:v>62</c:v>
                </c:pt>
                <c:pt idx="3667">
                  <c:v>62</c:v>
                </c:pt>
                <c:pt idx="3668">
                  <c:v>62</c:v>
                </c:pt>
                <c:pt idx="3669">
                  <c:v>62</c:v>
                </c:pt>
                <c:pt idx="3670">
                  <c:v>62</c:v>
                </c:pt>
                <c:pt idx="3671">
                  <c:v>62</c:v>
                </c:pt>
                <c:pt idx="3672">
                  <c:v>62</c:v>
                </c:pt>
                <c:pt idx="3673">
                  <c:v>62</c:v>
                </c:pt>
                <c:pt idx="3674">
                  <c:v>62</c:v>
                </c:pt>
                <c:pt idx="3675">
                  <c:v>62</c:v>
                </c:pt>
                <c:pt idx="3676">
                  <c:v>62</c:v>
                </c:pt>
                <c:pt idx="3677">
                  <c:v>62</c:v>
                </c:pt>
                <c:pt idx="3678">
                  <c:v>62</c:v>
                </c:pt>
                <c:pt idx="3679">
                  <c:v>62</c:v>
                </c:pt>
                <c:pt idx="3680">
                  <c:v>62</c:v>
                </c:pt>
                <c:pt idx="3681">
                  <c:v>62</c:v>
                </c:pt>
                <c:pt idx="3682">
                  <c:v>62</c:v>
                </c:pt>
                <c:pt idx="3683">
                  <c:v>62</c:v>
                </c:pt>
                <c:pt idx="3684">
                  <c:v>62</c:v>
                </c:pt>
                <c:pt idx="3685">
                  <c:v>62</c:v>
                </c:pt>
                <c:pt idx="3686">
                  <c:v>62</c:v>
                </c:pt>
                <c:pt idx="3687">
                  <c:v>62</c:v>
                </c:pt>
                <c:pt idx="3688">
                  <c:v>62</c:v>
                </c:pt>
                <c:pt idx="3689">
                  <c:v>62</c:v>
                </c:pt>
                <c:pt idx="3690">
                  <c:v>62</c:v>
                </c:pt>
                <c:pt idx="3691">
                  <c:v>62</c:v>
                </c:pt>
                <c:pt idx="3692">
                  <c:v>62</c:v>
                </c:pt>
                <c:pt idx="3693">
                  <c:v>62</c:v>
                </c:pt>
                <c:pt idx="3694">
                  <c:v>62</c:v>
                </c:pt>
                <c:pt idx="3695">
                  <c:v>62</c:v>
                </c:pt>
                <c:pt idx="3696">
                  <c:v>62</c:v>
                </c:pt>
                <c:pt idx="3697">
                  <c:v>62</c:v>
                </c:pt>
                <c:pt idx="3698">
                  <c:v>62</c:v>
                </c:pt>
                <c:pt idx="3699">
                  <c:v>62</c:v>
                </c:pt>
                <c:pt idx="3700">
                  <c:v>62</c:v>
                </c:pt>
                <c:pt idx="3701">
                  <c:v>62</c:v>
                </c:pt>
                <c:pt idx="3702">
                  <c:v>62</c:v>
                </c:pt>
                <c:pt idx="3703">
                  <c:v>62</c:v>
                </c:pt>
                <c:pt idx="3704">
                  <c:v>62</c:v>
                </c:pt>
                <c:pt idx="3705">
                  <c:v>62</c:v>
                </c:pt>
                <c:pt idx="3706">
                  <c:v>62</c:v>
                </c:pt>
                <c:pt idx="3707">
                  <c:v>62</c:v>
                </c:pt>
                <c:pt idx="3708">
                  <c:v>62</c:v>
                </c:pt>
                <c:pt idx="3709">
                  <c:v>62</c:v>
                </c:pt>
                <c:pt idx="3710">
                  <c:v>62</c:v>
                </c:pt>
                <c:pt idx="3711">
                  <c:v>62</c:v>
                </c:pt>
                <c:pt idx="3712">
                  <c:v>62</c:v>
                </c:pt>
                <c:pt idx="3713">
                  <c:v>62</c:v>
                </c:pt>
                <c:pt idx="3714">
                  <c:v>62</c:v>
                </c:pt>
                <c:pt idx="3715">
                  <c:v>62</c:v>
                </c:pt>
                <c:pt idx="3716">
                  <c:v>62</c:v>
                </c:pt>
                <c:pt idx="3717">
                  <c:v>62</c:v>
                </c:pt>
                <c:pt idx="3718">
                  <c:v>62</c:v>
                </c:pt>
                <c:pt idx="3719">
                  <c:v>62</c:v>
                </c:pt>
                <c:pt idx="3720">
                  <c:v>62</c:v>
                </c:pt>
                <c:pt idx="3721">
                  <c:v>62</c:v>
                </c:pt>
                <c:pt idx="3722">
                  <c:v>62</c:v>
                </c:pt>
                <c:pt idx="3723">
                  <c:v>62</c:v>
                </c:pt>
                <c:pt idx="3724">
                  <c:v>62</c:v>
                </c:pt>
                <c:pt idx="3725">
                  <c:v>62</c:v>
                </c:pt>
                <c:pt idx="3726">
                  <c:v>62</c:v>
                </c:pt>
                <c:pt idx="3727">
                  <c:v>62</c:v>
                </c:pt>
                <c:pt idx="3728">
                  <c:v>62</c:v>
                </c:pt>
                <c:pt idx="3729">
                  <c:v>62</c:v>
                </c:pt>
                <c:pt idx="3730">
                  <c:v>62</c:v>
                </c:pt>
                <c:pt idx="3731">
                  <c:v>62</c:v>
                </c:pt>
                <c:pt idx="3732">
                  <c:v>62</c:v>
                </c:pt>
                <c:pt idx="3733">
                  <c:v>62</c:v>
                </c:pt>
                <c:pt idx="3734">
                  <c:v>62</c:v>
                </c:pt>
                <c:pt idx="3735">
                  <c:v>62</c:v>
                </c:pt>
                <c:pt idx="3736">
                  <c:v>62</c:v>
                </c:pt>
                <c:pt idx="3737">
                  <c:v>62</c:v>
                </c:pt>
                <c:pt idx="3738">
                  <c:v>62</c:v>
                </c:pt>
                <c:pt idx="3739">
                  <c:v>62</c:v>
                </c:pt>
                <c:pt idx="3740">
                  <c:v>62</c:v>
                </c:pt>
                <c:pt idx="3741">
                  <c:v>62</c:v>
                </c:pt>
                <c:pt idx="3742">
                  <c:v>62</c:v>
                </c:pt>
                <c:pt idx="3743">
                  <c:v>62</c:v>
                </c:pt>
                <c:pt idx="3744">
                  <c:v>62</c:v>
                </c:pt>
                <c:pt idx="3745">
                  <c:v>62</c:v>
                </c:pt>
                <c:pt idx="3746">
                  <c:v>62</c:v>
                </c:pt>
                <c:pt idx="3747">
                  <c:v>62</c:v>
                </c:pt>
                <c:pt idx="3748">
                  <c:v>62</c:v>
                </c:pt>
                <c:pt idx="3749">
                  <c:v>62</c:v>
                </c:pt>
                <c:pt idx="3750">
                  <c:v>62</c:v>
                </c:pt>
                <c:pt idx="3751">
                  <c:v>62</c:v>
                </c:pt>
                <c:pt idx="3752">
                  <c:v>62</c:v>
                </c:pt>
                <c:pt idx="3753">
                  <c:v>62</c:v>
                </c:pt>
                <c:pt idx="3754">
                  <c:v>62</c:v>
                </c:pt>
                <c:pt idx="3755">
                  <c:v>62</c:v>
                </c:pt>
                <c:pt idx="3756">
                  <c:v>62</c:v>
                </c:pt>
                <c:pt idx="3757">
                  <c:v>62</c:v>
                </c:pt>
                <c:pt idx="3758">
                  <c:v>62</c:v>
                </c:pt>
                <c:pt idx="3759">
                  <c:v>62</c:v>
                </c:pt>
                <c:pt idx="3760">
                  <c:v>62</c:v>
                </c:pt>
                <c:pt idx="3761">
                  <c:v>62</c:v>
                </c:pt>
                <c:pt idx="3762">
                  <c:v>62</c:v>
                </c:pt>
                <c:pt idx="3763">
                  <c:v>62</c:v>
                </c:pt>
                <c:pt idx="3764">
                  <c:v>62</c:v>
                </c:pt>
                <c:pt idx="3765">
                  <c:v>62</c:v>
                </c:pt>
                <c:pt idx="3766">
                  <c:v>62</c:v>
                </c:pt>
                <c:pt idx="3767">
                  <c:v>62</c:v>
                </c:pt>
                <c:pt idx="3768">
                  <c:v>62</c:v>
                </c:pt>
                <c:pt idx="3769">
                  <c:v>62</c:v>
                </c:pt>
                <c:pt idx="3770">
                  <c:v>62</c:v>
                </c:pt>
                <c:pt idx="3771">
                  <c:v>62</c:v>
                </c:pt>
                <c:pt idx="3772">
                  <c:v>62</c:v>
                </c:pt>
                <c:pt idx="3773">
                  <c:v>62</c:v>
                </c:pt>
                <c:pt idx="3774">
                  <c:v>62</c:v>
                </c:pt>
                <c:pt idx="3775">
                  <c:v>62</c:v>
                </c:pt>
                <c:pt idx="3776">
                  <c:v>62</c:v>
                </c:pt>
                <c:pt idx="3777">
                  <c:v>62</c:v>
                </c:pt>
                <c:pt idx="3778">
                  <c:v>62</c:v>
                </c:pt>
                <c:pt idx="3779">
                  <c:v>62</c:v>
                </c:pt>
                <c:pt idx="3780">
                  <c:v>62</c:v>
                </c:pt>
                <c:pt idx="3781">
                  <c:v>62</c:v>
                </c:pt>
                <c:pt idx="3782">
                  <c:v>62</c:v>
                </c:pt>
                <c:pt idx="3783">
                  <c:v>62</c:v>
                </c:pt>
                <c:pt idx="3784">
                  <c:v>62</c:v>
                </c:pt>
                <c:pt idx="3785">
                  <c:v>62</c:v>
                </c:pt>
                <c:pt idx="3786">
                  <c:v>62</c:v>
                </c:pt>
                <c:pt idx="3787">
                  <c:v>62</c:v>
                </c:pt>
                <c:pt idx="3788">
                  <c:v>62</c:v>
                </c:pt>
                <c:pt idx="3789">
                  <c:v>62</c:v>
                </c:pt>
                <c:pt idx="3790">
                  <c:v>62</c:v>
                </c:pt>
                <c:pt idx="3791">
                  <c:v>62</c:v>
                </c:pt>
                <c:pt idx="3792">
                  <c:v>62</c:v>
                </c:pt>
                <c:pt idx="3793">
                  <c:v>62</c:v>
                </c:pt>
                <c:pt idx="3794">
                  <c:v>62</c:v>
                </c:pt>
                <c:pt idx="3795">
                  <c:v>62</c:v>
                </c:pt>
                <c:pt idx="3796">
                  <c:v>62</c:v>
                </c:pt>
                <c:pt idx="3797">
                  <c:v>62</c:v>
                </c:pt>
                <c:pt idx="3798">
                  <c:v>62</c:v>
                </c:pt>
                <c:pt idx="3799">
                  <c:v>62</c:v>
                </c:pt>
                <c:pt idx="3800">
                  <c:v>62</c:v>
                </c:pt>
                <c:pt idx="3801">
                  <c:v>62</c:v>
                </c:pt>
                <c:pt idx="3802">
                  <c:v>62</c:v>
                </c:pt>
                <c:pt idx="3803">
                  <c:v>62</c:v>
                </c:pt>
                <c:pt idx="3804">
                  <c:v>62</c:v>
                </c:pt>
                <c:pt idx="3805">
                  <c:v>62</c:v>
                </c:pt>
                <c:pt idx="3806">
                  <c:v>62</c:v>
                </c:pt>
                <c:pt idx="3807">
                  <c:v>62</c:v>
                </c:pt>
                <c:pt idx="3808">
                  <c:v>62</c:v>
                </c:pt>
                <c:pt idx="3809">
                  <c:v>62</c:v>
                </c:pt>
                <c:pt idx="3810">
                  <c:v>62</c:v>
                </c:pt>
                <c:pt idx="3811">
                  <c:v>62</c:v>
                </c:pt>
                <c:pt idx="3812">
                  <c:v>62</c:v>
                </c:pt>
                <c:pt idx="3813">
                  <c:v>62</c:v>
                </c:pt>
                <c:pt idx="3814">
                  <c:v>62</c:v>
                </c:pt>
                <c:pt idx="3815">
                  <c:v>62</c:v>
                </c:pt>
                <c:pt idx="3816">
                  <c:v>62</c:v>
                </c:pt>
                <c:pt idx="3817">
                  <c:v>62</c:v>
                </c:pt>
                <c:pt idx="3818">
                  <c:v>62</c:v>
                </c:pt>
                <c:pt idx="3819">
                  <c:v>62</c:v>
                </c:pt>
                <c:pt idx="3820">
                  <c:v>62</c:v>
                </c:pt>
                <c:pt idx="3821">
                  <c:v>62</c:v>
                </c:pt>
                <c:pt idx="3822">
                  <c:v>62</c:v>
                </c:pt>
                <c:pt idx="3823">
                  <c:v>62</c:v>
                </c:pt>
                <c:pt idx="3824">
                  <c:v>62</c:v>
                </c:pt>
                <c:pt idx="3825">
                  <c:v>62</c:v>
                </c:pt>
                <c:pt idx="3826">
                  <c:v>62</c:v>
                </c:pt>
                <c:pt idx="3827">
                  <c:v>62</c:v>
                </c:pt>
                <c:pt idx="3828">
                  <c:v>62</c:v>
                </c:pt>
                <c:pt idx="3829">
                  <c:v>62</c:v>
                </c:pt>
                <c:pt idx="3830">
                  <c:v>62</c:v>
                </c:pt>
                <c:pt idx="3831">
                  <c:v>62</c:v>
                </c:pt>
                <c:pt idx="3832">
                  <c:v>62</c:v>
                </c:pt>
                <c:pt idx="3833">
                  <c:v>62</c:v>
                </c:pt>
                <c:pt idx="3834">
                  <c:v>62</c:v>
                </c:pt>
                <c:pt idx="3835">
                  <c:v>62</c:v>
                </c:pt>
                <c:pt idx="3836">
                  <c:v>62</c:v>
                </c:pt>
                <c:pt idx="3837">
                  <c:v>62</c:v>
                </c:pt>
                <c:pt idx="3838">
                  <c:v>62</c:v>
                </c:pt>
                <c:pt idx="3839">
                  <c:v>62</c:v>
                </c:pt>
                <c:pt idx="3840">
                  <c:v>62</c:v>
                </c:pt>
                <c:pt idx="3841">
                  <c:v>62</c:v>
                </c:pt>
                <c:pt idx="3842">
                  <c:v>62</c:v>
                </c:pt>
                <c:pt idx="3843">
                  <c:v>62</c:v>
                </c:pt>
                <c:pt idx="3844">
                  <c:v>62</c:v>
                </c:pt>
                <c:pt idx="3845">
                  <c:v>62</c:v>
                </c:pt>
                <c:pt idx="3846">
                  <c:v>62</c:v>
                </c:pt>
                <c:pt idx="3847">
                  <c:v>62</c:v>
                </c:pt>
                <c:pt idx="3848">
                  <c:v>62</c:v>
                </c:pt>
                <c:pt idx="3849">
                  <c:v>62</c:v>
                </c:pt>
                <c:pt idx="3850">
                  <c:v>62</c:v>
                </c:pt>
                <c:pt idx="3851">
                  <c:v>62</c:v>
                </c:pt>
                <c:pt idx="3852">
                  <c:v>62</c:v>
                </c:pt>
                <c:pt idx="3853">
                  <c:v>62</c:v>
                </c:pt>
                <c:pt idx="3854">
                  <c:v>62</c:v>
                </c:pt>
                <c:pt idx="3855">
                  <c:v>62</c:v>
                </c:pt>
                <c:pt idx="3856">
                  <c:v>62</c:v>
                </c:pt>
                <c:pt idx="3857">
                  <c:v>62</c:v>
                </c:pt>
                <c:pt idx="3858">
                  <c:v>62</c:v>
                </c:pt>
                <c:pt idx="3859">
                  <c:v>62</c:v>
                </c:pt>
                <c:pt idx="3860">
                  <c:v>62</c:v>
                </c:pt>
                <c:pt idx="3861">
                  <c:v>62</c:v>
                </c:pt>
                <c:pt idx="3862">
                  <c:v>62</c:v>
                </c:pt>
                <c:pt idx="3863">
                  <c:v>62</c:v>
                </c:pt>
                <c:pt idx="3864">
                  <c:v>62</c:v>
                </c:pt>
                <c:pt idx="3865">
                  <c:v>62</c:v>
                </c:pt>
                <c:pt idx="3866">
                  <c:v>62</c:v>
                </c:pt>
                <c:pt idx="3867">
                  <c:v>62</c:v>
                </c:pt>
                <c:pt idx="3868">
                  <c:v>62</c:v>
                </c:pt>
                <c:pt idx="3869">
                  <c:v>62</c:v>
                </c:pt>
                <c:pt idx="3870">
                  <c:v>62</c:v>
                </c:pt>
                <c:pt idx="3871">
                  <c:v>62</c:v>
                </c:pt>
                <c:pt idx="3872">
                  <c:v>62</c:v>
                </c:pt>
                <c:pt idx="3873">
                  <c:v>62</c:v>
                </c:pt>
                <c:pt idx="3874">
                  <c:v>62</c:v>
                </c:pt>
                <c:pt idx="3875">
                  <c:v>62</c:v>
                </c:pt>
                <c:pt idx="3876">
                  <c:v>62</c:v>
                </c:pt>
                <c:pt idx="3877">
                  <c:v>62</c:v>
                </c:pt>
                <c:pt idx="3878">
                  <c:v>62</c:v>
                </c:pt>
                <c:pt idx="3879">
                  <c:v>62</c:v>
                </c:pt>
                <c:pt idx="3880">
                  <c:v>62</c:v>
                </c:pt>
                <c:pt idx="3881">
                  <c:v>62</c:v>
                </c:pt>
                <c:pt idx="3882">
                  <c:v>62</c:v>
                </c:pt>
                <c:pt idx="3883">
                  <c:v>62</c:v>
                </c:pt>
                <c:pt idx="3884">
                  <c:v>62</c:v>
                </c:pt>
                <c:pt idx="3885">
                  <c:v>62</c:v>
                </c:pt>
                <c:pt idx="3886">
                  <c:v>62</c:v>
                </c:pt>
                <c:pt idx="3887">
                  <c:v>62</c:v>
                </c:pt>
                <c:pt idx="3888">
                  <c:v>62</c:v>
                </c:pt>
                <c:pt idx="3889">
                  <c:v>62</c:v>
                </c:pt>
                <c:pt idx="3890">
                  <c:v>62</c:v>
                </c:pt>
                <c:pt idx="3891">
                  <c:v>62</c:v>
                </c:pt>
                <c:pt idx="3892">
                  <c:v>62</c:v>
                </c:pt>
                <c:pt idx="3893">
                  <c:v>62</c:v>
                </c:pt>
                <c:pt idx="3894">
                  <c:v>62</c:v>
                </c:pt>
                <c:pt idx="3895">
                  <c:v>62</c:v>
                </c:pt>
                <c:pt idx="3896">
                  <c:v>62</c:v>
                </c:pt>
                <c:pt idx="3897">
                  <c:v>62</c:v>
                </c:pt>
                <c:pt idx="3898">
                  <c:v>62</c:v>
                </c:pt>
                <c:pt idx="3899">
                  <c:v>62</c:v>
                </c:pt>
                <c:pt idx="3900">
                  <c:v>62</c:v>
                </c:pt>
                <c:pt idx="3901">
                  <c:v>62</c:v>
                </c:pt>
                <c:pt idx="3902">
                  <c:v>62</c:v>
                </c:pt>
                <c:pt idx="3903">
                  <c:v>62</c:v>
                </c:pt>
                <c:pt idx="3904">
                  <c:v>62</c:v>
                </c:pt>
                <c:pt idx="3905">
                  <c:v>62</c:v>
                </c:pt>
                <c:pt idx="3906">
                  <c:v>62</c:v>
                </c:pt>
                <c:pt idx="3907">
                  <c:v>62</c:v>
                </c:pt>
                <c:pt idx="3908">
                  <c:v>62</c:v>
                </c:pt>
                <c:pt idx="3909">
                  <c:v>62</c:v>
                </c:pt>
                <c:pt idx="3910">
                  <c:v>62</c:v>
                </c:pt>
                <c:pt idx="3911">
                  <c:v>62</c:v>
                </c:pt>
                <c:pt idx="3912">
                  <c:v>62</c:v>
                </c:pt>
                <c:pt idx="3913">
                  <c:v>62</c:v>
                </c:pt>
                <c:pt idx="3914">
                  <c:v>62</c:v>
                </c:pt>
                <c:pt idx="3915">
                  <c:v>62</c:v>
                </c:pt>
                <c:pt idx="3916">
                  <c:v>62</c:v>
                </c:pt>
                <c:pt idx="3917">
                  <c:v>62</c:v>
                </c:pt>
                <c:pt idx="3918">
                  <c:v>62</c:v>
                </c:pt>
                <c:pt idx="3919">
                  <c:v>62</c:v>
                </c:pt>
                <c:pt idx="3920">
                  <c:v>62</c:v>
                </c:pt>
                <c:pt idx="3921">
                  <c:v>62</c:v>
                </c:pt>
                <c:pt idx="3922">
                  <c:v>62</c:v>
                </c:pt>
                <c:pt idx="3923">
                  <c:v>62</c:v>
                </c:pt>
                <c:pt idx="3924">
                  <c:v>62</c:v>
                </c:pt>
                <c:pt idx="3925">
                  <c:v>62</c:v>
                </c:pt>
                <c:pt idx="3926">
                  <c:v>62</c:v>
                </c:pt>
                <c:pt idx="3927">
                  <c:v>62</c:v>
                </c:pt>
                <c:pt idx="3928">
                  <c:v>62</c:v>
                </c:pt>
                <c:pt idx="3929">
                  <c:v>62</c:v>
                </c:pt>
                <c:pt idx="3930">
                  <c:v>62</c:v>
                </c:pt>
                <c:pt idx="3931">
                  <c:v>62</c:v>
                </c:pt>
                <c:pt idx="3932">
                  <c:v>62</c:v>
                </c:pt>
                <c:pt idx="3933">
                  <c:v>62</c:v>
                </c:pt>
                <c:pt idx="3934">
                  <c:v>62</c:v>
                </c:pt>
                <c:pt idx="3935">
                  <c:v>62</c:v>
                </c:pt>
                <c:pt idx="3936">
                  <c:v>62</c:v>
                </c:pt>
                <c:pt idx="3937">
                  <c:v>62</c:v>
                </c:pt>
                <c:pt idx="3938">
                  <c:v>62</c:v>
                </c:pt>
                <c:pt idx="3939">
                  <c:v>62</c:v>
                </c:pt>
                <c:pt idx="3940">
                  <c:v>62</c:v>
                </c:pt>
                <c:pt idx="3941">
                  <c:v>62</c:v>
                </c:pt>
                <c:pt idx="3942">
                  <c:v>62</c:v>
                </c:pt>
                <c:pt idx="3943">
                  <c:v>62</c:v>
                </c:pt>
                <c:pt idx="3944">
                  <c:v>62</c:v>
                </c:pt>
                <c:pt idx="3945">
                  <c:v>62</c:v>
                </c:pt>
                <c:pt idx="3946">
                  <c:v>62</c:v>
                </c:pt>
                <c:pt idx="3947">
                  <c:v>62</c:v>
                </c:pt>
                <c:pt idx="3948">
                  <c:v>62</c:v>
                </c:pt>
                <c:pt idx="3949">
                  <c:v>62</c:v>
                </c:pt>
                <c:pt idx="3950">
                  <c:v>62</c:v>
                </c:pt>
                <c:pt idx="3951">
                  <c:v>62</c:v>
                </c:pt>
                <c:pt idx="3952">
                  <c:v>62</c:v>
                </c:pt>
                <c:pt idx="3953">
                  <c:v>62</c:v>
                </c:pt>
                <c:pt idx="3954">
                  <c:v>62</c:v>
                </c:pt>
                <c:pt idx="3955">
                  <c:v>62</c:v>
                </c:pt>
                <c:pt idx="3956">
                  <c:v>62</c:v>
                </c:pt>
                <c:pt idx="3957">
                  <c:v>62</c:v>
                </c:pt>
                <c:pt idx="3958">
                  <c:v>62</c:v>
                </c:pt>
                <c:pt idx="3959">
                  <c:v>62</c:v>
                </c:pt>
                <c:pt idx="3960">
                  <c:v>62</c:v>
                </c:pt>
                <c:pt idx="3961">
                  <c:v>62</c:v>
                </c:pt>
                <c:pt idx="3962">
                  <c:v>62</c:v>
                </c:pt>
                <c:pt idx="3963">
                  <c:v>62</c:v>
                </c:pt>
                <c:pt idx="3964">
                  <c:v>62</c:v>
                </c:pt>
                <c:pt idx="3965">
                  <c:v>62</c:v>
                </c:pt>
                <c:pt idx="3966">
                  <c:v>62</c:v>
                </c:pt>
                <c:pt idx="3967">
                  <c:v>62</c:v>
                </c:pt>
                <c:pt idx="3968">
                  <c:v>62</c:v>
                </c:pt>
                <c:pt idx="3969">
                  <c:v>62</c:v>
                </c:pt>
                <c:pt idx="3970">
                  <c:v>62</c:v>
                </c:pt>
                <c:pt idx="3971">
                  <c:v>62</c:v>
                </c:pt>
                <c:pt idx="3972">
                  <c:v>62</c:v>
                </c:pt>
                <c:pt idx="3973">
                  <c:v>62</c:v>
                </c:pt>
                <c:pt idx="3974">
                  <c:v>62</c:v>
                </c:pt>
                <c:pt idx="3975">
                  <c:v>62</c:v>
                </c:pt>
                <c:pt idx="3976">
                  <c:v>62</c:v>
                </c:pt>
                <c:pt idx="3977">
                  <c:v>62</c:v>
                </c:pt>
                <c:pt idx="3978">
                  <c:v>62</c:v>
                </c:pt>
                <c:pt idx="3979">
                  <c:v>62</c:v>
                </c:pt>
                <c:pt idx="3980">
                  <c:v>62</c:v>
                </c:pt>
                <c:pt idx="3981">
                  <c:v>62</c:v>
                </c:pt>
                <c:pt idx="3982">
                  <c:v>62</c:v>
                </c:pt>
                <c:pt idx="3983">
                  <c:v>62</c:v>
                </c:pt>
                <c:pt idx="3984">
                  <c:v>62</c:v>
                </c:pt>
                <c:pt idx="3985">
                  <c:v>62</c:v>
                </c:pt>
                <c:pt idx="3986">
                  <c:v>62</c:v>
                </c:pt>
                <c:pt idx="3987">
                  <c:v>62</c:v>
                </c:pt>
                <c:pt idx="3988">
                  <c:v>62</c:v>
                </c:pt>
                <c:pt idx="3989">
                  <c:v>62</c:v>
                </c:pt>
                <c:pt idx="3990">
                  <c:v>62</c:v>
                </c:pt>
                <c:pt idx="3991">
                  <c:v>62</c:v>
                </c:pt>
                <c:pt idx="3992">
                  <c:v>62</c:v>
                </c:pt>
                <c:pt idx="3993">
                  <c:v>62</c:v>
                </c:pt>
                <c:pt idx="3994">
                  <c:v>62</c:v>
                </c:pt>
                <c:pt idx="3995">
                  <c:v>62</c:v>
                </c:pt>
                <c:pt idx="3996">
                  <c:v>62</c:v>
                </c:pt>
                <c:pt idx="3997">
                  <c:v>62</c:v>
                </c:pt>
                <c:pt idx="3998">
                  <c:v>62</c:v>
                </c:pt>
                <c:pt idx="3999">
                  <c:v>62</c:v>
                </c:pt>
                <c:pt idx="4000">
                  <c:v>62</c:v>
                </c:pt>
                <c:pt idx="4001">
                  <c:v>62</c:v>
                </c:pt>
                <c:pt idx="4002">
                  <c:v>62</c:v>
                </c:pt>
                <c:pt idx="4003">
                  <c:v>62</c:v>
                </c:pt>
                <c:pt idx="4004">
                  <c:v>62</c:v>
                </c:pt>
                <c:pt idx="4005">
                  <c:v>62</c:v>
                </c:pt>
                <c:pt idx="4006">
                  <c:v>62</c:v>
                </c:pt>
                <c:pt idx="4007">
                  <c:v>62</c:v>
                </c:pt>
                <c:pt idx="4008">
                  <c:v>62</c:v>
                </c:pt>
                <c:pt idx="4009">
                  <c:v>62</c:v>
                </c:pt>
                <c:pt idx="4010">
                  <c:v>62</c:v>
                </c:pt>
                <c:pt idx="4011">
                  <c:v>62</c:v>
                </c:pt>
                <c:pt idx="4012">
                  <c:v>62</c:v>
                </c:pt>
                <c:pt idx="4013">
                  <c:v>62</c:v>
                </c:pt>
                <c:pt idx="4014">
                  <c:v>62</c:v>
                </c:pt>
                <c:pt idx="4015">
                  <c:v>62</c:v>
                </c:pt>
                <c:pt idx="4016">
                  <c:v>62</c:v>
                </c:pt>
                <c:pt idx="4017">
                  <c:v>62</c:v>
                </c:pt>
                <c:pt idx="4018">
                  <c:v>62</c:v>
                </c:pt>
                <c:pt idx="4019">
                  <c:v>62</c:v>
                </c:pt>
                <c:pt idx="4020">
                  <c:v>62</c:v>
                </c:pt>
                <c:pt idx="4021">
                  <c:v>62</c:v>
                </c:pt>
                <c:pt idx="4022">
                  <c:v>62</c:v>
                </c:pt>
                <c:pt idx="4023">
                  <c:v>62</c:v>
                </c:pt>
                <c:pt idx="4024">
                  <c:v>62</c:v>
                </c:pt>
                <c:pt idx="4025">
                  <c:v>62</c:v>
                </c:pt>
                <c:pt idx="4026">
                  <c:v>62</c:v>
                </c:pt>
                <c:pt idx="4027">
                  <c:v>62</c:v>
                </c:pt>
                <c:pt idx="4028">
                  <c:v>62</c:v>
                </c:pt>
                <c:pt idx="4029">
                  <c:v>62</c:v>
                </c:pt>
                <c:pt idx="4030">
                  <c:v>62</c:v>
                </c:pt>
                <c:pt idx="4031">
                  <c:v>62</c:v>
                </c:pt>
                <c:pt idx="4032">
                  <c:v>62</c:v>
                </c:pt>
                <c:pt idx="4033">
                  <c:v>62</c:v>
                </c:pt>
                <c:pt idx="4034">
                  <c:v>62</c:v>
                </c:pt>
                <c:pt idx="4035">
                  <c:v>62</c:v>
                </c:pt>
                <c:pt idx="4036">
                  <c:v>62</c:v>
                </c:pt>
                <c:pt idx="4037">
                  <c:v>62</c:v>
                </c:pt>
                <c:pt idx="4038">
                  <c:v>62</c:v>
                </c:pt>
                <c:pt idx="4039">
                  <c:v>62</c:v>
                </c:pt>
                <c:pt idx="4040">
                  <c:v>62</c:v>
                </c:pt>
                <c:pt idx="4041">
                  <c:v>62</c:v>
                </c:pt>
                <c:pt idx="4042">
                  <c:v>62</c:v>
                </c:pt>
                <c:pt idx="4043">
                  <c:v>62</c:v>
                </c:pt>
                <c:pt idx="4044">
                  <c:v>62</c:v>
                </c:pt>
                <c:pt idx="4045">
                  <c:v>62</c:v>
                </c:pt>
                <c:pt idx="4046">
                  <c:v>62</c:v>
                </c:pt>
                <c:pt idx="4047">
                  <c:v>62</c:v>
                </c:pt>
                <c:pt idx="4048">
                  <c:v>62</c:v>
                </c:pt>
                <c:pt idx="4049">
                  <c:v>62</c:v>
                </c:pt>
                <c:pt idx="4050">
                  <c:v>62</c:v>
                </c:pt>
                <c:pt idx="4051">
                  <c:v>62</c:v>
                </c:pt>
                <c:pt idx="4052">
                  <c:v>62</c:v>
                </c:pt>
                <c:pt idx="4053">
                  <c:v>62</c:v>
                </c:pt>
                <c:pt idx="4054">
                  <c:v>62</c:v>
                </c:pt>
                <c:pt idx="4055">
                  <c:v>62</c:v>
                </c:pt>
                <c:pt idx="4056">
                  <c:v>62</c:v>
                </c:pt>
                <c:pt idx="4057">
                  <c:v>62</c:v>
                </c:pt>
                <c:pt idx="4058">
                  <c:v>62</c:v>
                </c:pt>
                <c:pt idx="4059">
                  <c:v>62</c:v>
                </c:pt>
                <c:pt idx="4060">
                  <c:v>62</c:v>
                </c:pt>
                <c:pt idx="4061">
                  <c:v>62</c:v>
                </c:pt>
                <c:pt idx="4062">
                  <c:v>62</c:v>
                </c:pt>
                <c:pt idx="4063">
                  <c:v>62</c:v>
                </c:pt>
                <c:pt idx="4064">
                  <c:v>62</c:v>
                </c:pt>
                <c:pt idx="4065">
                  <c:v>62</c:v>
                </c:pt>
                <c:pt idx="4066">
                  <c:v>62</c:v>
                </c:pt>
                <c:pt idx="4067">
                  <c:v>62</c:v>
                </c:pt>
                <c:pt idx="4068">
                  <c:v>62</c:v>
                </c:pt>
                <c:pt idx="4069">
                  <c:v>62</c:v>
                </c:pt>
                <c:pt idx="4070">
                  <c:v>62</c:v>
                </c:pt>
                <c:pt idx="4071">
                  <c:v>62</c:v>
                </c:pt>
                <c:pt idx="4072">
                  <c:v>62</c:v>
                </c:pt>
                <c:pt idx="4073">
                  <c:v>62</c:v>
                </c:pt>
                <c:pt idx="4074">
                  <c:v>62</c:v>
                </c:pt>
                <c:pt idx="4075">
                  <c:v>62</c:v>
                </c:pt>
                <c:pt idx="4076">
                  <c:v>62</c:v>
                </c:pt>
                <c:pt idx="4077">
                  <c:v>62</c:v>
                </c:pt>
                <c:pt idx="4078">
                  <c:v>62</c:v>
                </c:pt>
                <c:pt idx="4079">
                  <c:v>62</c:v>
                </c:pt>
                <c:pt idx="4080">
                  <c:v>62</c:v>
                </c:pt>
                <c:pt idx="4081">
                  <c:v>62</c:v>
                </c:pt>
                <c:pt idx="4082">
                  <c:v>62</c:v>
                </c:pt>
                <c:pt idx="4083">
                  <c:v>62</c:v>
                </c:pt>
                <c:pt idx="4084">
                  <c:v>62</c:v>
                </c:pt>
                <c:pt idx="4085">
                  <c:v>62</c:v>
                </c:pt>
                <c:pt idx="4086">
                  <c:v>62</c:v>
                </c:pt>
                <c:pt idx="4087">
                  <c:v>62</c:v>
                </c:pt>
                <c:pt idx="4088">
                  <c:v>62</c:v>
                </c:pt>
                <c:pt idx="4089">
                  <c:v>62</c:v>
                </c:pt>
                <c:pt idx="4090">
                  <c:v>62</c:v>
                </c:pt>
                <c:pt idx="4091">
                  <c:v>62</c:v>
                </c:pt>
                <c:pt idx="4092">
                  <c:v>62</c:v>
                </c:pt>
                <c:pt idx="4093">
                  <c:v>62</c:v>
                </c:pt>
                <c:pt idx="4094">
                  <c:v>62</c:v>
                </c:pt>
                <c:pt idx="4095">
                  <c:v>62</c:v>
                </c:pt>
                <c:pt idx="4096">
                  <c:v>62</c:v>
                </c:pt>
                <c:pt idx="4097">
                  <c:v>62</c:v>
                </c:pt>
                <c:pt idx="4098">
                  <c:v>62</c:v>
                </c:pt>
                <c:pt idx="4099">
                  <c:v>62</c:v>
                </c:pt>
                <c:pt idx="4100">
                  <c:v>62</c:v>
                </c:pt>
                <c:pt idx="4101">
                  <c:v>62</c:v>
                </c:pt>
                <c:pt idx="4102">
                  <c:v>62</c:v>
                </c:pt>
                <c:pt idx="4103">
                  <c:v>62</c:v>
                </c:pt>
                <c:pt idx="4104">
                  <c:v>62</c:v>
                </c:pt>
                <c:pt idx="4105">
                  <c:v>62</c:v>
                </c:pt>
                <c:pt idx="4106">
                  <c:v>62</c:v>
                </c:pt>
                <c:pt idx="4107">
                  <c:v>62</c:v>
                </c:pt>
                <c:pt idx="4108">
                  <c:v>62</c:v>
                </c:pt>
                <c:pt idx="4109">
                  <c:v>62</c:v>
                </c:pt>
                <c:pt idx="4110">
                  <c:v>62</c:v>
                </c:pt>
                <c:pt idx="4111">
                  <c:v>62</c:v>
                </c:pt>
                <c:pt idx="4112">
                  <c:v>62</c:v>
                </c:pt>
                <c:pt idx="4113">
                  <c:v>62</c:v>
                </c:pt>
                <c:pt idx="4114">
                  <c:v>62</c:v>
                </c:pt>
                <c:pt idx="4115">
                  <c:v>62</c:v>
                </c:pt>
                <c:pt idx="4116">
                  <c:v>62</c:v>
                </c:pt>
                <c:pt idx="4117">
                  <c:v>62</c:v>
                </c:pt>
                <c:pt idx="4118">
                  <c:v>62</c:v>
                </c:pt>
                <c:pt idx="4119">
                  <c:v>62</c:v>
                </c:pt>
                <c:pt idx="4120">
                  <c:v>62</c:v>
                </c:pt>
                <c:pt idx="4121">
                  <c:v>62</c:v>
                </c:pt>
                <c:pt idx="4122">
                  <c:v>62</c:v>
                </c:pt>
                <c:pt idx="4123">
                  <c:v>62</c:v>
                </c:pt>
                <c:pt idx="4124">
                  <c:v>62</c:v>
                </c:pt>
                <c:pt idx="4125">
                  <c:v>62</c:v>
                </c:pt>
                <c:pt idx="4126">
                  <c:v>62</c:v>
                </c:pt>
                <c:pt idx="4127">
                  <c:v>62</c:v>
                </c:pt>
                <c:pt idx="4128">
                  <c:v>62</c:v>
                </c:pt>
                <c:pt idx="4129">
                  <c:v>62</c:v>
                </c:pt>
                <c:pt idx="4130">
                  <c:v>62</c:v>
                </c:pt>
                <c:pt idx="4131">
                  <c:v>62</c:v>
                </c:pt>
                <c:pt idx="4132">
                  <c:v>62</c:v>
                </c:pt>
                <c:pt idx="4133">
                  <c:v>62</c:v>
                </c:pt>
                <c:pt idx="4134">
                  <c:v>62</c:v>
                </c:pt>
                <c:pt idx="4135">
                  <c:v>62</c:v>
                </c:pt>
                <c:pt idx="4136">
                  <c:v>62</c:v>
                </c:pt>
                <c:pt idx="4137">
                  <c:v>62</c:v>
                </c:pt>
                <c:pt idx="4138">
                  <c:v>62</c:v>
                </c:pt>
                <c:pt idx="4139">
                  <c:v>62</c:v>
                </c:pt>
                <c:pt idx="4140">
                  <c:v>62</c:v>
                </c:pt>
                <c:pt idx="4141">
                  <c:v>62</c:v>
                </c:pt>
                <c:pt idx="4142">
                  <c:v>62</c:v>
                </c:pt>
                <c:pt idx="4143">
                  <c:v>62</c:v>
                </c:pt>
                <c:pt idx="4144">
                  <c:v>62</c:v>
                </c:pt>
                <c:pt idx="4145">
                  <c:v>62</c:v>
                </c:pt>
                <c:pt idx="4146">
                  <c:v>62</c:v>
                </c:pt>
                <c:pt idx="4147">
                  <c:v>62</c:v>
                </c:pt>
                <c:pt idx="4148">
                  <c:v>62</c:v>
                </c:pt>
                <c:pt idx="4149">
                  <c:v>62</c:v>
                </c:pt>
                <c:pt idx="4150">
                  <c:v>62</c:v>
                </c:pt>
                <c:pt idx="4151">
                  <c:v>62</c:v>
                </c:pt>
                <c:pt idx="4152">
                  <c:v>62</c:v>
                </c:pt>
                <c:pt idx="4153">
                  <c:v>62</c:v>
                </c:pt>
                <c:pt idx="4154">
                  <c:v>62</c:v>
                </c:pt>
                <c:pt idx="4155">
                  <c:v>62</c:v>
                </c:pt>
                <c:pt idx="4156">
                  <c:v>62</c:v>
                </c:pt>
                <c:pt idx="4157">
                  <c:v>62</c:v>
                </c:pt>
                <c:pt idx="4158">
                  <c:v>62</c:v>
                </c:pt>
                <c:pt idx="4159">
                  <c:v>62</c:v>
                </c:pt>
                <c:pt idx="4160">
                  <c:v>62</c:v>
                </c:pt>
                <c:pt idx="4161">
                  <c:v>62</c:v>
                </c:pt>
                <c:pt idx="4162">
                  <c:v>62</c:v>
                </c:pt>
                <c:pt idx="4163">
                  <c:v>62</c:v>
                </c:pt>
                <c:pt idx="4164">
                  <c:v>62</c:v>
                </c:pt>
                <c:pt idx="4165">
                  <c:v>62</c:v>
                </c:pt>
                <c:pt idx="4166">
                  <c:v>62</c:v>
                </c:pt>
                <c:pt idx="4167">
                  <c:v>62</c:v>
                </c:pt>
                <c:pt idx="4168">
                  <c:v>62</c:v>
                </c:pt>
                <c:pt idx="4169">
                  <c:v>62</c:v>
                </c:pt>
                <c:pt idx="4170">
                  <c:v>62</c:v>
                </c:pt>
                <c:pt idx="4171">
                  <c:v>62</c:v>
                </c:pt>
                <c:pt idx="4172">
                  <c:v>62</c:v>
                </c:pt>
                <c:pt idx="4173">
                  <c:v>62</c:v>
                </c:pt>
                <c:pt idx="4174">
                  <c:v>62</c:v>
                </c:pt>
                <c:pt idx="4175">
                  <c:v>62</c:v>
                </c:pt>
                <c:pt idx="4176">
                  <c:v>62</c:v>
                </c:pt>
                <c:pt idx="4177">
                  <c:v>62</c:v>
                </c:pt>
                <c:pt idx="4178">
                  <c:v>62</c:v>
                </c:pt>
                <c:pt idx="4179">
                  <c:v>62</c:v>
                </c:pt>
                <c:pt idx="4180">
                  <c:v>62</c:v>
                </c:pt>
                <c:pt idx="4181">
                  <c:v>62</c:v>
                </c:pt>
                <c:pt idx="4182">
                  <c:v>62</c:v>
                </c:pt>
                <c:pt idx="4183">
                  <c:v>62</c:v>
                </c:pt>
                <c:pt idx="4184">
                  <c:v>62</c:v>
                </c:pt>
                <c:pt idx="4185">
                  <c:v>62</c:v>
                </c:pt>
                <c:pt idx="4186">
                  <c:v>62</c:v>
                </c:pt>
                <c:pt idx="4187">
                  <c:v>62</c:v>
                </c:pt>
                <c:pt idx="4188">
                  <c:v>62</c:v>
                </c:pt>
                <c:pt idx="4189">
                  <c:v>62</c:v>
                </c:pt>
                <c:pt idx="4190">
                  <c:v>62</c:v>
                </c:pt>
                <c:pt idx="4191">
                  <c:v>62</c:v>
                </c:pt>
                <c:pt idx="4192">
                  <c:v>62</c:v>
                </c:pt>
                <c:pt idx="4193">
                  <c:v>62</c:v>
                </c:pt>
                <c:pt idx="4194">
                  <c:v>62</c:v>
                </c:pt>
                <c:pt idx="4195">
                  <c:v>62</c:v>
                </c:pt>
                <c:pt idx="4196">
                  <c:v>62</c:v>
                </c:pt>
                <c:pt idx="4197">
                  <c:v>62</c:v>
                </c:pt>
                <c:pt idx="4198">
                  <c:v>62</c:v>
                </c:pt>
                <c:pt idx="4199">
                  <c:v>62</c:v>
                </c:pt>
                <c:pt idx="4200">
                  <c:v>62</c:v>
                </c:pt>
                <c:pt idx="4201">
                  <c:v>62</c:v>
                </c:pt>
                <c:pt idx="4202">
                  <c:v>62</c:v>
                </c:pt>
                <c:pt idx="4203">
                  <c:v>62</c:v>
                </c:pt>
                <c:pt idx="4204">
                  <c:v>62</c:v>
                </c:pt>
                <c:pt idx="4205">
                  <c:v>62</c:v>
                </c:pt>
                <c:pt idx="4206">
                  <c:v>62</c:v>
                </c:pt>
                <c:pt idx="4207">
                  <c:v>62</c:v>
                </c:pt>
                <c:pt idx="4208">
                  <c:v>62</c:v>
                </c:pt>
                <c:pt idx="4209">
                  <c:v>62</c:v>
                </c:pt>
                <c:pt idx="4210">
                  <c:v>62</c:v>
                </c:pt>
                <c:pt idx="4211">
                  <c:v>62</c:v>
                </c:pt>
                <c:pt idx="4212">
                  <c:v>62</c:v>
                </c:pt>
                <c:pt idx="4213">
                  <c:v>62</c:v>
                </c:pt>
                <c:pt idx="4214">
                  <c:v>62</c:v>
                </c:pt>
                <c:pt idx="4215">
                  <c:v>62</c:v>
                </c:pt>
                <c:pt idx="4216">
                  <c:v>62</c:v>
                </c:pt>
                <c:pt idx="4217">
                  <c:v>62</c:v>
                </c:pt>
                <c:pt idx="4218">
                  <c:v>62</c:v>
                </c:pt>
                <c:pt idx="4219">
                  <c:v>62</c:v>
                </c:pt>
                <c:pt idx="4220">
                  <c:v>62</c:v>
                </c:pt>
                <c:pt idx="4221">
                  <c:v>62</c:v>
                </c:pt>
                <c:pt idx="4222">
                  <c:v>62</c:v>
                </c:pt>
                <c:pt idx="4223">
                  <c:v>62</c:v>
                </c:pt>
                <c:pt idx="4224">
                  <c:v>62</c:v>
                </c:pt>
                <c:pt idx="4225">
                  <c:v>62</c:v>
                </c:pt>
                <c:pt idx="4226">
                  <c:v>62</c:v>
                </c:pt>
                <c:pt idx="4227">
                  <c:v>62</c:v>
                </c:pt>
                <c:pt idx="4228">
                  <c:v>62</c:v>
                </c:pt>
                <c:pt idx="4229">
                  <c:v>62</c:v>
                </c:pt>
                <c:pt idx="4230">
                  <c:v>62</c:v>
                </c:pt>
                <c:pt idx="4231">
                  <c:v>62</c:v>
                </c:pt>
                <c:pt idx="4232">
                  <c:v>62</c:v>
                </c:pt>
                <c:pt idx="4233">
                  <c:v>62</c:v>
                </c:pt>
                <c:pt idx="4234">
                  <c:v>62</c:v>
                </c:pt>
                <c:pt idx="4235">
                  <c:v>62</c:v>
                </c:pt>
                <c:pt idx="4236">
                  <c:v>62</c:v>
                </c:pt>
                <c:pt idx="4237">
                  <c:v>62</c:v>
                </c:pt>
                <c:pt idx="4238">
                  <c:v>62</c:v>
                </c:pt>
                <c:pt idx="4239">
                  <c:v>62</c:v>
                </c:pt>
                <c:pt idx="4240">
                  <c:v>62</c:v>
                </c:pt>
                <c:pt idx="4241">
                  <c:v>62</c:v>
                </c:pt>
                <c:pt idx="4242">
                  <c:v>62</c:v>
                </c:pt>
                <c:pt idx="4243">
                  <c:v>62</c:v>
                </c:pt>
                <c:pt idx="4244">
                  <c:v>62</c:v>
                </c:pt>
                <c:pt idx="4245">
                  <c:v>62</c:v>
                </c:pt>
                <c:pt idx="4246">
                  <c:v>62</c:v>
                </c:pt>
                <c:pt idx="4247">
                  <c:v>62</c:v>
                </c:pt>
                <c:pt idx="4248">
                  <c:v>62</c:v>
                </c:pt>
                <c:pt idx="4249">
                  <c:v>62</c:v>
                </c:pt>
                <c:pt idx="4250">
                  <c:v>62</c:v>
                </c:pt>
                <c:pt idx="4251">
                  <c:v>62</c:v>
                </c:pt>
                <c:pt idx="4252">
                  <c:v>62</c:v>
                </c:pt>
                <c:pt idx="4253">
                  <c:v>62</c:v>
                </c:pt>
                <c:pt idx="4254">
                  <c:v>62</c:v>
                </c:pt>
                <c:pt idx="4255">
                  <c:v>62</c:v>
                </c:pt>
                <c:pt idx="4256">
                  <c:v>62</c:v>
                </c:pt>
                <c:pt idx="4257">
                  <c:v>62</c:v>
                </c:pt>
                <c:pt idx="4258">
                  <c:v>62</c:v>
                </c:pt>
                <c:pt idx="4259">
                  <c:v>62</c:v>
                </c:pt>
                <c:pt idx="4260">
                  <c:v>62</c:v>
                </c:pt>
                <c:pt idx="4261">
                  <c:v>62</c:v>
                </c:pt>
                <c:pt idx="4262">
                  <c:v>62</c:v>
                </c:pt>
                <c:pt idx="4263">
                  <c:v>62</c:v>
                </c:pt>
                <c:pt idx="4264">
                  <c:v>62</c:v>
                </c:pt>
                <c:pt idx="4265">
                  <c:v>62</c:v>
                </c:pt>
                <c:pt idx="4266">
                  <c:v>62</c:v>
                </c:pt>
                <c:pt idx="4267">
                  <c:v>62</c:v>
                </c:pt>
                <c:pt idx="4268">
                  <c:v>62</c:v>
                </c:pt>
                <c:pt idx="4269">
                  <c:v>62</c:v>
                </c:pt>
                <c:pt idx="4270">
                  <c:v>62</c:v>
                </c:pt>
                <c:pt idx="4271">
                  <c:v>62</c:v>
                </c:pt>
                <c:pt idx="4272">
                  <c:v>62</c:v>
                </c:pt>
                <c:pt idx="4273">
                  <c:v>62</c:v>
                </c:pt>
                <c:pt idx="4274">
                  <c:v>62</c:v>
                </c:pt>
                <c:pt idx="4275">
                  <c:v>62</c:v>
                </c:pt>
                <c:pt idx="4276">
                  <c:v>62</c:v>
                </c:pt>
                <c:pt idx="4277">
                  <c:v>62</c:v>
                </c:pt>
                <c:pt idx="4278">
                  <c:v>62</c:v>
                </c:pt>
                <c:pt idx="4279">
                  <c:v>62</c:v>
                </c:pt>
                <c:pt idx="4280">
                  <c:v>62</c:v>
                </c:pt>
                <c:pt idx="4281">
                  <c:v>62</c:v>
                </c:pt>
                <c:pt idx="4282">
                  <c:v>62</c:v>
                </c:pt>
                <c:pt idx="4283">
                  <c:v>62</c:v>
                </c:pt>
                <c:pt idx="4284">
                  <c:v>62</c:v>
                </c:pt>
                <c:pt idx="4285">
                  <c:v>62</c:v>
                </c:pt>
                <c:pt idx="4286">
                  <c:v>62</c:v>
                </c:pt>
                <c:pt idx="4287">
                  <c:v>62</c:v>
                </c:pt>
                <c:pt idx="4288">
                  <c:v>62</c:v>
                </c:pt>
                <c:pt idx="4289">
                  <c:v>62</c:v>
                </c:pt>
                <c:pt idx="4290">
                  <c:v>62</c:v>
                </c:pt>
                <c:pt idx="4291">
                  <c:v>62</c:v>
                </c:pt>
                <c:pt idx="4292">
                  <c:v>62</c:v>
                </c:pt>
                <c:pt idx="4293">
                  <c:v>62</c:v>
                </c:pt>
                <c:pt idx="4294">
                  <c:v>62</c:v>
                </c:pt>
                <c:pt idx="4295">
                  <c:v>62</c:v>
                </c:pt>
                <c:pt idx="4296">
                  <c:v>62</c:v>
                </c:pt>
                <c:pt idx="4297">
                  <c:v>62</c:v>
                </c:pt>
                <c:pt idx="4298">
                  <c:v>62</c:v>
                </c:pt>
                <c:pt idx="4299">
                  <c:v>62</c:v>
                </c:pt>
                <c:pt idx="4300">
                  <c:v>62</c:v>
                </c:pt>
                <c:pt idx="4301">
                  <c:v>62</c:v>
                </c:pt>
                <c:pt idx="4302">
                  <c:v>62</c:v>
                </c:pt>
                <c:pt idx="4303">
                  <c:v>62</c:v>
                </c:pt>
                <c:pt idx="4304">
                  <c:v>62</c:v>
                </c:pt>
                <c:pt idx="4305">
                  <c:v>62</c:v>
                </c:pt>
                <c:pt idx="4306">
                  <c:v>62</c:v>
                </c:pt>
                <c:pt idx="4307">
                  <c:v>62</c:v>
                </c:pt>
                <c:pt idx="4308">
                  <c:v>62</c:v>
                </c:pt>
                <c:pt idx="4309">
                  <c:v>62</c:v>
                </c:pt>
                <c:pt idx="4310">
                  <c:v>62</c:v>
                </c:pt>
                <c:pt idx="4311">
                  <c:v>62</c:v>
                </c:pt>
                <c:pt idx="4312">
                  <c:v>62</c:v>
                </c:pt>
                <c:pt idx="4313">
                  <c:v>62</c:v>
                </c:pt>
                <c:pt idx="4314">
                  <c:v>62</c:v>
                </c:pt>
                <c:pt idx="4315">
                  <c:v>62</c:v>
                </c:pt>
                <c:pt idx="4316">
                  <c:v>62</c:v>
                </c:pt>
                <c:pt idx="4317">
                  <c:v>62</c:v>
                </c:pt>
                <c:pt idx="4318">
                  <c:v>62</c:v>
                </c:pt>
                <c:pt idx="4319">
                  <c:v>62</c:v>
                </c:pt>
                <c:pt idx="4320">
                  <c:v>62</c:v>
                </c:pt>
                <c:pt idx="4321">
                  <c:v>62</c:v>
                </c:pt>
                <c:pt idx="4322">
                  <c:v>62</c:v>
                </c:pt>
                <c:pt idx="4323">
                  <c:v>62</c:v>
                </c:pt>
                <c:pt idx="4324">
                  <c:v>62</c:v>
                </c:pt>
                <c:pt idx="4325">
                  <c:v>62</c:v>
                </c:pt>
                <c:pt idx="4326">
                  <c:v>62</c:v>
                </c:pt>
                <c:pt idx="4327">
                  <c:v>62</c:v>
                </c:pt>
                <c:pt idx="4328">
                  <c:v>62</c:v>
                </c:pt>
                <c:pt idx="4329">
                  <c:v>62</c:v>
                </c:pt>
                <c:pt idx="4330">
                  <c:v>62</c:v>
                </c:pt>
                <c:pt idx="4331">
                  <c:v>62</c:v>
                </c:pt>
                <c:pt idx="4332">
                  <c:v>62</c:v>
                </c:pt>
                <c:pt idx="4333">
                  <c:v>62</c:v>
                </c:pt>
                <c:pt idx="4334">
                  <c:v>62</c:v>
                </c:pt>
                <c:pt idx="4335">
                  <c:v>62</c:v>
                </c:pt>
                <c:pt idx="4336">
                  <c:v>62</c:v>
                </c:pt>
                <c:pt idx="4337">
                  <c:v>62</c:v>
                </c:pt>
                <c:pt idx="4338">
                  <c:v>62</c:v>
                </c:pt>
                <c:pt idx="4339">
                  <c:v>62</c:v>
                </c:pt>
                <c:pt idx="4340">
                  <c:v>62</c:v>
                </c:pt>
                <c:pt idx="4341">
                  <c:v>62</c:v>
                </c:pt>
                <c:pt idx="4342">
                  <c:v>62</c:v>
                </c:pt>
                <c:pt idx="4343">
                  <c:v>62</c:v>
                </c:pt>
                <c:pt idx="4344">
                  <c:v>62</c:v>
                </c:pt>
                <c:pt idx="4345">
                  <c:v>62</c:v>
                </c:pt>
                <c:pt idx="4346">
                  <c:v>62</c:v>
                </c:pt>
                <c:pt idx="4347">
                  <c:v>62</c:v>
                </c:pt>
                <c:pt idx="4348">
                  <c:v>62</c:v>
                </c:pt>
                <c:pt idx="4349">
                  <c:v>62</c:v>
                </c:pt>
                <c:pt idx="4350">
                  <c:v>62</c:v>
                </c:pt>
                <c:pt idx="4351">
                  <c:v>62</c:v>
                </c:pt>
                <c:pt idx="4352">
                  <c:v>62</c:v>
                </c:pt>
                <c:pt idx="4353">
                  <c:v>62</c:v>
                </c:pt>
                <c:pt idx="4354">
                  <c:v>62</c:v>
                </c:pt>
                <c:pt idx="4355">
                  <c:v>62</c:v>
                </c:pt>
                <c:pt idx="4356">
                  <c:v>62</c:v>
                </c:pt>
                <c:pt idx="4357">
                  <c:v>62</c:v>
                </c:pt>
                <c:pt idx="4358">
                  <c:v>62</c:v>
                </c:pt>
                <c:pt idx="4359">
                  <c:v>62</c:v>
                </c:pt>
                <c:pt idx="4360">
                  <c:v>62</c:v>
                </c:pt>
                <c:pt idx="4361">
                  <c:v>62</c:v>
                </c:pt>
                <c:pt idx="4362">
                  <c:v>62</c:v>
                </c:pt>
                <c:pt idx="4363">
                  <c:v>62</c:v>
                </c:pt>
                <c:pt idx="4364">
                  <c:v>62</c:v>
                </c:pt>
                <c:pt idx="4365">
                  <c:v>62</c:v>
                </c:pt>
                <c:pt idx="4366">
                  <c:v>62</c:v>
                </c:pt>
                <c:pt idx="4367">
                  <c:v>62</c:v>
                </c:pt>
                <c:pt idx="4368">
                  <c:v>62</c:v>
                </c:pt>
                <c:pt idx="4369">
                  <c:v>62</c:v>
                </c:pt>
                <c:pt idx="4370">
                  <c:v>62</c:v>
                </c:pt>
                <c:pt idx="4371">
                  <c:v>62</c:v>
                </c:pt>
                <c:pt idx="4372">
                  <c:v>62</c:v>
                </c:pt>
                <c:pt idx="4373">
                  <c:v>62</c:v>
                </c:pt>
                <c:pt idx="4374">
                  <c:v>62</c:v>
                </c:pt>
                <c:pt idx="4375">
                  <c:v>62</c:v>
                </c:pt>
                <c:pt idx="4376">
                  <c:v>62</c:v>
                </c:pt>
                <c:pt idx="4377">
                  <c:v>62</c:v>
                </c:pt>
                <c:pt idx="4378">
                  <c:v>62</c:v>
                </c:pt>
                <c:pt idx="4379">
                  <c:v>62</c:v>
                </c:pt>
                <c:pt idx="4380">
                  <c:v>62</c:v>
                </c:pt>
                <c:pt idx="4381">
                  <c:v>62</c:v>
                </c:pt>
                <c:pt idx="4382">
                  <c:v>62</c:v>
                </c:pt>
                <c:pt idx="4383">
                  <c:v>62</c:v>
                </c:pt>
                <c:pt idx="4384">
                  <c:v>62</c:v>
                </c:pt>
                <c:pt idx="4385">
                  <c:v>62</c:v>
                </c:pt>
                <c:pt idx="4386">
                  <c:v>62</c:v>
                </c:pt>
                <c:pt idx="4387">
                  <c:v>62</c:v>
                </c:pt>
                <c:pt idx="4388">
                  <c:v>62</c:v>
                </c:pt>
                <c:pt idx="4389">
                  <c:v>62</c:v>
                </c:pt>
                <c:pt idx="4390">
                  <c:v>62</c:v>
                </c:pt>
                <c:pt idx="4391">
                  <c:v>62</c:v>
                </c:pt>
                <c:pt idx="4392">
                  <c:v>62</c:v>
                </c:pt>
                <c:pt idx="4393">
                  <c:v>62</c:v>
                </c:pt>
                <c:pt idx="4394">
                  <c:v>62</c:v>
                </c:pt>
                <c:pt idx="4395">
                  <c:v>62</c:v>
                </c:pt>
                <c:pt idx="4396">
                  <c:v>62</c:v>
                </c:pt>
                <c:pt idx="4397">
                  <c:v>62</c:v>
                </c:pt>
                <c:pt idx="4398">
                  <c:v>62</c:v>
                </c:pt>
                <c:pt idx="4399">
                  <c:v>62</c:v>
                </c:pt>
                <c:pt idx="4400">
                  <c:v>62</c:v>
                </c:pt>
                <c:pt idx="4401">
                  <c:v>62</c:v>
                </c:pt>
                <c:pt idx="4402">
                  <c:v>62</c:v>
                </c:pt>
                <c:pt idx="4403">
                  <c:v>62</c:v>
                </c:pt>
                <c:pt idx="4404">
                  <c:v>62</c:v>
                </c:pt>
                <c:pt idx="4405">
                  <c:v>62</c:v>
                </c:pt>
                <c:pt idx="4406">
                  <c:v>62</c:v>
                </c:pt>
                <c:pt idx="4407">
                  <c:v>62</c:v>
                </c:pt>
                <c:pt idx="4408">
                  <c:v>62</c:v>
                </c:pt>
                <c:pt idx="4409">
                  <c:v>62</c:v>
                </c:pt>
                <c:pt idx="4410">
                  <c:v>62</c:v>
                </c:pt>
                <c:pt idx="4411">
                  <c:v>62</c:v>
                </c:pt>
                <c:pt idx="4412">
                  <c:v>62</c:v>
                </c:pt>
                <c:pt idx="4413">
                  <c:v>62</c:v>
                </c:pt>
                <c:pt idx="4414">
                  <c:v>62</c:v>
                </c:pt>
                <c:pt idx="4415">
                  <c:v>62</c:v>
                </c:pt>
                <c:pt idx="4416">
                  <c:v>62</c:v>
                </c:pt>
                <c:pt idx="4417">
                  <c:v>62</c:v>
                </c:pt>
                <c:pt idx="4418">
                  <c:v>62</c:v>
                </c:pt>
                <c:pt idx="4419">
                  <c:v>62</c:v>
                </c:pt>
                <c:pt idx="4420">
                  <c:v>62</c:v>
                </c:pt>
                <c:pt idx="4421">
                  <c:v>62</c:v>
                </c:pt>
                <c:pt idx="4422">
                  <c:v>62</c:v>
                </c:pt>
                <c:pt idx="4423">
                  <c:v>62</c:v>
                </c:pt>
                <c:pt idx="4424">
                  <c:v>62</c:v>
                </c:pt>
                <c:pt idx="4425">
                  <c:v>62</c:v>
                </c:pt>
                <c:pt idx="4426">
                  <c:v>62</c:v>
                </c:pt>
                <c:pt idx="4427">
                  <c:v>62</c:v>
                </c:pt>
                <c:pt idx="4428">
                  <c:v>62</c:v>
                </c:pt>
                <c:pt idx="4429">
                  <c:v>62</c:v>
                </c:pt>
                <c:pt idx="4430">
                  <c:v>62</c:v>
                </c:pt>
                <c:pt idx="4431">
                  <c:v>62</c:v>
                </c:pt>
                <c:pt idx="4432">
                  <c:v>62</c:v>
                </c:pt>
                <c:pt idx="4433">
                  <c:v>62</c:v>
                </c:pt>
                <c:pt idx="4434">
                  <c:v>62</c:v>
                </c:pt>
                <c:pt idx="4435">
                  <c:v>62</c:v>
                </c:pt>
                <c:pt idx="4436">
                  <c:v>62</c:v>
                </c:pt>
                <c:pt idx="4437">
                  <c:v>62</c:v>
                </c:pt>
                <c:pt idx="4438">
                  <c:v>62</c:v>
                </c:pt>
                <c:pt idx="4439">
                  <c:v>62</c:v>
                </c:pt>
                <c:pt idx="4440">
                  <c:v>62</c:v>
                </c:pt>
                <c:pt idx="4441">
                  <c:v>62</c:v>
                </c:pt>
                <c:pt idx="4442">
                  <c:v>62</c:v>
                </c:pt>
                <c:pt idx="4443">
                  <c:v>62</c:v>
                </c:pt>
                <c:pt idx="4444">
                  <c:v>62</c:v>
                </c:pt>
                <c:pt idx="4445">
                  <c:v>62</c:v>
                </c:pt>
                <c:pt idx="4446">
                  <c:v>62</c:v>
                </c:pt>
                <c:pt idx="4447">
                  <c:v>62</c:v>
                </c:pt>
                <c:pt idx="4448">
                  <c:v>62</c:v>
                </c:pt>
                <c:pt idx="4449">
                  <c:v>62</c:v>
                </c:pt>
                <c:pt idx="4450">
                  <c:v>62</c:v>
                </c:pt>
                <c:pt idx="4451">
                  <c:v>62</c:v>
                </c:pt>
                <c:pt idx="4452">
                  <c:v>62</c:v>
                </c:pt>
                <c:pt idx="4453">
                  <c:v>62</c:v>
                </c:pt>
                <c:pt idx="4454">
                  <c:v>62</c:v>
                </c:pt>
                <c:pt idx="4455">
                  <c:v>62</c:v>
                </c:pt>
                <c:pt idx="4456">
                  <c:v>62</c:v>
                </c:pt>
                <c:pt idx="4457">
                  <c:v>62</c:v>
                </c:pt>
                <c:pt idx="4458">
                  <c:v>62</c:v>
                </c:pt>
                <c:pt idx="4459">
                  <c:v>62</c:v>
                </c:pt>
                <c:pt idx="4460">
                  <c:v>62</c:v>
                </c:pt>
                <c:pt idx="4461">
                  <c:v>62</c:v>
                </c:pt>
                <c:pt idx="4462">
                  <c:v>62</c:v>
                </c:pt>
                <c:pt idx="4463">
                  <c:v>62</c:v>
                </c:pt>
                <c:pt idx="4464">
                  <c:v>62</c:v>
                </c:pt>
                <c:pt idx="4465">
                  <c:v>62</c:v>
                </c:pt>
                <c:pt idx="4466">
                  <c:v>62</c:v>
                </c:pt>
                <c:pt idx="4467">
                  <c:v>62</c:v>
                </c:pt>
                <c:pt idx="4468">
                  <c:v>62</c:v>
                </c:pt>
                <c:pt idx="4469">
                  <c:v>62</c:v>
                </c:pt>
                <c:pt idx="4470">
                  <c:v>62</c:v>
                </c:pt>
                <c:pt idx="4471">
                  <c:v>62</c:v>
                </c:pt>
                <c:pt idx="4472">
                  <c:v>62</c:v>
                </c:pt>
                <c:pt idx="4473">
                  <c:v>62</c:v>
                </c:pt>
                <c:pt idx="4474">
                  <c:v>62</c:v>
                </c:pt>
                <c:pt idx="4475">
                  <c:v>62</c:v>
                </c:pt>
                <c:pt idx="4476">
                  <c:v>62</c:v>
                </c:pt>
                <c:pt idx="4477">
                  <c:v>62</c:v>
                </c:pt>
                <c:pt idx="4478">
                  <c:v>62</c:v>
                </c:pt>
                <c:pt idx="4479">
                  <c:v>62</c:v>
                </c:pt>
                <c:pt idx="4480">
                  <c:v>62</c:v>
                </c:pt>
                <c:pt idx="4481">
                  <c:v>62</c:v>
                </c:pt>
                <c:pt idx="4482">
                  <c:v>62</c:v>
                </c:pt>
                <c:pt idx="4483">
                  <c:v>62</c:v>
                </c:pt>
                <c:pt idx="4484">
                  <c:v>62</c:v>
                </c:pt>
                <c:pt idx="4485">
                  <c:v>62</c:v>
                </c:pt>
                <c:pt idx="4486">
                  <c:v>62</c:v>
                </c:pt>
                <c:pt idx="4487">
                  <c:v>62</c:v>
                </c:pt>
                <c:pt idx="4488">
                  <c:v>62</c:v>
                </c:pt>
                <c:pt idx="4489">
                  <c:v>62</c:v>
                </c:pt>
                <c:pt idx="4490">
                  <c:v>62</c:v>
                </c:pt>
                <c:pt idx="4491">
                  <c:v>62</c:v>
                </c:pt>
                <c:pt idx="4492">
                  <c:v>62</c:v>
                </c:pt>
                <c:pt idx="4493">
                  <c:v>62</c:v>
                </c:pt>
                <c:pt idx="4494">
                  <c:v>62</c:v>
                </c:pt>
                <c:pt idx="4495">
                  <c:v>62</c:v>
                </c:pt>
                <c:pt idx="4496">
                  <c:v>62</c:v>
                </c:pt>
                <c:pt idx="4497">
                  <c:v>62</c:v>
                </c:pt>
                <c:pt idx="4498">
                  <c:v>62</c:v>
                </c:pt>
                <c:pt idx="4499">
                  <c:v>62</c:v>
                </c:pt>
                <c:pt idx="4500">
                  <c:v>62</c:v>
                </c:pt>
                <c:pt idx="4501">
                  <c:v>62</c:v>
                </c:pt>
                <c:pt idx="4502">
                  <c:v>62</c:v>
                </c:pt>
                <c:pt idx="4503">
                  <c:v>62</c:v>
                </c:pt>
                <c:pt idx="4504">
                  <c:v>62</c:v>
                </c:pt>
                <c:pt idx="4505">
                  <c:v>62</c:v>
                </c:pt>
                <c:pt idx="4506">
                  <c:v>62</c:v>
                </c:pt>
                <c:pt idx="4507">
                  <c:v>62</c:v>
                </c:pt>
                <c:pt idx="4508">
                  <c:v>62</c:v>
                </c:pt>
                <c:pt idx="4509">
                  <c:v>62</c:v>
                </c:pt>
                <c:pt idx="4510">
                  <c:v>62</c:v>
                </c:pt>
                <c:pt idx="4511">
                  <c:v>62</c:v>
                </c:pt>
                <c:pt idx="4512">
                  <c:v>62</c:v>
                </c:pt>
                <c:pt idx="4513">
                  <c:v>62</c:v>
                </c:pt>
                <c:pt idx="4514">
                  <c:v>62</c:v>
                </c:pt>
                <c:pt idx="4515">
                  <c:v>62</c:v>
                </c:pt>
                <c:pt idx="4516">
                  <c:v>62</c:v>
                </c:pt>
                <c:pt idx="4517">
                  <c:v>62</c:v>
                </c:pt>
                <c:pt idx="4518">
                  <c:v>62</c:v>
                </c:pt>
                <c:pt idx="4519">
                  <c:v>62</c:v>
                </c:pt>
                <c:pt idx="4520">
                  <c:v>62</c:v>
                </c:pt>
                <c:pt idx="4521">
                  <c:v>62</c:v>
                </c:pt>
                <c:pt idx="4522">
                  <c:v>62</c:v>
                </c:pt>
                <c:pt idx="4523">
                  <c:v>62</c:v>
                </c:pt>
                <c:pt idx="4524">
                  <c:v>62</c:v>
                </c:pt>
                <c:pt idx="4525">
                  <c:v>62</c:v>
                </c:pt>
                <c:pt idx="4526">
                  <c:v>62</c:v>
                </c:pt>
                <c:pt idx="4527">
                  <c:v>62</c:v>
                </c:pt>
                <c:pt idx="4528">
                  <c:v>62</c:v>
                </c:pt>
                <c:pt idx="4529">
                  <c:v>62</c:v>
                </c:pt>
                <c:pt idx="4530">
                  <c:v>62</c:v>
                </c:pt>
                <c:pt idx="4531">
                  <c:v>62</c:v>
                </c:pt>
                <c:pt idx="4532">
                  <c:v>62</c:v>
                </c:pt>
                <c:pt idx="4533">
                  <c:v>62</c:v>
                </c:pt>
                <c:pt idx="4534">
                  <c:v>62</c:v>
                </c:pt>
                <c:pt idx="4535">
                  <c:v>62</c:v>
                </c:pt>
                <c:pt idx="4536">
                  <c:v>62</c:v>
                </c:pt>
                <c:pt idx="4537">
                  <c:v>62</c:v>
                </c:pt>
                <c:pt idx="4538">
                  <c:v>62</c:v>
                </c:pt>
                <c:pt idx="4539">
                  <c:v>62</c:v>
                </c:pt>
                <c:pt idx="4540">
                  <c:v>62</c:v>
                </c:pt>
                <c:pt idx="4541">
                  <c:v>62</c:v>
                </c:pt>
                <c:pt idx="4542">
                  <c:v>62</c:v>
                </c:pt>
                <c:pt idx="4543">
                  <c:v>62</c:v>
                </c:pt>
                <c:pt idx="4544">
                  <c:v>62</c:v>
                </c:pt>
                <c:pt idx="4545">
                  <c:v>62</c:v>
                </c:pt>
                <c:pt idx="4546">
                  <c:v>62</c:v>
                </c:pt>
                <c:pt idx="4547">
                  <c:v>62</c:v>
                </c:pt>
                <c:pt idx="4548">
                  <c:v>62</c:v>
                </c:pt>
                <c:pt idx="4549">
                  <c:v>62</c:v>
                </c:pt>
                <c:pt idx="4550">
                  <c:v>62</c:v>
                </c:pt>
                <c:pt idx="4551">
                  <c:v>62</c:v>
                </c:pt>
                <c:pt idx="4552">
                  <c:v>62</c:v>
                </c:pt>
                <c:pt idx="4553">
                  <c:v>62</c:v>
                </c:pt>
                <c:pt idx="4554">
                  <c:v>62</c:v>
                </c:pt>
                <c:pt idx="4555">
                  <c:v>62</c:v>
                </c:pt>
                <c:pt idx="4556">
                  <c:v>62</c:v>
                </c:pt>
                <c:pt idx="4557">
                  <c:v>62</c:v>
                </c:pt>
                <c:pt idx="4558">
                  <c:v>62</c:v>
                </c:pt>
                <c:pt idx="4559">
                  <c:v>62</c:v>
                </c:pt>
                <c:pt idx="4560">
                  <c:v>62</c:v>
                </c:pt>
                <c:pt idx="4561">
                  <c:v>62</c:v>
                </c:pt>
                <c:pt idx="4562">
                  <c:v>62</c:v>
                </c:pt>
                <c:pt idx="4563">
                  <c:v>62</c:v>
                </c:pt>
                <c:pt idx="4564">
                  <c:v>62</c:v>
                </c:pt>
                <c:pt idx="4565">
                  <c:v>62</c:v>
                </c:pt>
                <c:pt idx="4566">
                  <c:v>62</c:v>
                </c:pt>
                <c:pt idx="4567">
                  <c:v>62</c:v>
                </c:pt>
                <c:pt idx="4568">
                  <c:v>62</c:v>
                </c:pt>
                <c:pt idx="4569">
                  <c:v>62</c:v>
                </c:pt>
                <c:pt idx="4570">
                  <c:v>62</c:v>
                </c:pt>
                <c:pt idx="4571">
                  <c:v>62</c:v>
                </c:pt>
                <c:pt idx="4572">
                  <c:v>62</c:v>
                </c:pt>
                <c:pt idx="4573">
                  <c:v>62</c:v>
                </c:pt>
                <c:pt idx="4574">
                  <c:v>62</c:v>
                </c:pt>
                <c:pt idx="4575">
                  <c:v>62</c:v>
                </c:pt>
                <c:pt idx="4576">
                  <c:v>62</c:v>
                </c:pt>
                <c:pt idx="4577">
                  <c:v>62</c:v>
                </c:pt>
                <c:pt idx="4578">
                  <c:v>62</c:v>
                </c:pt>
                <c:pt idx="4579">
                  <c:v>62</c:v>
                </c:pt>
                <c:pt idx="4580">
                  <c:v>62</c:v>
                </c:pt>
                <c:pt idx="4581">
                  <c:v>62</c:v>
                </c:pt>
                <c:pt idx="4582">
                  <c:v>62</c:v>
                </c:pt>
                <c:pt idx="4583">
                  <c:v>62</c:v>
                </c:pt>
                <c:pt idx="4584">
                  <c:v>62</c:v>
                </c:pt>
                <c:pt idx="4585">
                  <c:v>62</c:v>
                </c:pt>
                <c:pt idx="4586">
                  <c:v>62</c:v>
                </c:pt>
                <c:pt idx="4587">
                  <c:v>62</c:v>
                </c:pt>
                <c:pt idx="4588">
                  <c:v>62</c:v>
                </c:pt>
                <c:pt idx="4589">
                  <c:v>62</c:v>
                </c:pt>
                <c:pt idx="4590">
                  <c:v>62</c:v>
                </c:pt>
                <c:pt idx="4591">
                  <c:v>62</c:v>
                </c:pt>
                <c:pt idx="4592">
                  <c:v>62</c:v>
                </c:pt>
                <c:pt idx="4593">
                  <c:v>62</c:v>
                </c:pt>
                <c:pt idx="4594">
                  <c:v>62</c:v>
                </c:pt>
                <c:pt idx="4595">
                  <c:v>62</c:v>
                </c:pt>
                <c:pt idx="4596">
                  <c:v>62</c:v>
                </c:pt>
                <c:pt idx="4597">
                  <c:v>62</c:v>
                </c:pt>
                <c:pt idx="4598">
                  <c:v>62</c:v>
                </c:pt>
                <c:pt idx="4599">
                  <c:v>62</c:v>
                </c:pt>
                <c:pt idx="4600">
                  <c:v>62</c:v>
                </c:pt>
                <c:pt idx="4601">
                  <c:v>62</c:v>
                </c:pt>
                <c:pt idx="4602">
                  <c:v>62</c:v>
                </c:pt>
                <c:pt idx="4603">
                  <c:v>62</c:v>
                </c:pt>
                <c:pt idx="4604">
                  <c:v>62</c:v>
                </c:pt>
                <c:pt idx="4605">
                  <c:v>62</c:v>
                </c:pt>
                <c:pt idx="4606">
                  <c:v>62</c:v>
                </c:pt>
                <c:pt idx="4607">
                  <c:v>62</c:v>
                </c:pt>
                <c:pt idx="4608">
                  <c:v>62</c:v>
                </c:pt>
                <c:pt idx="4609">
                  <c:v>62</c:v>
                </c:pt>
                <c:pt idx="4610">
                  <c:v>62</c:v>
                </c:pt>
                <c:pt idx="4611">
                  <c:v>62</c:v>
                </c:pt>
                <c:pt idx="4612">
                  <c:v>62</c:v>
                </c:pt>
                <c:pt idx="4613">
                  <c:v>62</c:v>
                </c:pt>
                <c:pt idx="4614">
                  <c:v>62</c:v>
                </c:pt>
                <c:pt idx="4615">
                  <c:v>62</c:v>
                </c:pt>
                <c:pt idx="4616">
                  <c:v>62</c:v>
                </c:pt>
                <c:pt idx="4617">
                  <c:v>62</c:v>
                </c:pt>
                <c:pt idx="4618">
                  <c:v>62</c:v>
                </c:pt>
                <c:pt idx="4619">
                  <c:v>62</c:v>
                </c:pt>
                <c:pt idx="4620">
                  <c:v>62</c:v>
                </c:pt>
                <c:pt idx="4621">
                  <c:v>62</c:v>
                </c:pt>
                <c:pt idx="4622">
                  <c:v>62</c:v>
                </c:pt>
                <c:pt idx="4623">
                  <c:v>62</c:v>
                </c:pt>
                <c:pt idx="4624">
                  <c:v>62</c:v>
                </c:pt>
                <c:pt idx="4625">
                  <c:v>62</c:v>
                </c:pt>
                <c:pt idx="4626">
                  <c:v>62</c:v>
                </c:pt>
                <c:pt idx="4627">
                  <c:v>62</c:v>
                </c:pt>
                <c:pt idx="4628">
                  <c:v>62</c:v>
                </c:pt>
                <c:pt idx="4629">
                  <c:v>62</c:v>
                </c:pt>
                <c:pt idx="4630">
                  <c:v>62</c:v>
                </c:pt>
                <c:pt idx="4631">
                  <c:v>62</c:v>
                </c:pt>
                <c:pt idx="4632">
                  <c:v>62</c:v>
                </c:pt>
                <c:pt idx="4633">
                  <c:v>62</c:v>
                </c:pt>
                <c:pt idx="4634">
                  <c:v>62</c:v>
                </c:pt>
                <c:pt idx="4635">
                  <c:v>62</c:v>
                </c:pt>
                <c:pt idx="4636">
                  <c:v>62</c:v>
                </c:pt>
                <c:pt idx="4637">
                  <c:v>62</c:v>
                </c:pt>
                <c:pt idx="4638">
                  <c:v>62</c:v>
                </c:pt>
                <c:pt idx="4639">
                  <c:v>62</c:v>
                </c:pt>
                <c:pt idx="4640">
                  <c:v>62</c:v>
                </c:pt>
                <c:pt idx="4641">
                  <c:v>62</c:v>
                </c:pt>
                <c:pt idx="4642">
                  <c:v>62</c:v>
                </c:pt>
                <c:pt idx="4643">
                  <c:v>62</c:v>
                </c:pt>
                <c:pt idx="4644">
                  <c:v>62</c:v>
                </c:pt>
                <c:pt idx="4645">
                  <c:v>62</c:v>
                </c:pt>
                <c:pt idx="4646">
                  <c:v>62</c:v>
                </c:pt>
                <c:pt idx="4647">
                  <c:v>62</c:v>
                </c:pt>
                <c:pt idx="4648">
                  <c:v>62</c:v>
                </c:pt>
                <c:pt idx="4649">
                  <c:v>62</c:v>
                </c:pt>
                <c:pt idx="4650">
                  <c:v>62</c:v>
                </c:pt>
                <c:pt idx="4651">
                  <c:v>62</c:v>
                </c:pt>
                <c:pt idx="4652">
                  <c:v>62</c:v>
                </c:pt>
                <c:pt idx="4653">
                  <c:v>62</c:v>
                </c:pt>
                <c:pt idx="4654">
                  <c:v>62</c:v>
                </c:pt>
                <c:pt idx="4655">
                  <c:v>62</c:v>
                </c:pt>
                <c:pt idx="4656">
                  <c:v>62</c:v>
                </c:pt>
                <c:pt idx="4657">
                  <c:v>62</c:v>
                </c:pt>
                <c:pt idx="4658">
                  <c:v>62</c:v>
                </c:pt>
                <c:pt idx="4659">
                  <c:v>62</c:v>
                </c:pt>
                <c:pt idx="4660">
                  <c:v>62</c:v>
                </c:pt>
                <c:pt idx="4661">
                  <c:v>62</c:v>
                </c:pt>
                <c:pt idx="4662">
                  <c:v>62</c:v>
                </c:pt>
                <c:pt idx="4663">
                  <c:v>62</c:v>
                </c:pt>
                <c:pt idx="4664">
                  <c:v>62</c:v>
                </c:pt>
                <c:pt idx="4665">
                  <c:v>62</c:v>
                </c:pt>
                <c:pt idx="4666">
                  <c:v>62</c:v>
                </c:pt>
                <c:pt idx="4667">
                  <c:v>62</c:v>
                </c:pt>
                <c:pt idx="4668">
                  <c:v>62</c:v>
                </c:pt>
                <c:pt idx="4669">
                  <c:v>62</c:v>
                </c:pt>
                <c:pt idx="4670">
                  <c:v>62</c:v>
                </c:pt>
                <c:pt idx="4671">
                  <c:v>62</c:v>
                </c:pt>
                <c:pt idx="4672">
                  <c:v>62</c:v>
                </c:pt>
                <c:pt idx="4673">
                  <c:v>62</c:v>
                </c:pt>
                <c:pt idx="4674">
                  <c:v>62</c:v>
                </c:pt>
                <c:pt idx="4675">
                  <c:v>62</c:v>
                </c:pt>
                <c:pt idx="4676">
                  <c:v>62</c:v>
                </c:pt>
                <c:pt idx="4677">
                  <c:v>62</c:v>
                </c:pt>
                <c:pt idx="4678">
                  <c:v>62</c:v>
                </c:pt>
                <c:pt idx="4679">
                  <c:v>62</c:v>
                </c:pt>
                <c:pt idx="4680">
                  <c:v>62</c:v>
                </c:pt>
                <c:pt idx="4681">
                  <c:v>62</c:v>
                </c:pt>
                <c:pt idx="4682">
                  <c:v>62</c:v>
                </c:pt>
                <c:pt idx="4683">
                  <c:v>62</c:v>
                </c:pt>
                <c:pt idx="4684">
                  <c:v>62</c:v>
                </c:pt>
                <c:pt idx="4685">
                  <c:v>62</c:v>
                </c:pt>
                <c:pt idx="4686">
                  <c:v>62</c:v>
                </c:pt>
                <c:pt idx="4687">
                  <c:v>62</c:v>
                </c:pt>
                <c:pt idx="4688">
                  <c:v>62</c:v>
                </c:pt>
                <c:pt idx="4689">
                  <c:v>62</c:v>
                </c:pt>
                <c:pt idx="4690">
                  <c:v>62</c:v>
                </c:pt>
                <c:pt idx="4691">
                  <c:v>62</c:v>
                </c:pt>
                <c:pt idx="4692">
                  <c:v>62</c:v>
                </c:pt>
                <c:pt idx="4693">
                  <c:v>62</c:v>
                </c:pt>
                <c:pt idx="4694">
                  <c:v>62</c:v>
                </c:pt>
                <c:pt idx="4695">
                  <c:v>62</c:v>
                </c:pt>
                <c:pt idx="4696">
                  <c:v>62</c:v>
                </c:pt>
                <c:pt idx="4697">
                  <c:v>62</c:v>
                </c:pt>
                <c:pt idx="4698">
                  <c:v>62</c:v>
                </c:pt>
                <c:pt idx="4699">
                  <c:v>62</c:v>
                </c:pt>
                <c:pt idx="4700">
                  <c:v>62</c:v>
                </c:pt>
                <c:pt idx="4701">
                  <c:v>62</c:v>
                </c:pt>
                <c:pt idx="4702">
                  <c:v>62</c:v>
                </c:pt>
                <c:pt idx="4703">
                  <c:v>62</c:v>
                </c:pt>
                <c:pt idx="4704">
                  <c:v>62</c:v>
                </c:pt>
                <c:pt idx="4705">
                  <c:v>62</c:v>
                </c:pt>
                <c:pt idx="4706">
                  <c:v>62</c:v>
                </c:pt>
                <c:pt idx="4707">
                  <c:v>62</c:v>
                </c:pt>
                <c:pt idx="4708">
                  <c:v>62</c:v>
                </c:pt>
                <c:pt idx="4709">
                  <c:v>62</c:v>
                </c:pt>
                <c:pt idx="4710">
                  <c:v>62</c:v>
                </c:pt>
                <c:pt idx="4711">
                  <c:v>62</c:v>
                </c:pt>
                <c:pt idx="4712">
                  <c:v>62</c:v>
                </c:pt>
                <c:pt idx="4713">
                  <c:v>62</c:v>
                </c:pt>
                <c:pt idx="4714">
                  <c:v>62</c:v>
                </c:pt>
                <c:pt idx="4715">
                  <c:v>62</c:v>
                </c:pt>
                <c:pt idx="4716">
                  <c:v>62</c:v>
                </c:pt>
                <c:pt idx="4717">
                  <c:v>62</c:v>
                </c:pt>
                <c:pt idx="4718">
                  <c:v>62</c:v>
                </c:pt>
                <c:pt idx="4719">
                  <c:v>62</c:v>
                </c:pt>
                <c:pt idx="4720">
                  <c:v>62</c:v>
                </c:pt>
                <c:pt idx="4721">
                  <c:v>62</c:v>
                </c:pt>
                <c:pt idx="4722">
                  <c:v>62</c:v>
                </c:pt>
                <c:pt idx="4723">
                  <c:v>62</c:v>
                </c:pt>
                <c:pt idx="4724">
                  <c:v>62</c:v>
                </c:pt>
                <c:pt idx="4725">
                  <c:v>62</c:v>
                </c:pt>
                <c:pt idx="4726">
                  <c:v>62</c:v>
                </c:pt>
                <c:pt idx="4727">
                  <c:v>62</c:v>
                </c:pt>
                <c:pt idx="4728">
                  <c:v>62</c:v>
                </c:pt>
                <c:pt idx="4729">
                  <c:v>62</c:v>
                </c:pt>
                <c:pt idx="4730">
                  <c:v>62</c:v>
                </c:pt>
                <c:pt idx="4731">
                  <c:v>62</c:v>
                </c:pt>
                <c:pt idx="4732">
                  <c:v>62</c:v>
                </c:pt>
                <c:pt idx="4733">
                  <c:v>62</c:v>
                </c:pt>
                <c:pt idx="4734">
                  <c:v>62</c:v>
                </c:pt>
                <c:pt idx="4735">
                  <c:v>62</c:v>
                </c:pt>
                <c:pt idx="4736">
                  <c:v>62</c:v>
                </c:pt>
                <c:pt idx="4737">
                  <c:v>62</c:v>
                </c:pt>
                <c:pt idx="4738">
                  <c:v>62</c:v>
                </c:pt>
                <c:pt idx="4739">
                  <c:v>62</c:v>
                </c:pt>
                <c:pt idx="4740">
                  <c:v>62</c:v>
                </c:pt>
                <c:pt idx="4741">
                  <c:v>62</c:v>
                </c:pt>
                <c:pt idx="4742">
                  <c:v>62</c:v>
                </c:pt>
                <c:pt idx="4743">
                  <c:v>62</c:v>
                </c:pt>
                <c:pt idx="4744">
                  <c:v>62</c:v>
                </c:pt>
                <c:pt idx="4745">
                  <c:v>62</c:v>
                </c:pt>
                <c:pt idx="4746">
                  <c:v>62</c:v>
                </c:pt>
                <c:pt idx="4747">
                  <c:v>62</c:v>
                </c:pt>
                <c:pt idx="4748">
                  <c:v>62</c:v>
                </c:pt>
                <c:pt idx="4749">
                  <c:v>62</c:v>
                </c:pt>
                <c:pt idx="4750">
                  <c:v>62</c:v>
                </c:pt>
                <c:pt idx="4751">
                  <c:v>62</c:v>
                </c:pt>
                <c:pt idx="4752">
                  <c:v>62</c:v>
                </c:pt>
                <c:pt idx="4753">
                  <c:v>62</c:v>
                </c:pt>
                <c:pt idx="4754">
                  <c:v>62</c:v>
                </c:pt>
                <c:pt idx="4755">
                  <c:v>62</c:v>
                </c:pt>
                <c:pt idx="4756">
                  <c:v>62</c:v>
                </c:pt>
                <c:pt idx="4757">
                  <c:v>62</c:v>
                </c:pt>
                <c:pt idx="4758">
                  <c:v>62</c:v>
                </c:pt>
                <c:pt idx="4759">
                  <c:v>62</c:v>
                </c:pt>
                <c:pt idx="4760">
                  <c:v>62</c:v>
                </c:pt>
                <c:pt idx="4761">
                  <c:v>62</c:v>
                </c:pt>
                <c:pt idx="4762">
                  <c:v>62</c:v>
                </c:pt>
                <c:pt idx="4763">
                  <c:v>62</c:v>
                </c:pt>
                <c:pt idx="4764">
                  <c:v>62</c:v>
                </c:pt>
                <c:pt idx="4765">
                  <c:v>62</c:v>
                </c:pt>
                <c:pt idx="4766">
                  <c:v>62</c:v>
                </c:pt>
                <c:pt idx="4767">
                  <c:v>62</c:v>
                </c:pt>
                <c:pt idx="4768">
                  <c:v>62</c:v>
                </c:pt>
                <c:pt idx="4769">
                  <c:v>62</c:v>
                </c:pt>
                <c:pt idx="4770">
                  <c:v>62</c:v>
                </c:pt>
                <c:pt idx="4771">
                  <c:v>62</c:v>
                </c:pt>
                <c:pt idx="4772">
                  <c:v>62</c:v>
                </c:pt>
                <c:pt idx="4773">
                  <c:v>62</c:v>
                </c:pt>
                <c:pt idx="4774">
                  <c:v>62</c:v>
                </c:pt>
                <c:pt idx="4775">
                  <c:v>62</c:v>
                </c:pt>
                <c:pt idx="4776">
                  <c:v>62</c:v>
                </c:pt>
                <c:pt idx="4777">
                  <c:v>62</c:v>
                </c:pt>
                <c:pt idx="4778">
                  <c:v>62</c:v>
                </c:pt>
                <c:pt idx="4779">
                  <c:v>62</c:v>
                </c:pt>
                <c:pt idx="4780">
                  <c:v>62</c:v>
                </c:pt>
                <c:pt idx="4781">
                  <c:v>62</c:v>
                </c:pt>
                <c:pt idx="4782">
                  <c:v>62</c:v>
                </c:pt>
                <c:pt idx="4783">
                  <c:v>62</c:v>
                </c:pt>
                <c:pt idx="4784">
                  <c:v>62</c:v>
                </c:pt>
                <c:pt idx="4785">
                  <c:v>62</c:v>
                </c:pt>
                <c:pt idx="4786">
                  <c:v>62</c:v>
                </c:pt>
                <c:pt idx="4787">
                  <c:v>62</c:v>
                </c:pt>
                <c:pt idx="4788">
                  <c:v>62</c:v>
                </c:pt>
                <c:pt idx="4789">
                  <c:v>62</c:v>
                </c:pt>
                <c:pt idx="4790">
                  <c:v>62</c:v>
                </c:pt>
                <c:pt idx="4791">
                  <c:v>62</c:v>
                </c:pt>
                <c:pt idx="4792">
                  <c:v>62</c:v>
                </c:pt>
                <c:pt idx="4793">
                  <c:v>62</c:v>
                </c:pt>
                <c:pt idx="4794">
                  <c:v>62</c:v>
                </c:pt>
                <c:pt idx="4795">
                  <c:v>62</c:v>
                </c:pt>
                <c:pt idx="4796">
                  <c:v>62</c:v>
                </c:pt>
                <c:pt idx="4797">
                  <c:v>62</c:v>
                </c:pt>
                <c:pt idx="4798">
                  <c:v>62</c:v>
                </c:pt>
                <c:pt idx="4799">
                  <c:v>62</c:v>
                </c:pt>
                <c:pt idx="4800">
                  <c:v>62</c:v>
                </c:pt>
                <c:pt idx="4801">
                  <c:v>62</c:v>
                </c:pt>
                <c:pt idx="4802">
                  <c:v>62</c:v>
                </c:pt>
                <c:pt idx="4803">
                  <c:v>62</c:v>
                </c:pt>
                <c:pt idx="4804">
                  <c:v>62</c:v>
                </c:pt>
                <c:pt idx="4805">
                  <c:v>62</c:v>
                </c:pt>
                <c:pt idx="4806">
                  <c:v>62</c:v>
                </c:pt>
                <c:pt idx="4807">
                  <c:v>62</c:v>
                </c:pt>
                <c:pt idx="4808">
                  <c:v>62</c:v>
                </c:pt>
                <c:pt idx="4809">
                  <c:v>62</c:v>
                </c:pt>
                <c:pt idx="4810">
                  <c:v>62</c:v>
                </c:pt>
                <c:pt idx="4811">
                  <c:v>62</c:v>
                </c:pt>
                <c:pt idx="4812">
                  <c:v>62</c:v>
                </c:pt>
                <c:pt idx="4813">
                  <c:v>62</c:v>
                </c:pt>
                <c:pt idx="4814">
                  <c:v>62</c:v>
                </c:pt>
                <c:pt idx="4815">
                  <c:v>62</c:v>
                </c:pt>
                <c:pt idx="4816">
                  <c:v>62</c:v>
                </c:pt>
                <c:pt idx="4817">
                  <c:v>62</c:v>
                </c:pt>
                <c:pt idx="4818">
                  <c:v>62</c:v>
                </c:pt>
                <c:pt idx="4819">
                  <c:v>62</c:v>
                </c:pt>
                <c:pt idx="4820">
                  <c:v>62</c:v>
                </c:pt>
                <c:pt idx="4821">
                  <c:v>62</c:v>
                </c:pt>
                <c:pt idx="4822">
                  <c:v>62</c:v>
                </c:pt>
                <c:pt idx="4823">
                  <c:v>62</c:v>
                </c:pt>
                <c:pt idx="4824">
                  <c:v>62</c:v>
                </c:pt>
                <c:pt idx="4825">
                  <c:v>62</c:v>
                </c:pt>
                <c:pt idx="4826">
                  <c:v>62</c:v>
                </c:pt>
                <c:pt idx="4827">
                  <c:v>62</c:v>
                </c:pt>
                <c:pt idx="4828">
                  <c:v>62</c:v>
                </c:pt>
                <c:pt idx="4829">
                  <c:v>62</c:v>
                </c:pt>
                <c:pt idx="4830">
                  <c:v>62</c:v>
                </c:pt>
                <c:pt idx="4831">
                  <c:v>62</c:v>
                </c:pt>
                <c:pt idx="4832">
                  <c:v>62</c:v>
                </c:pt>
                <c:pt idx="4833">
                  <c:v>62</c:v>
                </c:pt>
                <c:pt idx="4834">
                  <c:v>62</c:v>
                </c:pt>
                <c:pt idx="4835">
                  <c:v>62</c:v>
                </c:pt>
                <c:pt idx="4836">
                  <c:v>62</c:v>
                </c:pt>
                <c:pt idx="4837">
                  <c:v>62</c:v>
                </c:pt>
                <c:pt idx="4838">
                  <c:v>62</c:v>
                </c:pt>
                <c:pt idx="4839">
                  <c:v>62</c:v>
                </c:pt>
                <c:pt idx="4840">
                  <c:v>62</c:v>
                </c:pt>
                <c:pt idx="4841">
                  <c:v>62</c:v>
                </c:pt>
                <c:pt idx="4842">
                  <c:v>62</c:v>
                </c:pt>
                <c:pt idx="4843">
                  <c:v>62</c:v>
                </c:pt>
                <c:pt idx="4844">
                  <c:v>62</c:v>
                </c:pt>
                <c:pt idx="4845">
                  <c:v>62</c:v>
                </c:pt>
                <c:pt idx="4846">
                  <c:v>62</c:v>
                </c:pt>
                <c:pt idx="4847">
                  <c:v>62</c:v>
                </c:pt>
                <c:pt idx="4848">
                  <c:v>62</c:v>
                </c:pt>
                <c:pt idx="4849">
                  <c:v>62</c:v>
                </c:pt>
                <c:pt idx="4850">
                  <c:v>62</c:v>
                </c:pt>
                <c:pt idx="4851">
                  <c:v>62</c:v>
                </c:pt>
                <c:pt idx="4852">
                  <c:v>62</c:v>
                </c:pt>
                <c:pt idx="4853">
                  <c:v>62</c:v>
                </c:pt>
                <c:pt idx="4854">
                  <c:v>62</c:v>
                </c:pt>
                <c:pt idx="4855">
                  <c:v>62</c:v>
                </c:pt>
                <c:pt idx="4856">
                  <c:v>62</c:v>
                </c:pt>
                <c:pt idx="4857">
                  <c:v>62</c:v>
                </c:pt>
                <c:pt idx="4858">
                  <c:v>62</c:v>
                </c:pt>
                <c:pt idx="4859">
                  <c:v>62</c:v>
                </c:pt>
                <c:pt idx="4860">
                  <c:v>62</c:v>
                </c:pt>
                <c:pt idx="4861">
                  <c:v>62</c:v>
                </c:pt>
                <c:pt idx="4862">
                  <c:v>62</c:v>
                </c:pt>
                <c:pt idx="4863">
                  <c:v>62</c:v>
                </c:pt>
                <c:pt idx="4864">
                  <c:v>62</c:v>
                </c:pt>
                <c:pt idx="4865">
                  <c:v>62</c:v>
                </c:pt>
                <c:pt idx="4866">
                  <c:v>62</c:v>
                </c:pt>
                <c:pt idx="4867">
                  <c:v>62</c:v>
                </c:pt>
                <c:pt idx="4868">
                  <c:v>62</c:v>
                </c:pt>
                <c:pt idx="4869">
                  <c:v>62</c:v>
                </c:pt>
                <c:pt idx="4870">
                  <c:v>62</c:v>
                </c:pt>
                <c:pt idx="4871">
                  <c:v>62</c:v>
                </c:pt>
                <c:pt idx="4872">
                  <c:v>62</c:v>
                </c:pt>
                <c:pt idx="4873">
                  <c:v>62</c:v>
                </c:pt>
                <c:pt idx="4874">
                  <c:v>62</c:v>
                </c:pt>
                <c:pt idx="4875">
                  <c:v>62</c:v>
                </c:pt>
                <c:pt idx="4876">
                  <c:v>62</c:v>
                </c:pt>
                <c:pt idx="4877">
                  <c:v>62</c:v>
                </c:pt>
                <c:pt idx="4878">
                  <c:v>62</c:v>
                </c:pt>
                <c:pt idx="4879">
                  <c:v>62</c:v>
                </c:pt>
                <c:pt idx="4880">
                  <c:v>62</c:v>
                </c:pt>
                <c:pt idx="4881">
                  <c:v>62</c:v>
                </c:pt>
                <c:pt idx="4882">
                  <c:v>62</c:v>
                </c:pt>
                <c:pt idx="4883">
                  <c:v>62</c:v>
                </c:pt>
                <c:pt idx="4884">
                  <c:v>62</c:v>
                </c:pt>
                <c:pt idx="4885">
                  <c:v>62</c:v>
                </c:pt>
                <c:pt idx="4886">
                  <c:v>62</c:v>
                </c:pt>
                <c:pt idx="4887">
                  <c:v>62</c:v>
                </c:pt>
                <c:pt idx="4888">
                  <c:v>62</c:v>
                </c:pt>
                <c:pt idx="4889">
                  <c:v>62</c:v>
                </c:pt>
                <c:pt idx="4890">
                  <c:v>62</c:v>
                </c:pt>
                <c:pt idx="4891">
                  <c:v>62</c:v>
                </c:pt>
                <c:pt idx="4892">
                  <c:v>62</c:v>
                </c:pt>
                <c:pt idx="4893">
                  <c:v>62</c:v>
                </c:pt>
                <c:pt idx="4894">
                  <c:v>62</c:v>
                </c:pt>
                <c:pt idx="4895">
                  <c:v>62</c:v>
                </c:pt>
                <c:pt idx="4896">
                  <c:v>62</c:v>
                </c:pt>
                <c:pt idx="4897">
                  <c:v>62</c:v>
                </c:pt>
                <c:pt idx="4898">
                  <c:v>62</c:v>
                </c:pt>
                <c:pt idx="4899">
                  <c:v>62</c:v>
                </c:pt>
                <c:pt idx="4900">
                  <c:v>62</c:v>
                </c:pt>
                <c:pt idx="4901">
                  <c:v>62</c:v>
                </c:pt>
                <c:pt idx="4902">
                  <c:v>62</c:v>
                </c:pt>
                <c:pt idx="4903">
                  <c:v>62</c:v>
                </c:pt>
                <c:pt idx="4904">
                  <c:v>62</c:v>
                </c:pt>
                <c:pt idx="4905">
                  <c:v>62</c:v>
                </c:pt>
                <c:pt idx="4906">
                  <c:v>62</c:v>
                </c:pt>
                <c:pt idx="4907">
                  <c:v>62</c:v>
                </c:pt>
                <c:pt idx="4908">
                  <c:v>62</c:v>
                </c:pt>
                <c:pt idx="4909">
                  <c:v>62</c:v>
                </c:pt>
                <c:pt idx="4910">
                  <c:v>62</c:v>
                </c:pt>
                <c:pt idx="4911">
                  <c:v>62</c:v>
                </c:pt>
                <c:pt idx="4912">
                  <c:v>62</c:v>
                </c:pt>
                <c:pt idx="4913">
                  <c:v>62</c:v>
                </c:pt>
                <c:pt idx="4914">
                  <c:v>62</c:v>
                </c:pt>
                <c:pt idx="4915">
                  <c:v>62</c:v>
                </c:pt>
                <c:pt idx="4916">
                  <c:v>62</c:v>
                </c:pt>
                <c:pt idx="4917">
                  <c:v>62</c:v>
                </c:pt>
                <c:pt idx="4918">
                  <c:v>62</c:v>
                </c:pt>
                <c:pt idx="4919">
                  <c:v>62</c:v>
                </c:pt>
                <c:pt idx="4920">
                  <c:v>62</c:v>
                </c:pt>
                <c:pt idx="4921">
                  <c:v>62</c:v>
                </c:pt>
                <c:pt idx="4922">
                  <c:v>62</c:v>
                </c:pt>
                <c:pt idx="4923">
                  <c:v>62</c:v>
                </c:pt>
                <c:pt idx="4924">
                  <c:v>62</c:v>
                </c:pt>
                <c:pt idx="4925">
                  <c:v>62</c:v>
                </c:pt>
                <c:pt idx="4926">
                  <c:v>62</c:v>
                </c:pt>
                <c:pt idx="4927">
                  <c:v>62</c:v>
                </c:pt>
                <c:pt idx="4928">
                  <c:v>62</c:v>
                </c:pt>
                <c:pt idx="4929">
                  <c:v>62</c:v>
                </c:pt>
                <c:pt idx="4930">
                  <c:v>62</c:v>
                </c:pt>
                <c:pt idx="4931">
                  <c:v>62</c:v>
                </c:pt>
                <c:pt idx="4932">
                  <c:v>62</c:v>
                </c:pt>
                <c:pt idx="4933">
                  <c:v>62</c:v>
                </c:pt>
                <c:pt idx="4934">
                  <c:v>62</c:v>
                </c:pt>
                <c:pt idx="4935">
                  <c:v>62</c:v>
                </c:pt>
                <c:pt idx="4936">
                  <c:v>62</c:v>
                </c:pt>
                <c:pt idx="4937">
                  <c:v>62</c:v>
                </c:pt>
                <c:pt idx="4938">
                  <c:v>62</c:v>
                </c:pt>
                <c:pt idx="4939">
                  <c:v>62</c:v>
                </c:pt>
                <c:pt idx="4940">
                  <c:v>62</c:v>
                </c:pt>
                <c:pt idx="4941">
                  <c:v>62</c:v>
                </c:pt>
                <c:pt idx="4942">
                  <c:v>62</c:v>
                </c:pt>
                <c:pt idx="4943">
                  <c:v>62</c:v>
                </c:pt>
                <c:pt idx="4944">
                  <c:v>62</c:v>
                </c:pt>
                <c:pt idx="4945">
                  <c:v>62</c:v>
                </c:pt>
                <c:pt idx="4946">
                  <c:v>62</c:v>
                </c:pt>
                <c:pt idx="4947">
                  <c:v>62</c:v>
                </c:pt>
                <c:pt idx="4948">
                  <c:v>62</c:v>
                </c:pt>
                <c:pt idx="4949">
                  <c:v>62</c:v>
                </c:pt>
                <c:pt idx="4950">
                  <c:v>62</c:v>
                </c:pt>
                <c:pt idx="4951">
                  <c:v>62</c:v>
                </c:pt>
                <c:pt idx="4952">
                  <c:v>62</c:v>
                </c:pt>
                <c:pt idx="4953">
                  <c:v>62</c:v>
                </c:pt>
                <c:pt idx="4954">
                  <c:v>62</c:v>
                </c:pt>
                <c:pt idx="4955">
                  <c:v>62</c:v>
                </c:pt>
                <c:pt idx="4956">
                  <c:v>62</c:v>
                </c:pt>
                <c:pt idx="4957">
                  <c:v>62</c:v>
                </c:pt>
                <c:pt idx="4958">
                  <c:v>62</c:v>
                </c:pt>
                <c:pt idx="4959">
                  <c:v>62</c:v>
                </c:pt>
                <c:pt idx="4960">
                  <c:v>62</c:v>
                </c:pt>
                <c:pt idx="4961">
                  <c:v>62</c:v>
                </c:pt>
                <c:pt idx="4962">
                  <c:v>62</c:v>
                </c:pt>
                <c:pt idx="4963">
                  <c:v>62</c:v>
                </c:pt>
                <c:pt idx="4964">
                  <c:v>62</c:v>
                </c:pt>
                <c:pt idx="4965">
                  <c:v>62</c:v>
                </c:pt>
                <c:pt idx="4966">
                  <c:v>62</c:v>
                </c:pt>
                <c:pt idx="4967">
                  <c:v>62</c:v>
                </c:pt>
                <c:pt idx="4968">
                  <c:v>62</c:v>
                </c:pt>
                <c:pt idx="4969">
                  <c:v>62</c:v>
                </c:pt>
                <c:pt idx="4970">
                  <c:v>62</c:v>
                </c:pt>
                <c:pt idx="4971">
                  <c:v>62</c:v>
                </c:pt>
                <c:pt idx="4972">
                  <c:v>62</c:v>
                </c:pt>
                <c:pt idx="4973">
                  <c:v>62</c:v>
                </c:pt>
                <c:pt idx="4974">
                  <c:v>62</c:v>
                </c:pt>
                <c:pt idx="4975">
                  <c:v>62</c:v>
                </c:pt>
                <c:pt idx="4976">
                  <c:v>62</c:v>
                </c:pt>
                <c:pt idx="4977">
                  <c:v>62</c:v>
                </c:pt>
                <c:pt idx="4978">
                  <c:v>62</c:v>
                </c:pt>
                <c:pt idx="4979">
                  <c:v>62</c:v>
                </c:pt>
                <c:pt idx="4980">
                  <c:v>62</c:v>
                </c:pt>
                <c:pt idx="4981">
                  <c:v>62</c:v>
                </c:pt>
                <c:pt idx="4982">
                  <c:v>62</c:v>
                </c:pt>
                <c:pt idx="4983">
                  <c:v>62</c:v>
                </c:pt>
                <c:pt idx="4984">
                  <c:v>62</c:v>
                </c:pt>
                <c:pt idx="4985">
                  <c:v>62</c:v>
                </c:pt>
                <c:pt idx="4986">
                  <c:v>62</c:v>
                </c:pt>
                <c:pt idx="4987">
                  <c:v>62</c:v>
                </c:pt>
                <c:pt idx="4988">
                  <c:v>62</c:v>
                </c:pt>
                <c:pt idx="4989">
                  <c:v>62</c:v>
                </c:pt>
                <c:pt idx="4990">
                  <c:v>62</c:v>
                </c:pt>
                <c:pt idx="4991">
                  <c:v>62</c:v>
                </c:pt>
                <c:pt idx="4992">
                  <c:v>62</c:v>
                </c:pt>
                <c:pt idx="4993">
                  <c:v>62</c:v>
                </c:pt>
                <c:pt idx="4994">
                  <c:v>62</c:v>
                </c:pt>
                <c:pt idx="4995">
                  <c:v>62</c:v>
                </c:pt>
                <c:pt idx="4996">
                  <c:v>62</c:v>
                </c:pt>
                <c:pt idx="4997">
                  <c:v>62</c:v>
                </c:pt>
                <c:pt idx="4998">
                  <c:v>62</c:v>
                </c:pt>
                <c:pt idx="4999">
                  <c:v>62</c:v>
                </c:pt>
                <c:pt idx="5000">
                  <c:v>62</c:v>
                </c:pt>
                <c:pt idx="5001">
                  <c:v>62</c:v>
                </c:pt>
                <c:pt idx="5002">
                  <c:v>62</c:v>
                </c:pt>
                <c:pt idx="5003">
                  <c:v>62</c:v>
                </c:pt>
                <c:pt idx="5004">
                  <c:v>62</c:v>
                </c:pt>
                <c:pt idx="5005">
                  <c:v>62</c:v>
                </c:pt>
                <c:pt idx="5006">
                  <c:v>62</c:v>
                </c:pt>
                <c:pt idx="5007">
                  <c:v>62</c:v>
                </c:pt>
                <c:pt idx="5008">
                  <c:v>62</c:v>
                </c:pt>
                <c:pt idx="5009">
                  <c:v>62</c:v>
                </c:pt>
                <c:pt idx="5010">
                  <c:v>62</c:v>
                </c:pt>
                <c:pt idx="5011">
                  <c:v>62</c:v>
                </c:pt>
                <c:pt idx="5012">
                  <c:v>62</c:v>
                </c:pt>
                <c:pt idx="5013">
                  <c:v>62</c:v>
                </c:pt>
                <c:pt idx="5014">
                  <c:v>62</c:v>
                </c:pt>
                <c:pt idx="5015">
                  <c:v>62</c:v>
                </c:pt>
                <c:pt idx="5016">
                  <c:v>62</c:v>
                </c:pt>
                <c:pt idx="5017">
                  <c:v>62</c:v>
                </c:pt>
                <c:pt idx="5018">
                  <c:v>62</c:v>
                </c:pt>
                <c:pt idx="5019">
                  <c:v>62</c:v>
                </c:pt>
                <c:pt idx="5020">
                  <c:v>62</c:v>
                </c:pt>
                <c:pt idx="5021">
                  <c:v>62</c:v>
                </c:pt>
                <c:pt idx="5022">
                  <c:v>62</c:v>
                </c:pt>
                <c:pt idx="5023">
                  <c:v>62</c:v>
                </c:pt>
                <c:pt idx="5024">
                  <c:v>62</c:v>
                </c:pt>
                <c:pt idx="5025">
                  <c:v>62</c:v>
                </c:pt>
                <c:pt idx="5026">
                  <c:v>62</c:v>
                </c:pt>
                <c:pt idx="5027">
                  <c:v>62</c:v>
                </c:pt>
                <c:pt idx="5028">
                  <c:v>62</c:v>
                </c:pt>
                <c:pt idx="5029">
                  <c:v>62</c:v>
                </c:pt>
                <c:pt idx="5030">
                  <c:v>62</c:v>
                </c:pt>
                <c:pt idx="5031">
                  <c:v>62</c:v>
                </c:pt>
                <c:pt idx="5032">
                  <c:v>62</c:v>
                </c:pt>
                <c:pt idx="5033">
                  <c:v>62</c:v>
                </c:pt>
                <c:pt idx="5034">
                  <c:v>62</c:v>
                </c:pt>
                <c:pt idx="5035">
                  <c:v>62</c:v>
                </c:pt>
                <c:pt idx="5036">
                  <c:v>62</c:v>
                </c:pt>
                <c:pt idx="5037">
                  <c:v>62</c:v>
                </c:pt>
                <c:pt idx="5038">
                  <c:v>62</c:v>
                </c:pt>
                <c:pt idx="5039">
                  <c:v>62</c:v>
                </c:pt>
                <c:pt idx="5040">
                  <c:v>62</c:v>
                </c:pt>
                <c:pt idx="5041">
                  <c:v>62</c:v>
                </c:pt>
                <c:pt idx="5042">
                  <c:v>62</c:v>
                </c:pt>
                <c:pt idx="5043">
                  <c:v>62</c:v>
                </c:pt>
                <c:pt idx="5044">
                  <c:v>62</c:v>
                </c:pt>
                <c:pt idx="5045">
                  <c:v>62</c:v>
                </c:pt>
                <c:pt idx="5046">
                  <c:v>62</c:v>
                </c:pt>
                <c:pt idx="5047">
                  <c:v>62</c:v>
                </c:pt>
                <c:pt idx="5048">
                  <c:v>62</c:v>
                </c:pt>
                <c:pt idx="5049">
                  <c:v>62</c:v>
                </c:pt>
                <c:pt idx="5050">
                  <c:v>62</c:v>
                </c:pt>
                <c:pt idx="5051">
                  <c:v>62</c:v>
                </c:pt>
                <c:pt idx="5052">
                  <c:v>62</c:v>
                </c:pt>
                <c:pt idx="5053">
                  <c:v>62</c:v>
                </c:pt>
                <c:pt idx="5054">
                  <c:v>62</c:v>
                </c:pt>
                <c:pt idx="5055">
                  <c:v>62</c:v>
                </c:pt>
                <c:pt idx="5056">
                  <c:v>62</c:v>
                </c:pt>
                <c:pt idx="5057">
                  <c:v>62</c:v>
                </c:pt>
                <c:pt idx="5058">
                  <c:v>62</c:v>
                </c:pt>
                <c:pt idx="5059">
                  <c:v>62</c:v>
                </c:pt>
                <c:pt idx="5060">
                  <c:v>62</c:v>
                </c:pt>
                <c:pt idx="5061">
                  <c:v>62</c:v>
                </c:pt>
                <c:pt idx="5062">
                  <c:v>62</c:v>
                </c:pt>
                <c:pt idx="5063">
                  <c:v>62</c:v>
                </c:pt>
                <c:pt idx="5064">
                  <c:v>62</c:v>
                </c:pt>
                <c:pt idx="5065">
                  <c:v>62</c:v>
                </c:pt>
                <c:pt idx="5066">
                  <c:v>62</c:v>
                </c:pt>
                <c:pt idx="5067">
                  <c:v>62</c:v>
                </c:pt>
                <c:pt idx="5068">
                  <c:v>62</c:v>
                </c:pt>
                <c:pt idx="5069">
                  <c:v>62</c:v>
                </c:pt>
                <c:pt idx="5070">
                  <c:v>62</c:v>
                </c:pt>
                <c:pt idx="5071">
                  <c:v>62</c:v>
                </c:pt>
                <c:pt idx="5072">
                  <c:v>62</c:v>
                </c:pt>
                <c:pt idx="5073">
                  <c:v>62</c:v>
                </c:pt>
                <c:pt idx="5074">
                  <c:v>62</c:v>
                </c:pt>
                <c:pt idx="5075">
                  <c:v>62</c:v>
                </c:pt>
                <c:pt idx="5076">
                  <c:v>62</c:v>
                </c:pt>
                <c:pt idx="5077">
                  <c:v>62</c:v>
                </c:pt>
                <c:pt idx="5078">
                  <c:v>62</c:v>
                </c:pt>
                <c:pt idx="5079">
                  <c:v>62</c:v>
                </c:pt>
                <c:pt idx="5080">
                  <c:v>62</c:v>
                </c:pt>
                <c:pt idx="5081">
                  <c:v>62</c:v>
                </c:pt>
                <c:pt idx="5082">
                  <c:v>62</c:v>
                </c:pt>
                <c:pt idx="5083">
                  <c:v>62</c:v>
                </c:pt>
                <c:pt idx="5084">
                  <c:v>62</c:v>
                </c:pt>
                <c:pt idx="5085">
                  <c:v>62</c:v>
                </c:pt>
                <c:pt idx="5086">
                  <c:v>62</c:v>
                </c:pt>
                <c:pt idx="5087">
                  <c:v>62</c:v>
                </c:pt>
                <c:pt idx="5088">
                  <c:v>62</c:v>
                </c:pt>
                <c:pt idx="5089">
                  <c:v>62</c:v>
                </c:pt>
                <c:pt idx="5090">
                  <c:v>62</c:v>
                </c:pt>
                <c:pt idx="5091">
                  <c:v>62</c:v>
                </c:pt>
                <c:pt idx="5092">
                  <c:v>62</c:v>
                </c:pt>
                <c:pt idx="5093">
                  <c:v>62</c:v>
                </c:pt>
                <c:pt idx="5094">
                  <c:v>62</c:v>
                </c:pt>
                <c:pt idx="5095">
                  <c:v>62</c:v>
                </c:pt>
                <c:pt idx="5096">
                  <c:v>62</c:v>
                </c:pt>
                <c:pt idx="5097">
                  <c:v>62</c:v>
                </c:pt>
                <c:pt idx="5098">
                  <c:v>62</c:v>
                </c:pt>
                <c:pt idx="5099">
                  <c:v>62</c:v>
                </c:pt>
                <c:pt idx="5100">
                  <c:v>62</c:v>
                </c:pt>
                <c:pt idx="5101">
                  <c:v>62</c:v>
                </c:pt>
                <c:pt idx="5102">
                  <c:v>62</c:v>
                </c:pt>
                <c:pt idx="5103">
                  <c:v>62</c:v>
                </c:pt>
                <c:pt idx="5104">
                  <c:v>62</c:v>
                </c:pt>
                <c:pt idx="5105">
                  <c:v>62</c:v>
                </c:pt>
                <c:pt idx="5106">
                  <c:v>62</c:v>
                </c:pt>
                <c:pt idx="5107">
                  <c:v>62</c:v>
                </c:pt>
                <c:pt idx="5108">
                  <c:v>62</c:v>
                </c:pt>
                <c:pt idx="5109">
                  <c:v>62</c:v>
                </c:pt>
                <c:pt idx="5110">
                  <c:v>62</c:v>
                </c:pt>
                <c:pt idx="5111">
                  <c:v>62</c:v>
                </c:pt>
                <c:pt idx="5112">
                  <c:v>62</c:v>
                </c:pt>
                <c:pt idx="5113">
                  <c:v>62</c:v>
                </c:pt>
                <c:pt idx="5114">
                  <c:v>62</c:v>
                </c:pt>
                <c:pt idx="5115">
                  <c:v>62</c:v>
                </c:pt>
                <c:pt idx="5116">
                  <c:v>62</c:v>
                </c:pt>
                <c:pt idx="5117">
                  <c:v>62</c:v>
                </c:pt>
                <c:pt idx="5118">
                  <c:v>62</c:v>
                </c:pt>
                <c:pt idx="5119">
                  <c:v>62</c:v>
                </c:pt>
                <c:pt idx="5120">
                  <c:v>62</c:v>
                </c:pt>
                <c:pt idx="5121">
                  <c:v>62</c:v>
                </c:pt>
                <c:pt idx="5122">
                  <c:v>62</c:v>
                </c:pt>
                <c:pt idx="5123">
                  <c:v>62</c:v>
                </c:pt>
                <c:pt idx="5124">
                  <c:v>62</c:v>
                </c:pt>
                <c:pt idx="5125">
                  <c:v>62</c:v>
                </c:pt>
                <c:pt idx="5126">
                  <c:v>62</c:v>
                </c:pt>
                <c:pt idx="5127">
                  <c:v>62</c:v>
                </c:pt>
                <c:pt idx="5128">
                  <c:v>62</c:v>
                </c:pt>
                <c:pt idx="5129">
                  <c:v>62</c:v>
                </c:pt>
                <c:pt idx="5130">
                  <c:v>62</c:v>
                </c:pt>
                <c:pt idx="5131">
                  <c:v>62</c:v>
                </c:pt>
                <c:pt idx="5132">
                  <c:v>62</c:v>
                </c:pt>
                <c:pt idx="5133">
                  <c:v>62</c:v>
                </c:pt>
                <c:pt idx="5134">
                  <c:v>62</c:v>
                </c:pt>
                <c:pt idx="5135">
                  <c:v>62</c:v>
                </c:pt>
                <c:pt idx="5136">
                  <c:v>62</c:v>
                </c:pt>
                <c:pt idx="5137">
                  <c:v>62</c:v>
                </c:pt>
                <c:pt idx="5138">
                  <c:v>62</c:v>
                </c:pt>
                <c:pt idx="5139">
                  <c:v>62</c:v>
                </c:pt>
                <c:pt idx="5140">
                  <c:v>62</c:v>
                </c:pt>
                <c:pt idx="5141">
                  <c:v>62</c:v>
                </c:pt>
                <c:pt idx="5142">
                  <c:v>62</c:v>
                </c:pt>
                <c:pt idx="5143">
                  <c:v>62</c:v>
                </c:pt>
                <c:pt idx="5144">
                  <c:v>62</c:v>
                </c:pt>
                <c:pt idx="5145">
                  <c:v>62</c:v>
                </c:pt>
                <c:pt idx="5146">
                  <c:v>62</c:v>
                </c:pt>
                <c:pt idx="5147">
                  <c:v>62</c:v>
                </c:pt>
                <c:pt idx="5148">
                  <c:v>62</c:v>
                </c:pt>
                <c:pt idx="5149">
                  <c:v>62</c:v>
                </c:pt>
                <c:pt idx="5150">
                  <c:v>62</c:v>
                </c:pt>
                <c:pt idx="5151">
                  <c:v>62</c:v>
                </c:pt>
                <c:pt idx="5152">
                  <c:v>62</c:v>
                </c:pt>
                <c:pt idx="5153">
                  <c:v>62</c:v>
                </c:pt>
                <c:pt idx="5154">
                  <c:v>62</c:v>
                </c:pt>
                <c:pt idx="5155">
                  <c:v>62</c:v>
                </c:pt>
                <c:pt idx="5156">
                  <c:v>62</c:v>
                </c:pt>
                <c:pt idx="5157">
                  <c:v>62</c:v>
                </c:pt>
                <c:pt idx="5158">
                  <c:v>62</c:v>
                </c:pt>
                <c:pt idx="5159">
                  <c:v>62</c:v>
                </c:pt>
                <c:pt idx="5160">
                  <c:v>62</c:v>
                </c:pt>
                <c:pt idx="5161">
                  <c:v>62</c:v>
                </c:pt>
                <c:pt idx="5162">
                  <c:v>62</c:v>
                </c:pt>
                <c:pt idx="5163">
                  <c:v>62</c:v>
                </c:pt>
                <c:pt idx="5164">
                  <c:v>62</c:v>
                </c:pt>
                <c:pt idx="5165">
                  <c:v>62</c:v>
                </c:pt>
                <c:pt idx="5166">
                  <c:v>62</c:v>
                </c:pt>
                <c:pt idx="5167">
                  <c:v>62</c:v>
                </c:pt>
                <c:pt idx="5168">
                  <c:v>62</c:v>
                </c:pt>
                <c:pt idx="5169">
                  <c:v>62</c:v>
                </c:pt>
                <c:pt idx="5170">
                  <c:v>62</c:v>
                </c:pt>
                <c:pt idx="5171">
                  <c:v>62</c:v>
                </c:pt>
                <c:pt idx="5172">
                  <c:v>62</c:v>
                </c:pt>
                <c:pt idx="5173">
                  <c:v>62</c:v>
                </c:pt>
                <c:pt idx="5174">
                  <c:v>62</c:v>
                </c:pt>
                <c:pt idx="5175">
                  <c:v>62</c:v>
                </c:pt>
                <c:pt idx="5176">
                  <c:v>62</c:v>
                </c:pt>
                <c:pt idx="5177">
                  <c:v>62</c:v>
                </c:pt>
                <c:pt idx="5178">
                  <c:v>62</c:v>
                </c:pt>
                <c:pt idx="5179">
                  <c:v>62</c:v>
                </c:pt>
                <c:pt idx="5180">
                  <c:v>62</c:v>
                </c:pt>
                <c:pt idx="5181">
                  <c:v>62</c:v>
                </c:pt>
                <c:pt idx="5182">
                  <c:v>62</c:v>
                </c:pt>
                <c:pt idx="5183">
                  <c:v>62</c:v>
                </c:pt>
                <c:pt idx="5184">
                  <c:v>62</c:v>
                </c:pt>
                <c:pt idx="5185">
                  <c:v>62</c:v>
                </c:pt>
                <c:pt idx="5186">
                  <c:v>62</c:v>
                </c:pt>
                <c:pt idx="5187">
                  <c:v>62</c:v>
                </c:pt>
                <c:pt idx="5188">
                  <c:v>62</c:v>
                </c:pt>
                <c:pt idx="5189">
                  <c:v>62</c:v>
                </c:pt>
                <c:pt idx="5190">
                  <c:v>62</c:v>
                </c:pt>
                <c:pt idx="5191">
                  <c:v>62</c:v>
                </c:pt>
                <c:pt idx="5192">
                  <c:v>62</c:v>
                </c:pt>
                <c:pt idx="5193">
                  <c:v>62</c:v>
                </c:pt>
                <c:pt idx="5194">
                  <c:v>62</c:v>
                </c:pt>
                <c:pt idx="5195">
                  <c:v>62</c:v>
                </c:pt>
                <c:pt idx="5196">
                  <c:v>62</c:v>
                </c:pt>
                <c:pt idx="5197">
                  <c:v>62</c:v>
                </c:pt>
                <c:pt idx="5198">
                  <c:v>62</c:v>
                </c:pt>
                <c:pt idx="5199">
                  <c:v>62</c:v>
                </c:pt>
                <c:pt idx="5200">
                  <c:v>62</c:v>
                </c:pt>
                <c:pt idx="5201">
                  <c:v>62</c:v>
                </c:pt>
                <c:pt idx="5202">
                  <c:v>62</c:v>
                </c:pt>
                <c:pt idx="5203">
                  <c:v>62</c:v>
                </c:pt>
                <c:pt idx="5204">
                  <c:v>62</c:v>
                </c:pt>
                <c:pt idx="5205">
                  <c:v>62</c:v>
                </c:pt>
                <c:pt idx="5206">
                  <c:v>62</c:v>
                </c:pt>
                <c:pt idx="5207">
                  <c:v>62</c:v>
                </c:pt>
                <c:pt idx="5208">
                  <c:v>62</c:v>
                </c:pt>
                <c:pt idx="5209">
                  <c:v>62</c:v>
                </c:pt>
                <c:pt idx="5210">
                  <c:v>62</c:v>
                </c:pt>
                <c:pt idx="5211">
                  <c:v>62</c:v>
                </c:pt>
                <c:pt idx="5212">
                  <c:v>62</c:v>
                </c:pt>
                <c:pt idx="5213">
                  <c:v>62</c:v>
                </c:pt>
                <c:pt idx="5214">
                  <c:v>62</c:v>
                </c:pt>
                <c:pt idx="5215">
                  <c:v>62</c:v>
                </c:pt>
                <c:pt idx="5216">
                  <c:v>62</c:v>
                </c:pt>
                <c:pt idx="5217">
                  <c:v>62</c:v>
                </c:pt>
                <c:pt idx="5218">
                  <c:v>62</c:v>
                </c:pt>
                <c:pt idx="5219">
                  <c:v>62</c:v>
                </c:pt>
                <c:pt idx="5220">
                  <c:v>62</c:v>
                </c:pt>
                <c:pt idx="5221">
                  <c:v>62</c:v>
                </c:pt>
                <c:pt idx="5222">
                  <c:v>62</c:v>
                </c:pt>
                <c:pt idx="5223">
                  <c:v>62</c:v>
                </c:pt>
                <c:pt idx="5224">
                  <c:v>62</c:v>
                </c:pt>
                <c:pt idx="5225">
                  <c:v>62</c:v>
                </c:pt>
                <c:pt idx="5226">
                  <c:v>62</c:v>
                </c:pt>
                <c:pt idx="5227">
                  <c:v>62</c:v>
                </c:pt>
                <c:pt idx="5228">
                  <c:v>62</c:v>
                </c:pt>
                <c:pt idx="5229">
                  <c:v>62</c:v>
                </c:pt>
                <c:pt idx="5230">
                  <c:v>62</c:v>
                </c:pt>
                <c:pt idx="5231">
                  <c:v>62</c:v>
                </c:pt>
                <c:pt idx="5232">
                  <c:v>62</c:v>
                </c:pt>
                <c:pt idx="5233">
                  <c:v>62</c:v>
                </c:pt>
                <c:pt idx="5234">
                  <c:v>62</c:v>
                </c:pt>
                <c:pt idx="5235">
                  <c:v>62</c:v>
                </c:pt>
                <c:pt idx="5236">
                  <c:v>62</c:v>
                </c:pt>
                <c:pt idx="5237">
                  <c:v>62</c:v>
                </c:pt>
                <c:pt idx="5238">
                  <c:v>62</c:v>
                </c:pt>
                <c:pt idx="5239">
                  <c:v>62</c:v>
                </c:pt>
                <c:pt idx="5240">
                  <c:v>62</c:v>
                </c:pt>
                <c:pt idx="5241">
                  <c:v>62</c:v>
                </c:pt>
                <c:pt idx="5242">
                  <c:v>62</c:v>
                </c:pt>
                <c:pt idx="5243">
                  <c:v>62</c:v>
                </c:pt>
                <c:pt idx="5244">
                  <c:v>62</c:v>
                </c:pt>
                <c:pt idx="5245">
                  <c:v>62</c:v>
                </c:pt>
                <c:pt idx="5246">
                  <c:v>62</c:v>
                </c:pt>
                <c:pt idx="5247">
                  <c:v>62</c:v>
                </c:pt>
                <c:pt idx="5248">
                  <c:v>62</c:v>
                </c:pt>
                <c:pt idx="5249">
                  <c:v>62</c:v>
                </c:pt>
                <c:pt idx="5250">
                  <c:v>62</c:v>
                </c:pt>
                <c:pt idx="5251">
                  <c:v>62</c:v>
                </c:pt>
                <c:pt idx="5252">
                  <c:v>62</c:v>
                </c:pt>
                <c:pt idx="5253">
                  <c:v>62</c:v>
                </c:pt>
                <c:pt idx="5254">
                  <c:v>62</c:v>
                </c:pt>
                <c:pt idx="5255">
                  <c:v>62</c:v>
                </c:pt>
                <c:pt idx="5256">
                  <c:v>62</c:v>
                </c:pt>
                <c:pt idx="5257">
                  <c:v>62</c:v>
                </c:pt>
                <c:pt idx="5258">
                  <c:v>62</c:v>
                </c:pt>
                <c:pt idx="5259">
                  <c:v>62</c:v>
                </c:pt>
                <c:pt idx="5260">
                  <c:v>62</c:v>
                </c:pt>
                <c:pt idx="5261">
                  <c:v>62</c:v>
                </c:pt>
                <c:pt idx="5262">
                  <c:v>62</c:v>
                </c:pt>
                <c:pt idx="5263">
                  <c:v>62</c:v>
                </c:pt>
                <c:pt idx="5264">
                  <c:v>62</c:v>
                </c:pt>
                <c:pt idx="5265">
                  <c:v>62</c:v>
                </c:pt>
                <c:pt idx="5266">
                  <c:v>62</c:v>
                </c:pt>
                <c:pt idx="5267">
                  <c:v>62</c:v>
                </c:pt>
                <c:pt idx="5268">
                  <c:v>62</c:v>
                </c:pt>
                <c:pt idx="5269">
                  <c:v>62</c:v>
                </c:pt>
                <c:pt idx="5270">
                  <c:v>62</c:v>
                </c:pt>
                <c:pt idx="5271">
                  <c:v>62</c:v>
                </c:pt>
                <c:pt idx="5272">
                  <c:v>62</c:v>
                </c:pt>
                <c:pt idx="5273">
                  <c:v>62</c:v>
                </c:pt>
                <c:pt idx="5274">
                  <c:v>62</c:v>
                </c:pt>
                <c:pt idx="5275">
                  <c:v>62</c:v>
                </c:pt>
                <c:pt idx="5276">
                  <c:v>62</c:v>
                </c:pt>
                <c:pt idx="5277">
                  <c:v>62</c:v>
                </c:pt>
                <c:pt idx="5278">
                  <c:v>62</c:v>
                </c:pt>
                <c:pt idx="5279">
                  <c:v>62</c:v>
                </c:pt>
                <c:pt idx="5280">
                  <c:v>62</c:v>
                </c:pt>
                <c:pt idx="5281">
                  <c:v>62</c:v>
                </c:pt>
                <c:pt idx="5282">
                  <c:v>62</c:v>
                </c:pt>
                <c:pt idx="5283">
                  <c:v>62</c:v>
                </c:pt>
                <c:pt idx="5284">
                  <c:v>62</c:v>
                </c:pt>
                <c:pt idx="5285">
                  <c:v>62</c:v>
                </c:pt>
                <c:pt idx="5286">
                  <c:v>62</c:v>
                </c:pt>
                <c:pt idx="5287">
                  <c:v>62</c:v>
                </c:pt>
                <c:pt idx="5288">
                  <c:v>62</c:v>
                </c:pt>
                <c:pt idx="5289">
                  <c:v>62</c:v>
                </c:pt>
                <c:pt idx="5290">
                  <c:v>62</c:v>
                </c:pt>
                <c:pt idx="5291">
                  <c:v>62</c:v>
                </c:pt>
                <c:pt idx="5292">
                  <c:v>62</c:v>
                </c:pt>
                <c:pt idx="5293">
                  <c:v>62</c:v>
                </c:pt>
                <c:pt idx="5294">
                  <c:v>62</c:v>
                </c:pt>
                <c:pt idx="5295">
                  <c:v>62</c:v>
                </c:pt>
                <c:pt idx="5296">
                  <c:v>62</c:v>
                </c:pt>
                <c:pt idx="5297">
                  <c:v>62</c:v>
                </c:pt>
                <c:pt idx="5298">
                  <c:v>62</c:v>
                </c:pt>
                <c:pt idx="5299">
                  <c:v>62</c:v>
                </c:pt>
                <c:pt idx="5300">
                  <c:v>62</c:v>
                </c:pt>
                <c:pt idx="5301">
                  <c:v>62</c:v>
                </c:pt>
                <c:pt idx="5302">
                  <c:v>62</c:v>
                </c:pt>
                <c:pt idx="5303">
                  <c:v>62</c:v>
                </c:pt>
                <c:pt idx="5304">
                  <c:v>62</c:v>
                </c:pt>
                <c:pt idx="5305">
                  <c:v>62</c:v>
                </c:pt>
                <c:pt idx="5306">
                  <c:v>62</c:v>
                </c:pt>
                <c:pt idx="5307">
                  <c:v>62</c:v>
                </c:pt>
                <c:pt idx="5308">
                  <c:v>62</c:v>
                </c:pt>
                <c:pt idx="5309">
                  <c:v>62</c:v>
                </c:pt>
                <c:pt idx="5310">
                  <c:v>62</c:v>
                </c:pt>
                <c:pt idx="5311">
                  <c:v>62</c:v>
                </c:pt>
                <c:pt idx="5312">
                  <c:v>62</c:v>
                </c:pt>
                <c:pt idx="5313">
                  <c:v>62</c:v>
                </c:pt>
                <c:pt idx="5314">
                  <c:v>62</c:v>
                </c:pt>
                <c:pt idx="5315">
                  <c:v>62</c:v>
                </c:pt>
                <c:pt idx="5316">
                  <c:v>62</c:v>
                </c:pt>
                <c:pt idx="5317">
                  <c:v>62</c:v>
                </c:pt>
                <c:pt idx="5318">
                  <c:v>62</c:v>
                </c:pt>
                <c:pt idx="5319">
                  <c:v>62</c:v>
                </c:pt>
                <c:pt idx="5320">
                  <c:v>62</c:v>
                </c:pt>
                <c:pt idx="5321">
                  <c:v>62</c:v>
                </c:pt>
                <c:pt idx="5322">
                  <c:v>62</c:v>
                </c:pt>
                <c:pt idx="5323">
                  <c:v>62</c:v>
                </c:pt>
                <c:pt idx="5324">
                  <c:v>62</c:v>
                </c:pt>
                <c:pt idx="5325">
                  <c:v>62</c:v>
                </c:pt>
                <c:pt idx="5326">
                  <c:v>62</c:v>
                </c:pt>
                <c:pt idx="5327">
                  <c:v>62</c:v>
                </c:pt>
                <c:pt idx="5328">
                  <c:v>62</c:v>
                </c:pt>
                <c:pt idx="5329">
                  <c:v>62</c:v>
                </c:pt>
                <c:pt idx="5330">
                  <c:v>62</c:v>
                </c:pt>
                <c:pt idx="5331">
                  <c:v>62</c:v>
                </c:pt>
                <c:pt idx="5332">
                  <c:v>62</c:v>
                </c:pt>
                <c:pt idx="5333">
                  <c:v>62</c:v>
                </c:pt>
                <c:pt idx="5334">
                  <c:v>62</c:v>
                </c:pt>
                <c:pt idx="5335">
                  <c:v>62</c:v>
                </c:pt>
                <c:pt idx="5336">
                  <c:v>62</c:v>
                </c:pt>
                <c:pt idx="5337">
                  <c:v>62</c:v>
                </c:pt>
                <c:pt idx="5338">
                  <c:v>62</c:v>
                </c:pt>
                <c:pt idx="5339">
                  <c:v>62</c:v>
                </c:pt>
                <c:pt idx="5340">
                  <c:v>62</c:v>
                </c:pt>
                <c:pt idx="5341">
                  <c:v>62</c:v>
                </c:pt>
                <c:pt idx="5342">
                  <c:v>62</c:v>
                </c:pt>
                <c:pt idx="5343">
                  <c:v>62</c:v>
                </c:pt>
                <c:pt idx="5344">
                  <c:v>62</c:v>
                </c:pt>
                <c:pt idx="5345">
                  <c:v>62</c:v>
                </c:pt>
                <c:pt idx="5346">
                  <c:v>62</c:v>
                </c:pt>
                <c:pt idx="5347">
                  <c:v>62</c:v>
                </c:pt>
                <c:pt idx="5348">
                  <c:v>62</c:v>
                </c:pt>
                <c:pt idx="5349">
                  <c:v>62</c:v>
                </c:pt>
                <c:pt idx="5350">
                  <c:v>62</c:v>
                </c:pt>
                <c:pt idx="5351">
                  <c:v>62</c:v>
                </c:pt>
                <c:pt idx="5352">
                  <c:v>62</c:v>
                </c:pt>
                <c:pt idx="5353">
                  <c:v>62</c:v>
                </c:pt>
                <c:pt idx="5354">
                  <c:v>62</c:v>
                </c:pt>
                <c:pt idx="5355">
                  <c:v>62</c:v>
                </c:pt>
                <c:pt idx="5356">
                  <c:v>62</c:v>
                </c:pt>
                <c:pt idx="5357">
                  <c:v>62</c:v>
                </c:pt>
                <c:pt idx="5358">
                  <c:v>62</c:v>
                </c:pt>
                <c:pt idx="5359">
                  <c:v>62</c:v>
                </c:pt>
                <c:pt idx="5360">
                  <c:v>62</c:v>
                </c:pt>
                <c:pt idx="5361">
                  <c:v>62</c:v>
                </c:pt>
                <c:pt idx="5362">
                  <c:v>62</c:v>
                </c:pt>
                <c:pt idx="5363">
                  <c:v>62</c:v>
                </c:pt>
                <c:pt idx="5364">
                  <c:v>62</c:v>
                </c:pt>
                <c:pt idx="5365">
                  <c:v>62</c:v>
                </c:pt>
                <c:pt idx="5366">
                  <c:v>62</c:v>
                </c:pt>
                <c:pt idx="5367">
                  <c:v>62</c:v>
                </c:pt>
                <c:pt idx="5368">
                  <c:v>62</c:v>
                </c:pt>
                <c:pt idx="5369">
                  <c:v>62</c:v>
                </c:pt>
                <c:pt idx="5370">
                  <c:v>62</c:v>
                </c:pt>
                <c:pt idx="5371">
                  <c:v>62</c:v>
                </c:pt>
                <c:pt idx="5372">
                  <c:v>62</c:v>
                </c:pt>
                <c:pt idx="5373">
                  <c:v>62</c:v>
                </c:pt>
                <c:pt idx="5374">
                  <c:v>62</c:v>
                </c:pt>
                <c:pt idx="5375">
                  <c:v>62</c:v>
                </c:pt>
                <c:pt idx="5376">
                  <c:v>62</c:v>
                </c:pt>
                <c:pt idx="5377">
                  <c:v>62</c:v>
                </c:pt>
                <c:pt idx="5378">
                  <c:v>62</c:v>
                </c:pt>
                <c:pt idx="5379">
                  <c:v>62</c:v>
                </c:pt>
                <c:pt idx="5380">
                  <c:v>62</c:v>
                </c:pt>
                <c:pt idx="5381">
                  <c:v>62</c:v>
                </c:pt>
                <c:pt idx="5382">
                  <c:v>62</c:v>
                </c:pt>
                <c:pt idx="5383">
                  <c:v>62</c:v>
                </c:pt>
                <c:pt idx="5384">
                  <c:v>62</c:v>
                </c:pt>
                <c:pt idx="5385">
                  <c:v>62</c:v>
                </c:pt>
                <c:pt idx="5386">
                  <c:v>62</c:v>
                </c:pt>
                <c:pt idx="5387">
                  <c:v>62</c:v>
                </c:pt>
                <c:pt idx="5388">
                  <c:v>62</c:v>
                </c:pt>
                <c:pt idx="5389">
                  <c:v>62</c:v>
                </c:pt>
                <c:pt idx="5390">
                  <c:v>62</c:v>
                </c:pt>
                <c:pt idx="5391">
                  <c:v>62</c:v>
                </c:pt>
                <c:pt idx="5392">
                  <c:v>62</c:v>
                </c:pt>
                <c:pt idx="5393">
                  <c:v>62</c:v>
                </c:pt>
                <c:pt idx="5394">
                  <c:v>62</c:v>
                </c:pt>
                <c:pt idx="5395">
                  <c:v>62</c:v>
                </c:pt>
                <c:pt idx="5396">
                  <c:v>62</c:v>
                </c:pt>
                <c:pt idx="5397">
                  <c:v>62</c:v>
                </c:pt>
                <c:pt idx="5398">
                  <c:v>62</c:v>
                </c:pt>
                <c:pt idx="5399">
                  <c:v>62</c:v>
                </c:pt>
                <c:pt idx="5400">
                  <c:v>62</c:v>
                </c:pt>
                <c:pt idx="5401">
                  <c:v>62</c:v>
                </c:pt>
                <c:pt idx="5402">
                  <c:v>62</c:v>
                </c:pt>
                <c:pt idx="5403">
                  <c:v>62</c:v>
                </c:pt>
                <c:pt idx="5404">
                  <c:v>62</c:v>
                </c:pt>
                <c:pt idx="5405">
                  <c:v>62</c:v>
                </c:pt>
                <c:pt idx="5406">
                  <c:v>62</c:v>
                </c:pt>
                <c:pt idx="5407">
                  <c:v>62</c:v>
                </c:pt>
                <c:pt idx="5408">
                  <c:v>62</c:v>
                </c:pt>
                <c:pt idx="5409">
                  <c:v>62</c:v>
                </c:pt>
                <c:pt idx="5410">
                  <c:v>62</c:v>
                </c:pt>
                <c:pt idx="5411">
                  <c:v>62</c:v>
                </c:pt>
                <c:pt idx="5412">
                  <c:v>62</c:v>
                </c:pt>
                <c:pt idx="5413">
                  <c:v>62</c:v>
                </c:pt>
                <c:pt idx="5414">
                  <c:v>62</c:v>
                </c:pt>
                <c:pt idx="5415">
                  <c:v>62</c:v>
                </c:pt>
                <c:pt idx="5416">
                  <c:v>62</c:v>
                </c:pt>
                <c:pt idx="5417">
                  <c:v>62</c:v>
                </c:pt>
                <c:pt idx="5418">
                  <c:v>62</c:v>
                </c:pt>
                <c:pt idx="5419">
                  <c:v>62</c:v>
                </c:pt>
                <c:pt idx="5420">
                  <c:v>62</c:v>
                </c:pt>
                <c:pt idx="5421">
                  <c:v>62</c:v>
                </c:pt>
                <c:pt idx="5422">
                  <c:v>62</c:v>
                </c:pt>
                <c:pt idx="5423">
                  <c:v>62</c:v>
                </c:pt>
                <c:pt idx="5424">
                  <c:v>62</c:v>
                </c:pt>
                <c:pt idx="5425">
                  <c:v>62</c:v>
                </c:pt>
                <c:pt idx="5426">
                  <c:v>62</c:v>
                </c:pt>
                <c:pt idx="5427">
                  <c:v>62</c:v>
                </c:pt>
                <c:pt idx="5428">
                  <c:v>62</c:v>
                </c:pt>
                <c:pt idx="5429">
                  <c:v>62</c:v>
                </c:pt>
                <c:pt idx="5430">
                  <c:v>62</c:v>
                </c:pt>
                <c:pt idx="5431">
                  <c:v>62</c:v>
                </c:pt>
                <c:pt idx="5432">
                  <c:v>62</c:v>
                </c:pt>
                <c:pt idx="5433">
                  <c:v>62</c:v>
                </c:pt>
                <c:pt idx="5434">
                  <c:v>62</c:v>
                </c:pt>
                <c:pt idx="5435">
                  <c:v>62</c:v>
                </c:pt>
                <c:pt idx="5436">
                  <c:v>62</c:v>
                </c:pt>
                <c:pt idx="5437">
                  <c:v>62</c:v>
                </c:pt>
                <c:pt idx="5438">
                  <c:v>62</c:v>
                </c:pt>
                <c:pt idx="5439">
                  <c:v>62</c:v>
                </c:pt>
                <c:pt idx="5440">
                  <c:v>62</c:v>
                </c:pt>
                <c:pt idx="5441">
                  <c:v>62</c:v>
                </c:pt>
                <c:pt idx="5442">
                  <c:v>62</c:v>
                </c:pt>
                <c:pt idx="5443">
                  <c:v>62</c:v>
                </c:pt>
                <c:pt idx="5444">
                  <c:v>62</c:v>
                </c:pt>
                <c:pt idx="5445">
                  <c:v>62</c:v>
                </c:pt>
                <c:pt idx="5446">
                  <c:v>62</c:v>
                </c:pt>
                <c:pt idx="5447">
                  <c:v>62</c:v>
                </c:pt>
                <c:pt idx="5448">
                  <c:v>62</c:v>
                </c:pt>
                <c:pt idx="5449">
                  <c:v>62</c:v>
                </c:pt>
                <c:pt idx="5450">
                  <c:v>62</c:v>
                </c:pt>
                <c:pt idx="5451">
                  <c:v>62</c:v>
                </c:pt>
                <c:pt idx="5452">
                  <c:v>62</c:v>
                </c:pt>
                <c:pt idx="5453">
                  <c:v>62</c:v>
                </c:pt>
                <c:pt idx="5454">
                  <c:v>62</c:v>
                </c:pt>
                <c:pt idx="5455">
                  <c:v>62</c:v>
                </c:pt>
                <c:pt idx="5456">
                  <c:v>62</c:v>
                </c:pt>
                <c:pt idx="5457">
                  <c:v>62</c:v>
                </c:pt>
                <c:pt idx="5458">
                  <c:v>62</c:v>
                </c:pt>
                <c:pt idx="5459">
                  <c:v>62</c:v>
                </c:pt>
                <c:pt idx="5460">
                  <c:v>62</c:v>
                </c:pt>
                <c:pt idx="5461">
                  <c:v>62</c:v>
                </c:pt>
                <c:pt idx="5462">
                  <c:v>62</c:v>
                </c:pt>
                <c:pt idx="5463">
                  <c:v>62</c:v>
                </c:pt>
                <c:pt idx="5464">
                  <c:v>62</c:v>
                </c:pt>
                <c:pt idx="5465">
                  <c:v>62</c:v>
                </c:pt>
                <c:pt idx="5466">
                  <c:v>62</c:v>
                </c:pt>
                <c:pt idx="5467">
                  <c:v>62</c:v>
                </c:pt>
                <c:pt idx="5468">
                  <c:v>62</c:v>
                </c:pt>
                <c:pt idx="5469">
                  <c:v>62</c:v>
                </c:pt>
                <c:pt idx="5470">
                  <c:v>62</c:v>
                </c:pt>
                <c:pt idx="5471">
                  <c:v>62</c:v>
                </c:pt>
                <c:pt idx="5472">
                  <c:v>62</c:v>
                </c:pt>
                <c:pt idx="5473">
                  <c:v>62</c:v>
                </c:pt>
                <c:pt idx="5474">
                  <c:v>62</c:v>
                </c:pt>
                <c:pt idx="5475">
                  <c:v>62</c:v>
                </c:pt>
                <c:pt idx="5476">
                  <c:v>62</c:v>
                </c:pt>
                <c:pt idx="5477">
                  <c:v>62</c:v>
                </c:pt>
                <c:pt idx="5478">
                  <c:v>62</c:v>
                </c:pt>
                <c:pt idx="5479">
                  <c:v>62</c:v>
                </c:pt>
                <c:pt idx="5480">
                  <c:v>62</c:v>
                </c:pt>
                <c:pt idx="5481">
                  <c:v>62</c:v>
                </c:pt>
                <c:pt idx="5482">
                  <c:v>62</c:v>
                </c:pt>
                <c:pt idx="5483">
                  <c:v>62</c:v>
                </c:pt>
                <c:pt idx="5484">
                  <c:v>62</c:v>
                </c:pt>
                <c:pt idx="5485">
                  <c:v>62</c:v>
                </c:pt>
                <c:pt idx="5486">
                  <c:v>62</c:v>
                </c:pt>
                <c:pt idx="5487">
                  <c:v>62</c:v>
                </c:pt>
                <c:pt idx="5488">
                  <c:v>62</c:v>
                </c:pt>
                <c:pt idx="5489">
                  <c:v>62</c:v>
                </c:pt>
                <c:pt idx="5490">
                  <c:v>62</c:v>
                </c:pt>
                <c:pt idx="5491">
                  <c:v>62</c:v>
                </c:pt>
                <c:pt idx="5492">
                  <c:v>62</c:v>
                </c:pt>
                <c:pt idx="5493">
                  <c:v>62</c:v>
                </c:pt>
                <c:pt idx="5494">
                  <c:v>62</c:v>
                </c:pt>
                <c:pt idx="5495">
                  <c:v>62</c:v>
                </c:pt>
                <c:pt idx="5496">
                  <c:v>62</c:v>
                </c:pt>
                <c:pt idx="5497">
                  <c:v>62</c:v>
                </c:pt>
                <c:pt idx="5498">
                  <c:v>62</c:v>
                </c:pt>
                <c:pt idx="5499">
                  <c:v>62</c:v>
                </c:pt>
                <c:pt idx="5500">
                  <c:v>62</c:v>
                </c:pt>
                <c:pt idx="5501">
                  <c:v>62</c:v>
                </c:pt>
                <c:pt idx="5502">
                  <c:v>62</c:v>
                </c:pt>
                <c:pt idx="5503">
                  <c:v>62</c:v>
                </c:pt>
                <c:pt idx="5504">
                  <c:v>62</c:v>
                </c:pt>
                <c:pt idx="5505">
                  <c:v>62</c:v>
                </c:pt>
                <c:pt idx="5506">
                  <c:v>62</c:v>
                </c:pt>
                <c:pt idx="5507">
                  <c:v>62</c:v>
                </c:pt>
                <c:pt idx="5508">
                  <c:v>62</c:v>
                </c:pt>
                <c:pt idx="5509">
                  <c:v>62</c:v>
                </c:pt>
                <c:pt idx="5510">
                  <c:v>62</c:v>
                </c:pt>
                <c:pt idx="5511">
                  <c:v>62</c:v>
                </c:pt>
                <c:pt idx="5512">
                  <c:v>62</c:v>
                </c:pt>
                <c:pt idx="5513">
                  <c:v>62</c:v>
                </c:pt>
                <c:pt idx="5514">
                  <c:v>62</c:v>
                </c:pt>
                <c:pt idx="5515">
                  <c:v>62</c:v>
                </c:pt>
                <c:pt idx="5516">
                  <c:v>62</c:v>
                </c:pt>
                <c:pt idx="5517">
                  <c:v>62</c:v>
                </c:pt>
                <c:pt idx="5518">
                  <c:v>62</c:v>
                </c:pt>
                <c:pt idx="5519">
                  <c:v>62</c:v>
                </c:pt>
                <c:pt idx="5520">
                  <c:v>62</c:v>
                </c:pt>
                <c:pt idx="5521">
                  <c:v>62</c:v>
                </c:pt>
                <c:pt idx="5522">
                  <c:v>62</c:v>
                </c:pt>
                <c:pt idx="5523">
                  <c:v>62</c:v>
                </c:pt>
                <c:pt idx="5524">
                  <c:v>62</c:v>
                </c:pt>
                <c:pt idx="5525">
                  <c:v>62</c:v>
                </c:pt>
                <c:pt idx="5526">
                  <c:v>62</c:v>
                </c:pt>
                <c:pt idx="5527">
                  <c:v>62</c:v>
                </c:pt>
                <c:pt idx="5528">
                  <c:v>62</c:v>
                </c:pt>
                <c:pt idx="5529">
                  <c:v>62</c:v>
                </c:pt>
                <c:pt idx="5530">
                  <c:v>62</c:v>
                </c:pt>
                <c:pt idx="5531">
                  <c:v>62</c:v>
                </c:pt>
                <c:pt idx="5532">
                  <c:v>62</c:v>
                </c:pt>
                <c:pt idx="5533">
                  <c:v>62</c:v>
                </c:pt>
                <c:pt idx="5534">
                  <c:v>62</c:v>
                </c:pt>
                <c:pt idx="5535">
                  <c:v>62</c:v>
                </c:pt>
                <c:pt idx="5536">
                  <c:v>62</c:v>
                </c:pt>
                <c:pt idx="5537">
                  <c:v>62</c:v>
                </c:pt>
                <c:pt idx="5538">
                  <c:v>62</c:v>
                </c:pt>
                <c:pt idx="5539">
                  <c:v>62</c:v>
                </c:pt>
                <c:pt idx="5540">
                  <c:v>62</c:v>
                </c:pt>
                <c:pt idx="5541">
                  <c:v>62</c:v>
                </c:pt>
                <c:pt idx="5542">
                  <c:v>62</c:v>
                </c:pt>
                <c:pt idx="5543">
                  <c:v>62</c:v>
                </c:pt>
                <c:pt idx="5544">
                  <c:v>62</c:v>
                </c:pt>
                <c:pt idx="5545">
                  <c:v>62</c:v>
                </c:pt>
                <c:pt idx="5546">
                  <c:v>62</c:v>
                </c:pt>
                <c:pt idx="5547">
                  <c:v>62</c:v>
                </c:pt>
                <c:pt idx="5548">
                  <c:v>62</c:v>
                </c:pt>
                <c:pt idx="5549">
                  <c:v>62</c:v>
                </c:pt>
                <c:pt idx="5550">
                  <c:v>62</c:v>
                </c:pt>
                <c:pt idx="5551">
                  <c:v>62</c:v>
                </c:pt>
                <c:pt idx="5552">
                  <c:v>62</c:v>
                </c:pt>
                <c:pt idx="5553">
                  <c:v>62</c:v>
                </c:pt>
                <c:pt idx="5554">
                  <c:v>62</c:v>
                </c:pt>
                <c:pt idx="5555">
                  <c:v>62</c:v>
                </c:pt>
                <c:pt idx="5556">
                  <c:v>62</c:v>
                </c:pt>
                <c:pt idx="5557">
                  <c:v>62</c:v>
                </c:pt>
                <c:pt idx="5558">
                  <c:v>62</c:v>
                </c:pt>
                <c:pt idx="5559">
                  <c:v>62</c:v>
                </c:pt>
                <c:pt idx="5560">
                  <c:v>62</c:v>
                </c:pt>
                <c:pt idx="5561">
                  <c:v>62</c:v>
                </c:pt>
                <c:pt idx="5562">
                  <c:v>62</c:v>
                </c:pt>
                <c:pt idx="5563">
                  <c:v>62</c:v>
                </c:pt>
                <c:pt idx="5564">
                  <c:v>62</c:v>
                </c:pt>
                <c:pt idx="5565">
                  <c:v>62</c:v>
                </c:pt>
                <c:pt idx="5566">
                  <c:v>62</c:v>
                </c:pt>
                <c:pt idx="5567">
                  <c:v>62</c:v>
                </c:pt>
                <c:pt idx="5568">
                  <c:v>62</c:v>
                </c:pt>
                <c:pt idx="5569">
                  <c:v>62</c:v>
                </c:pt>
                <c:pt idx="5570">
                  <c:v>62</c:v>
                </c:pt>
                <c:pt idx="5571">
                  <c:v>62</c:v>
                </c:pt>
                <c:pt idx="5572">
                  <c:v>62</c:v>
                </c:pt>
                <c:pt idx="5573">
                  <c:v>62</c:v>
                </c:pt>
                <c:pt idx="5574">
                  <c:v>62</c:v>
                </c:pt>
                <c:pt idx="5575">
                  <c:v>62</c:v>
                </c:pt>
                <c:pt idx="5576">
                  <c:v>62</c:v>
                </c:pt>
                <c:pt idx="5577">
                  <c:v>62</c:v>
                </c:pt>
                <c:pt idx="5578">
                  <c:v>62</c:v>
                </c:pt>
                <c:pt idx="5579">
                  <c:v>62</c:v>
                </c:pt>
                <c:pt idx="5580">
                  <c:v>62</c:v>
                </c:pt>
                <c:pt idx="5581">
                  <c:v>62</c:v>
                </c:pt>
                <c:pt idx="5582">
                  <c:v>62</c:v>
                </c:pt>
                <c:pt idx="5583">
                  <c:v>62</c:v>
                </c:pt>
                <c:pt idx="5584">
                  <c:v>62</c:v>
                </c:pt>
                <c:pt idx="5585">
                  <c:v>62</c:v>
                </c:pt>
                <c:pt idx="5586">
                  <c:v>62</c:v>
                </c:pt>
                <c:pt idx="5587">
                  <c:v>62</c:v>
                </c:pt>
                <c:pt idx="5588">
                  <c:v>62</c:v>
                </c:pt>
                <c:pt idx="5589">
                  <c:v>62</c:v>
                </c:pt>
                <c:pt idx="5590">
                  <c:v>62</c:v>
                </c:pt>
                <c:pt idx="5591">
                  <c:v>62</c:v>
                </c:pt>
                <c:pt idx="5592">
                  <c:v>62</c:v>
                </c:pt>
                <c:pt idx="5593">
                  <c:v>62</c:v>
                </c:pt>
                <c:pt idx="5594">
                  <c:v>62</c:v>
                </c:pt>
                <c:pt idx="5595">
                  <c:v>62</c:v>
                </c:pt>
                <c:pt idx="5596">
                  <c:v>62</c:v>
                </c:pt>
                <c:pt idx="5597">
                  <c:v>62</c:v>
                </c:pt>
                <c:pt idx="5598">
                  <c:v>62</c:v>
                </c:pt>
                <c:pt idx="5599">
                  <c:v>62</c:v>
                </c:pt>
                <c:pt idx="5600">
                  <c:v>62</c:v>
                </c:pt>
                <c:pt idx="5601">
                  <c:v>62</c:v>
                </c:pt>
                <c:pt idx="5602">
                  <c:v>62</c:v>
                </c:pt>
                <c:pt idx="5603">
                  <c:v>62</c:v>
                </c:pt>
                <c:pt idx="5604">
                  <c:v>62</c:v>
                </c:pt>
                <c:pt idx="5605">
                  <c:v>62</c:v>
                </c:pt>
                <c:pt idx="5606">
                  <c:v>62</c:v>
                </c:pt>
                <c:pt idx="5607">
                  <c:v>62</c:v>
                </c:pt>
                <c:pt idx="5608">
                  <c:v>62</c:v>
                </c:pt>
                <c:pt idx="5609">
                  <c:v>62</c:v>
                </c:pt>
                <c:pt idx="5610">
                  <c:v>62</c:v>
                </c:pt>
                <c:pt idx="5611">
                  <c:v>62</c:v>
                </c:pt>
                <c:pt idx="5612">
                  <c:v>62</c:v>
                </c:pt>
                <c:pt idx="5613">
                  <c:v>62</c:v>
                </c:pt>
                <c:pt idx="5614">
                  <c:v>62</c:v>
                </c:pt>
                <c:pt idx="5615">
                  <c:v>62</c:v>
                </c:pt>
                <c:pt idx="5616">
                  <c:v>62</c:v>
                </c:pt>
                <c:pt idx="5617">
                  <c:v>62</c:v>
                </c:pt>
                <c:pt idx="5618">
                  <c:v>62</c:v>
                </c:pt>
                <c:pt idx="5619">
                  <c:v>62</c:v>
                </c:pt>
                <c:pt idx="5620">
                  <c:v>62</c:v>
                </c:pt>
                <c:pt idx="5621">
                  <c:v>62</c:v>
                </c:pt>
                <c:pt idx="5622">
                  <c:v>62</c:v>
                </c:pt>
                <c:pt idx="5623">
                  <c:v>62</c:v>
                </c:pt>
                <c:pt idx="5624">
                  <c:v>62</c:v>
                </c:pt>
                <c:pt idx="5625">
                  <c:v>62</c:v>
                </c:pt>
                <c:pt idx="5626">
                  <c:v>62</c:v>
                </c:pt>
                <c:pt idx="5627">
                  <c:v>62</c:v>
                </c:pt>
                <c:pt idx="5628">
                  <c:v>62</c:v>
                </c:pt>
                <c:pt idx="5629">
                  <c:v>62</c:v>
                </c:pt>
                <c:pt idx="5630">
                  <c:v>62</c:v>
                </c:pt>
                <c:pt idx="5631">
                  <c:v>62</c:v>
                </c:pt>
                <c:pt idx="5632">
                  <c:v>62</c:v>
                </c:pt>
                <c:pt idx="5633">
                  <c:v>62</c:v>
                </c:pt>
                <c:pt idx="5634">
                  <c:v>62</c:v>
                </c:pt>
                <c:pt idx="5635">
                  <c:v>62</c:v>
                </c:pt>
                <c:pt idx="5636">
                  <c:v>62</c:v>
                </c:pt>
                <c:pt idx="5637">
                  <c:v>62</c:v>
                </c:pt>
                <c:pt idx="5638">
                  <c:v>62</c:v>
                </c:pt>
                <c:pt idx="5639">
                  <c:v>62</c:v>
                </c:pt>
                <c:pt idx="5640">
                  <c:v>62</c:v>
                </c:pt>
                <c:pt idx="5641">
                  <c:v>62</c:v>
                </c:pt>
                <c:pt idx="5642">
                  <c:v>62</c:v>
                </c:pt>
                <c:pt idx="5643">
                  <c:v>62</c:v>
                </c:pt>
                <c:pt idx="5644">
                  <c:v>62</c:v>
                </c:pt>
                <c:pt idx="5645">
                  <c:v>62</c:v>
                </c:pt>
                <c:pt idx="5646">
                  <c:v>62</c:v>
                </c:pt>
                <c:pt idx="5647">
                  <c:v>62</c:v>
                </c:pt>
                <c:pt idx="5648">
                  <c:v>62</c:v>
                </c:pt>
                <c:pt idx="5649">
                  <c:v>62</c:v>
                </c:pt>
                <c:pt idx="5650">
                  <c:v>62</c:v>
                </c:pt>
                <c:pt idx="5651">
                  <c:v>62</c:v>
                </c:pt>
                <c:pt idx="5652">
                  <c:v>62</c:v>
                </c:pt>
                <c:pt idx="5653">
                  <c:v>62</c:v>
                </c:pt>
                <c:pt idx="5654">
                  <c:v>62</c:v>
                </c:pt>
                <c:pt idx="5655">
                  <c:v>62</c:v>
                </c:pt>
                <c:pt idx="5656">
                  <c:v>62</c:v>
                </c:pt>
                <c:pt idx="5657">
                  <c:v>62</c:v>
                </c:pt>
                <c:pt idx="5658">
                  <c:v>62</c:v>
                </c:pt>
                <c:pt idx="5659">
                  <c:v>62</c:v>
                </c:pt>
                <c:pt idx="5660">
                  <c:v>62</c:v>
                </c:pt>
                <c:pt idx="5661">
                  <c:v>62</c:v>
                </c:pt>
                <c:pt idx="5662">
                  <c:v>62</c:v>
                </c:pt>
                <c:pt idx="5663">
                  <c:v>62</c:v>
                </c:pt>
                <c:pt idx="5664">
                  <c:v>62</c:v>
                </c:pt>
                <c:pt idx="5665">
                  <c:v>62</c:v>
                </c:pt>
                <c:pt idx="5666">
                  <c:v>62</c:v>
                </c:pt>
                <c:pt idx="5667">
                  <c:v>62</c:v>
                </c:pt>
                <c:pt idx="5668">
                  <c:v>62</c:v>
                </c:pt>
                <c:pt idx="5669">
                  <c:v>62</c:v>
                </c:pt>
                <c:pt idx="5670">
                  <c:v>62</c:v>
                </c:pt>
                <c:pt idx="5671">
                  <c:v>62</c:v>
                </c:pt>
                <c:pt idx="5672">
                  <c:v>62</c:v>
                </c:pt>
                <c:pt idx="5673">
                  <c:v>62</c:v>
                </c:pt>
                <c:pt idx="5674">
                  <c:v>62</c:v>
                </c:pt>
                <c:pt idx="5675">
                  <c:v>62</c:v>
                </c:pt>
                <c:pt idx="5676">
                  <c:v>62</c:v>
                </c:pt>
                <c:pt idx="5677">
                  <c:v>62</c:v>
                </c:pt>
                <c:pt idx="5678">
                  <c:v>62</c:v>
                </c:pt>
                <c:pt idx="5679">
                  <c:v>62</c:v>
                </c:pt>
                <c:pt idx="5680">
                  <c:v>62</c:v>
                </c:pt>
                <c:pt idx="5681">
                  <c:v>62</c:v>
                </c:pt>
                <c:pt idx="5682">
                  <c:v>62</c:v>
                </c:pt>
                <c:pt idx="5683">
                  <c:v>62</c:v>
                </c:pt>
                <c:pt idx="5684">
                  <c:v>62</c:v>
                </c:pt>
                <c:pt idx="5685">
                  <c:v>62</c:v>
                </c:pt>
                <c:pt idx="5686">
                  <c:v>62</c:v>
                </c:pt>
                <c:pt idx="5687">
                  <c:v>62</c:v>
                </c:pt>
                <c:pt idx="5688">
                  <c:v>62</c:v>
                </c:pt>
                <c:pt idx="5689">
                  <c:v>62</c:v>
                </c:pt>
                <c:pt idx="5690">
                  <c:v>62</c:v>
                </c:pt>
                <c:pt idx="5691">
                  <c:v>62</c:v>
                </c:pt>
                <c:pt idx="5692">
                  <c:v>62</c:v>
                </c:pt>
                <c:pt idx="5693">
                  <c:v>62</c:v>
                </c:pt>
                <c:pt idx="5694">
                  <c:v>62</c:v>
                </c:pt>
                <c:pt idx="5695">
                  <c:v>62</c:v>
                </c:pt>
                <c:pt idx="5696">
                  <c:v>62</c:v>
                </c:pt>
                <c:pt idx="5697">
                  <c:v>62</c:v>
                </c:pt>
                <c:pt idx="5698">
                  <c:v>62</c:v>
                </c:pt>
                <c:pt idx="5699">
                  <c:v>62</c:v>
                </c:pt>
                <c:pt idx="5700">
                  <c:v>62</c:v>
                </c:pt>
                <c:pt idx="5701">
                  <c:v>62</c:v>
                </c:pt>
                <c:pt idx="5702">
                  <c:v>62</c:v>
                </c:pt>
                <c:pt idx="5703">
                  <c:v>62</c:v>
                </c:pt>
                <c:pt idx="5704">
                  <c:v>62</c:v>
                </c:pt>
                <c:pt idx="5705">
                  <c:v>62</c:v>
                </c:pt>
                <c:pt idx="5706">
                  <c:v>62</c:v>
                </c:pt>
                <c:pt idx="5707">
                  <c:v>62</c:v>
                </c:pt>
                <c:pt idx="5708">
                  <c:v>62</c:v>
                </c:pt>
                <c:pt idx="5709">
                  <c:v>62</c:v>
                </c:pt>
                <c:pt idx="5710">
                  <c:v>62</c:v>
                </c:pt>
                <c:pt idx="5711">
                  <c:v>62</c:v>
                </c:pt>
                <c:pt idx="5712">
                  <c:v>62</c:v>
                </c:pt>
                <c:pt idx="5713">
                  <c:v>62</c:v>
                </c:pt>
                <c:pt idx="5714">
                  <c:v>62</c:v>
                </c:pt>
                <c:pt idx="5715">
                  <c:v>62</c:v>
                </c:pt>
                <c:pt idx="5716">
                  <c:v>62</c:v>
                </c:pt>
                <c:pt idx="5717">
                  <c:v>62</c:v>
                </c:pt>
                <c:pt idx="5718">
                  <c:v>62</c:v>
                </c:pt>
                <c:pt idx="5719">
                  <c:v>62</c:v>
                </c:pt>
                <c:pt idx="5720">
                  <c:v>62</c:v>
                </c:pt>
                <c:pt idx="5721">
                  <c:v>62</c:v>
                </c:pt>
                <c:pt idx="5722">
                  <c:v>62</c:v>
                </c:pt>
                <c:pt idx="5723">
                  <c:v>62</c:v>
                </c:pt>
                <c:pt idx="5724">
                  <c:v>62</c:v>
                </c:pt>
                <c:pt idx="5725">
                  <c:v>62</c:v>
                </c:pt>
                <c:pt idx="5726">
                  <c:v>62</c:v>
                </c:pt>
                <c:pt idx="5727">
                  <c:v>62</c:v>
                </c:pt>
                <c:pt idx="5728">
                  <c:v>62</c:v>
                </c:pt>
                <c:pt idx="5729">
                  <c:v>62</c:v>
                </c:pt>
                <c:pt idx="5730">
                  <c:v>62</c:v>
                </c:pt>
                <c:pt idx="5731">
                  <c:v>62</c:v>
                </c:pt>
                <c:pt idx="5732">
                  <c:v>62</c:v>
                </c:pt>
                <c:pt idx="5733">
                  <c:v>62</c:v>
                </c:pt>
                <c:pt idx="5734">
                  <c:v>62</c:v>
                </c:pt>
                <c:pt idx="5735">
                  <c:v>62</c:v>
                </c:pt>
                <c:pt idx="5736">
                  <c:v>62</c:v>
                </c:pt>
                <c:pt idx="5737">
                  <c:v>62</c:v>
                </c:pt>
                <c:pt idx="5738">
                  <c:v>62</c:v>
                </c:pt>
                <c:pt idx="5739">
                  <c:v>62</c:v>
                </c:pt>
                <c:pt idx="5740">
                  <c:v>62</c:v>
                </c:pt>
                <c:pt idx="5741">
                  <c:v>62</c:v>
                </c:pt>
                <c:pt idx="5742">
                  <c:v>62</c:v>
                </c:pt>
                <c:pt idx="5743">
                  <c:v>62</c:v>
                </c:pt>
                <c:pt idx="5744">
                  <c:v>62</c:v>
                </c:pt>
                <c:pt idx="5745">
                  <c:v>62</c:v>
                </c:pt>
                <c:pt idx="5746">
                  <c:v>62</c:v>
                </c:pt>
                <c:pt idx="5747">
                  <c:v>62</c:v>
                </c:pt>
                <c:pt idx="5748">
                  <c:v>62</c:v>
                </c:pt>
                <c:pt idx="5749">
                  <c:v>62</c:v>
                </c:pt>
                <c:pt idx="5750">
                  <c:v>62</c:v>
                </c:pt>
                <c:pt idx="5751">
                  <c:v>62</c:v>
                </c:pt>
                <c:pt idx="5752">
                  <c:v>62</c:v>
                </c:pt>
                <c:pt idx="5753">
                  <c:v>62</c:v>
                </c:pt>
                <c:pt idx="5754">
                  <c:v>62</c:v>
                </c:pt>
                <c:pt idx="5755">
                  <c:v>62</c:v>
                </c:pt>
                <c:pt idx="5756">
                  <c:v>62</c:v>
                </c:pt>
                <c:pt idx="5757">
                  <c:v>62</c:v>
                </c:pt>
                <c:pt idx="5758">
                  <c:v>62</c:v>
                </c:pt>
                <c:pt idx="5759">
                  <c:v>62</c:v>
                </c:pt>
                <c:pt idx="5760">
                  <c:v>62</c:v>
                </c:pt>
                <c:pt idx="5761">
                  <c:v>62</c:v>
                </c:pt>
                <c:pt idx="5762">
                  <c:v>62</c:v>
                </c:pt>
                <c:pt idx="5763">
                  <c:v>62</c:v>
                </c:pt>
                <c:pt idx="5764">
                  <c:v>62</c:v>
                </c:pt>
                <c:pt idx="5765">
                  <c:v>62</c:v>
                </c:pt>
                <c:pt idx="5766">
                  <c:v>62</c:v>
                </c:pt>
                <c:pt idx="5767">
                  <c:v>62</c:v>
                </c:pt>
                <c:pt idx="5768">
                  <c:v>62</c:v>
                </c:pt>
                <c:pt idx="5769">
                  <c:v>62</c:v>
                </c:pt>
                <c:pt idx="5770">
                  <c:v>62</c:v>
                </c:pt>
                <c:pt idx="5771">
                  <c:v>62</c:v>
                </c:pt>
                <c:pt idx="5772">
                  <c:v>62</c:v>
                </c:pt>
                <c:pt idx="5773">
                  <c:v>62</c:v>
                </c:pt>
                <c:pt idx="5774">
                  <c:v>62</c:v>
                </c:pt>
                <c:pt idx="5775">
                  <c:v>62</c:v>
                </c:pt>
                <c:pt idx="5776">
                  <c:v>62</c:v>
                </c:pt>
                <c:pt idx="5777">
                  <c:v>62</c:v>
                </c:pt>
                <c:pt idx="5778">
                  <c:v>62</c:v>
                </c:pt>
                <c:pt idx="5779">
                  <c:v>62</c:v>
                </c:pt>
                <c:pt idx="5780">
                  <c:v>62</c:v>
                </c:pt>
                <c:pt idx="5781">
                  <c:v>62</c:v>
                </c:pt>
                <c:pt idx="5782">
                  <c:v>62</c:v>
                </c:pt>
                <c:pt idx="5783">
                  <c:v>62</c:v>
                </c:pt>
                <c:pt idx="5784">
                  <c:v>62</c:v>
                </c:pt>
                <c:pt idx="5785">
                  <c:v>62</c:v>
                </c:pt>
                <c:pt idx="5786">
                  <c:v>62</c:v>
                </c:pt>
                <c:pt idx="5787">
                  <c:v>62</c:v>
                </c:pt>
                <c:pt idx="5788">
                  <c:v>62</c:v>
                </c:pt>
                <c:pt idx="5789">
                  <c:v>62</c:v>
                </c:pt>
                <c:pt idx="5790">
                  <c:v>62</c:v>
                </c:pt>
                <c:pt idx="5791">
                  <c:v>62</c:v>
                </c:pt>
                <c:pt idx="5792">
                  <c:v>62</c:v>
                </c:pt>
                <c:pt idx="5793">
                  <c:v>62</c:v>
                </c:pt>
                <c:pt idx="5794">
                  <c:v>62</c:v>
                </c:pt>
                <c:pt idx="5795">
                  <c:v>62</c:v>
                </c:pt>
                <c:pt idx="5796">
                  <c:v>62</c:v>
                </c:pt>
                <c:pt idx="5797">
                  <c:v>62</c:v>
                </c:pt>
                <c:pt idx="5798">
                  <c:v>62</c:v>
                </c:pt>
                <c:pt idx="5799">
                  <c:v>62</c:v>
                </c:pt>
                <c:pt idx="5800">
                  <c:v>62</c:v>
                </c:pt>
                <c:pt idx="5801">
                  <c:v>62</c:v>
                </c:pt>
                <c:pt idx="5802">
                  <c:v>62</c:v>
                </c:pt>
                <c:pt idx="5803">
                  <c:v>62</c:v>
                </c:pt>
                <c:pt idx="5804">
                  <c:v>62</c:v>
                </c:pt>
                <c:pt idx="5805">
                  <c:v>62</c:v>
                </c:pt>
                <c:pt idx="5806">
                  <c:v>62</c:v>
                </c:pt>
                <c:pt idx="5807">
                  <c:v>62</c:v>
                </c:pt>
                <c:pt idx="5808">
                  <c:v>62</c:v>
                </c:pt>
                <c:pt idx="5809">
                  <c:v>62</c:v>
                </c:pt>
                <c:pt idx="5810">
                  <c:v>62</c:v>
                </c:pt>
                <c:pt idx="5811">
                  <c:v>62</c:v>
                </c:pt>
                <c:pt idx="5812">
                  <c:v>62</c:v>
                </c:pt>
                <c:pt idx="5813">
                  <c:v>62</c:v>
                </c:pt>
                <c:pt idx="5814">
                  <c:v>62</c:v>
                </c:pt>
                <c:pt idx="5815">
                  <c:v>62</c:v>
                </c:pt>
                <c:pt idx="5816">
                  <c:v>62</c:v>
                </c:pt>
                <c:pt idx="5817">
                  <c:v>62</c:v>
                </c:pt>
                <c:pt idx="5818">
                  <c:v>62</c:v>
                </c:pt>
                <c:pt idx="5819">
                  <c:v>62</c:v>
                </c:pt>
                <c:pt idx="5820">
                  <c:v>62</c:v>
                </c:pt>
                <c:pt idx="5821">
                  <c:v>62</c:v>
                </c:pt>
                <c:pt idx="5822">
                  <c:v>62</c:v>
                </c:pt>
                <c:pt idx="5823">
                  <c:v>62</c:v>
                </c:pt>
                <c:pt idx="5824">
                  <c:v>62</c:v>
                </c:pt>
                <c:pt idx="5825">
                  <c:v>62</c:v>
                </c:pt>
                <c:pt idx="5826">
                  <c:v>62</c:v>
                </c:pt>
                <c:pt idx="5827">
                  <c:v>62</c:v>
                </c:pt>
                <c:pt idx="5828">
                  <c:v>62</c:v>
                </c:pt>
                <c:pt idx="5829">
                  <c:v>62</c:v>
                </c:pt>
                <c:pt idx="5830">
                  <c:v>62</c:v>
                </c:pt>
                <c:pt idx="5831">
                  <c:v>62</c:v>
                </c:pt>
                <c:pt idx="5832">
                  <c:v>62</c:v>
                </c:pt>
                <c:pt idx="5833">
                  <c:v>62</c:v>
                </c:pt>
                <c:pt idx="5834">
                  <c:v>62</c:v>
                </c:pt>
                <c:pt idx="5835">
                  <c:v>62</c:v>
                </c:pt>
                <c:pt idx="5836">
                  <c:v>62</c:v>
                </c:pt>
                <c:pt idx="5837">
                  <c:v>62</c:v>
                </c:pt>
                <c:pt idx="5838">
                  <c:v>62</c:v>
                </c:pt>
                <c:pt idx="5839">
                  <c:v>62</c:v>
                </c:pt>
                <c:pt idx="5840">
                  <c:v>62</c:v>
                </c:pt>
                <c:pt idx="5841">
                  <c:v>62</c:v>
                </c:pt>
                <c:pt idx="5842">
                  <c:v>62</c:v>
                </c:pt>
                <c:pt idx="5843">
                  <c:v>62</c:v>
                </c:pt>
                <c:pt idx="5844">
                  <c:v>62</c:v>
                </c:pt>
                <c:pt idx="5845">
                  <c:v>62</c:v>
                </c:pt>
                <c:pt idx="5846">
                  <c:v>62</c:v>
                </c:pt>
                <c:pt idx="5847">
                  <c:v>62</c:v>
                </c:pt>
                <c:pt idx="5848">
                  <c:v>62</c:v>
                </c:pt>
                <c:pt idx="5849">
                  <c:v>62</c:v>
                </c:pt>
                <c:pt idx="5850">
                  <c:v>62</c:v>
                </c:pt>
                <c:pt idx="5851">
                  <c:v>62</c:v>
                </c:pt>
                <c:pt idx="5852">
                  <c:v>62</c:v>
                </c:pt>
                <c:pt idx="5853">
                  <c:v>62</c:v>
                </c:pt>
                <c:pt idx="5854">
                  <c:v>62</c:v>
                </c:pt>
                <c:pt idx="5855">
                  <c:v>62</c:v>
                </c:pt>
                <c:pt idx="5856">
                  <c:v>62</c:v>
                </c:pt>
                <c:pt idx="5857">
                  <c:v>62</c:v>
                </c:pt>
                <c:pt idx="5858">
                  <c:v>62</c:v>
                </c:pt>
                <c:pt idx="5859">
                  <c:v>62</c:v>
                </c:pt>
                <c:pt idx="5860">
                  <c:v>62</c:v>
                </c:pt>
                <c:pt idx="5861">
                  <c:v>62</c:v>
                </c:pt>
                <c:pt idx="5862">
                  <c:v>62</c:v>
                </c:pt>
                <c:pt idx="5863">
                  <c:v>62</c:v>
                </c:pt>
                <c:pt idx="5864">
                  <c:v>62</c:v>
                </c:pt>
                <c:pt idx="5865">
                  <c:v>62</c:v>
                </c:pt>
                <c:pt idx="5866">
                  <c:v>62</c:v>
                </c:pt>
                <c:pt idx="5867">
                  <c:v>62</c:v>
                </c:pt>
                <c:pt idx="5868">
                  <c:v>62</c:v>
                </c:pt>
                <c:pt idx="5869">
                  <c:v>62</c:v>
                </c:pt>
                <c:pt idx="5870">
                  <c:v>62</c:v>
                </c:pt>
                <c:pt idx="5871">
                  <c:v>62</c:v>
                </c:pt>
                <c:pt idx="5872">
                  <c:v>62</c:v>
                </c:pt>
                <c:pt idx="5873">
                  <c:v>62</c:v>
                </c:pt>
                <c:pt idx="5874">
                  <c:v>62</c:v>
                </c:pt>
                <c:pt idx="5875">
                  <c:v>62</c:v>
                </c:pt>
                <c:pt idx="5876">
                  <c:v>62</c:v>
                </c:pt>
                <c:pt idx="5877">
                  <c:v>62</c:v>
                </c:pt>
                <c:pt idx="5878">
                  <c:v>62</c:v>
                </c:pt>
                <c:pt idx="5879">
                  <c:v>62</c:v>
                </c:pt>
                <c:pt idx="5880">
                  <c:v>62</c:v>
                </c:pt>
                <c:pt idx="5881">
                  <c:v>62</c:v>
                </c:pt>
                <c:pt idx="5882">
                  <c:v>62</c:v>
                </c:pt>
                <c:pt idx="5883">
                  <c:v>62</c:v>
                </c:pt>
                <c:pt idx="5884">
                  <c:v>62</c:v>
                </c:pt>
                <c:pt idx="5885">
                  <c:v>62</c:v>
                </c:pt>
                <c:pt idx="5886">
                  <c:v>62</c:v>
                </c:pt>
                <c:pt idx="5887">
                  <c:v>62</c:v>
                </c:pt>
                <c:pt idx="5888">
                  <c:v>62</c:v>
                </c:pt>
                <c:pt idx="5889">
                  <c:v>62</c:v>
                </c:pt>
                <c:pt idx="5890">
                  <c:v>62</c:v>
                </c:pt>
                <c:pt idx="5891">
                  <c:v>62</c:v>
                </c:pt>
                <c:pt idx="5892">
                  <c:v>62</c:v>
                </c:pt>
                <c:pt idx="5893">
                  <c:v>62</c:v>
                </c:pt>
                <c:pt idx="5894">
                  <c:v>62</c:v>
                </c:pt>
                <c:pt idx="5895">
                  <c:v>62</c:v>
                </c:pt>
                <c:pt idx="5896">
                  <c:v>62</c:v>
                </c:pt>
                <c:pt idx="5897">
                  <c:v>62</c:v>
                </c:pt>
                <c:pt idx="5898">
                  <c:v>62</c:v>
                </c:pt>
                <c:pt idx="5899">
                  <c:v>62</c:v>
                </c:pt>
                <c:pt idx="5900">
                  <c:v>62</c:v>
                </c:pt>
                <c:pt idx="5901">
                  <c:v>62</c:v>
                </c:pt>
                <c:pt idx="5902">
                  <c:v>62</c:v>
                </c:pt>
                <c:pt idx="5903">
                  <c:v>62</c:v>
                </c:pt>
                <c:pt idx="5904">
                  <c:v>62</c:v>
                </c:pt>
                <c:pt idx="5905">
                  <c:v>62</c:v>
                </c:pt>
                <c:pt idx="5906">
                  <c:v>62</c:v>
                </c:pt>
                <c:pt idx="5907">
                  <c:v>62</c:v>
                </c:pt>
                <c:pt idx="5908">
                  <c:v>62</c:v>
                </c:pt>
                <c:pt idx="5909">
                  <c:v>62</c:v>
                </c:pt>
                <c:pt idx="5910">
                  <c:v>62</c:v>
                </c:pt>
                <c:pt idx="5911">
                  <c:v>62</c:v>
                </c:pt>
                <c:pt idx="5912">
                  <c:v>62</c:v>
                </c:pt>
                <c:pt idx="5913">
                  <c:v>62</c:v>
                </c:pt>
                <c:pt idx="5914">
                  <c:v>62</c:v>
                </c:pt>
                <c:pt idx="5915">
                  <c:v>62</c:v>
                </c:pt>
                <c:pt idx="5916">
                  <c:v>62</c:v>
                </c:pt>
                <c:pt idx="5917">
                  <c:v>62</c:v>
                </c:pt>
                <c:pt idx="5918">
                  <c:v>62</c:v>
                </c:pt>
                <c:pt idx="5919">
                  <c:v>62</c:v>
                </c:pt>
                <c:pt idx="5920">
                  <c:v>62</c:v>
                </c:pt>
                <c:pt idx="5921">
                  <c:v>62</c:v>
                </c:pt>
                <c:pt idx="5922">
                  <c:v>62</c:v>
                </c:pt>
                <c:pt idx="5923">
                  <c:v>62</c:v>
                </c:pt>
                <c:pt idx="5924">
                  <c:v>62</c:v>
                </c:pt>
                <c:pt idx="5925">
                  <c:v>62</c:v>
                </c:pt>
                <c:pt idx="5926">
                  <c:v>62</c:v>
                </c:pt>
                <c:pt idx="5927">
                  <c:v>62</c:v>
                </c:pt>
                <c:pt idx="5928">
                  <c:v>62</c:v>
                </c:pt>
                <c:pt idx="5929">
                  <c:v>62</c:v>
                </c:pt>
                <c:pt idx="5930">
                  <c:v>62</c:v>
                </c:pt>
                <c:pt idx="5931">
                  <c:v>62</c:v>
                </c:pt>
                <c:pt idx="5932">
                  <c:v>62</c:v>
                </c:pt>
                <c:pt idx="5933">
                  <c:v>62</c:v>
                </c:pt>
                <c:pt idx="5934">
                  <c:v>62</c:v>
                </c:pt>
                <c:pt idx="5935">
                  <c:v>62</c:v>
                </c:pt>
                <c:pt idx="5936">
                  <c:v>62</c:v>
                </c:pt>
                <c:pt idx="5937">
                  <c:v>62</c:v>
                </c:pt>
                <c:pt idx="5938">
                  <c:v>62</c:v>
                </c:pt>
                <c:pt idx="5939">
                  <c:v>62</c:v>
                </c:pt>
                <c:pt idx="5940">
                  <c:v>62</c:v>
                </c:pt>
                <c:pt idx="5941">
                  <c:v>62</c:v>
                </c:pt>
                <c:pt idx="5942">
                  <c:v>62</c:v>
                </c:pt>
                <c:pt idx="5943">
                  <c:v>62</c:v>
                </c:pt>
                <c:pt idx="5944">
                  <c:v>62</c:v>
                </c:pt>
                <c:pt idx="5945">
                  <c:v>62</c:v>
                </c:pt>
                <c:pt idx="5946">
                  <c:v>62</c:v>
                </c:pt>
                <c:pt idx="5947">
                  <c:v>62</c:v>
                </c:pt>
                <c:pt idx="5948">
                  <c:v>62</c:v>
                </c:pt>
                <c:pt idx="5949">
                  <c:v>62</c:v>
                </c:pt>
                <c:pt idx="5950">
                  <c:v>62</c:v>
                </c:pt>
                <c:pt idx="5951">
                  <c:v>62</c:v>
                </c:pt>
                <c:pt idx="5952">
                  <c:v>62</c:v>
                </c:pt>
                <c:pt idx="5953">
                  <c:v>62</c:v>
                </c:pt>
                <c:pt idx="5954">
                  <c:v>62</c:v>
                </c:pt>
                <c:pt idx="5955">
                  <c:v>62</c:v>
                </c:pt>
                <c:pt idx="5956">
                  <c:v>62</c:v>
                </c:pt>
                <c:pt idx="5957">
                  <c:v>62</c:v>
                </c:pt>
                <c:pt idx="5958">
                  <c:v>62</c:v>
                </c:pt>
                <c:pt idx="5959">
                  <c:v>62</c:v>
                </c:pt>
                <c:pt idx="5960">
                  <c:v>62</c:v>
                </c:pt>
                <c:pt idx="5961">
                  <c:v>62</c:v>
                </c:pt>
                <c:pt idx="5962">
                  <c:v>62</c:v>
                </c:pt>
                <c:pt idx="5963">
                  <c:v>62</c:v>
                </c:pt>
                <c:pt idx="5964">
                  <c:v>62</c:v>
                </c:pt>
                <c:pt idx="5965">
                  <c:v>62</c:v>
                </c:pt>
                <c:pt idx="5966">
                  <c:v>62</c:v>
                </c:pt>
                <c:pt idx="5967">
                  <c:v>62</c:v>
                </c:pt>
                <c:pt idx="5968">
                  <c:v>62</c:v>
                </c:pt>
                <c:pt idx="5969">
                  <c:v>62</c:v>
                </c:pt>
                <c:pt idx="5970">
                  <c:v>62</c:v>
                </c:pt>
                <c:pt idx="5971">
                  <c:v>62</c:v>
                </c:pt>
                <c:pt idx="5972">
                  <c:v>62</c:v>
                </c:pt>
                <c:pt idx="5973">
                  <c:v>62</c:v>
                </c:pt>
                <c:pt idx="5974">
                  <c:v>62</c:v>
                </c:pt>
                <c:pt idx="5975">
                  <c:v>62</c:v>
                </c:pt>
                <c:pt idx="5976">
                  <c:v>62</c:v>
                </c:pt>
                <c:pt idx="5977">
                  <c:v>62</c:v>
                </c:pt>
                <c:pt idx="5978">
                  <c:v>62</c:v>
                </c:pt>
                <c:pt idx="5979">
                  <c:v>62</c:v>
                </c:pt>
                <c:pt idx="5980">
                  <c:v>62</c:v>
                </c:pt>
                <c:pt idx="5981">
                  <c:v>62</c:v>
                </c:pt>
                <c:pt idx="5982">
                  <c:v>62</c:v>
                </c:pt>
                <c:pt idx="5983">
                  <c:v>62</c:v>
                </c:pt>
                <c:pt idx="5984">
                  <c:v>62</c:v>
                </c:pt>
                <c:pt idx="5985">
                  <c:v>62</c:v>
                </c:pt>
                <c:pt idx="5986">
                  <c:v>62</c:v>
                </c:pt>
                <c:pt idx="5987">
                  <c:v>62</c:v>
                </c:pt>
                <c:pt idx="5988">
                  <c:v>62</c:v>
                </c:pt>
                <c:pt idx="5989">
                  <c:v>62</c:v>
                </c:pt>
                <c:pt idx="5990">
                  <c:v>62</c:v>
                </c:pt>
                <c:pt idx="5991">
                  <c:v>62</c:v>
                </c:pt>
                <c:pt idx="5992">
                  <c:v>62</c:v>
                </c:pt>
                <c:pt idx="5993">
                  <c:v>62</c:v>
                </c:pt>
                <c:pt idx="5994">
                  <c:v>62</c:v>
                </c:pt>
                <c:pt idx="5995">
                  <c:v>62</c:v>
                </c:pt>
                <c:pt idx="5996">
                  <c:v>62</c:v>
                </c:pt>
                <c:pt idx="5997">
                  <c:v>62</c:v>
                </c:pt>
                <c:pt idx="5998">
                  <c:v>62</c:v>
                </c:pt>
                <c:pt idx="5999">
                  <c:v>62</c:v>
                </c:pt>
                <c:pt idx="6000">
                  <c:v>62</c:v>
                </c:pt>
                <c:pt idx="6001">
                  <c:v>62</c:v>
                </c:pt>
                <c:pt idx="6002">
                  <c:v>62</c:v>
                </c:pt>
                <c:pt idx="6003">
                  <c:v>62</c:v>
                </c:pt>
                <c:pt idx="6004">
                  <c:v>62</c:v>
                </c:pt>
                <c:pt idx="6005">
                  <c:v>62</c:v>
                </c:pt>
                <c:pt idx="6006">
                  <c:v>62</c:v>
                </c:pt>
                <c:pt idx="6007">
                  <c:v>62</c:v>
                </c:pt>
                <c:pt idx="6008">
                  <c:v>62</c:v>
                </c:pt>
                <c:pt idx="6009">
                  <c:v>62</c:v>
                </c:pt>
                <c:pt idx="6010">
                  <c:v>62</c:v>
                </c:pt>
                <c:pt idx="6011">
                  <c:v>62</c:v>
                </c:pt>
                <c:pt idx="6012">
                  <c:v>62</c:v>
                </c:pt>
                <c:pt idx="6013">
                  <c:v>62</c:v>
                </c:pt>
                <c:pt idx="6014">
                  <c:v>62</c:v>
                </c:pt>
                <c:pt idx="6015">
                  <c:v>62</c:v>
                </c:pt>
                <c:pt idx="6016">
                  <c:v>62</c:v>
                </c:pt>
                <c:pt idx="6017">
                  <c:v>62</c:v>
                </c:pt>
                <c:pt idx="6018">
                  <c:v>62</c:v>
                </c:pt>
                <c:pt idx="6019">
                  <c:v>62</c:v>
                </c:pt>
                <c:pt idx="6020">
                  <c:v>62</c:v>
                </c:pt>
                <c:pt idx="6021">
                  <c:v>62</c:v>
                </c:pt>
                <c:pt idx="6022">
                  <c:v>62</c:v>
                </c:pt>
                <c:pt idx="6023">
                  <c:v>62</c:v>
                </c:pt>
                <c:pt idx="6024">
                  <c:v>62</c:v>
                </c:pt>
                <c:pt idx="6025">
                  <c:v>62</c:v>
                </c:pt>
                <c:pt idx="6026">
                  <c:v>62</c:v>
                </c:pt>
                <c:pt idx="6027">
                  <c:v>62</c:v>
                </c:pt>
                <c:pt idx="6028">
                  <c:v>62</c:v>
                </c:pt>
                <c:pt idx="6029">
                  <c:v>62</c:v>
                </c:pt>
                <c:pt idx="6030">
                  <c:v>62</c:v>
                </c:pt>
                <c:pt idx="6031">
                  <c:v>62</c:v>
                </c:pt>
                <c:pt idx="6032">
                  <c:v>62</c:v>
                </c:pt>
                <c:pt idx="6033">
                  <c:v>62</c:v>
                </c:pt>
                <c:pt idx="6034">
                  <c:v>62</c:v>
                </c:pt>
                <c:pt idx="6035">
                  <c:v>62</c:v>
                </c:pt>
                <c:pt idx="6036">
                  <c:v>62</c:v>
                </c:pt>
                <c:pt idx="6037">
                  <c:v>62</c:v>
                </c:pt>
                <c:pt idx="6038">
                  <c:v>62</c:v>
                </c:pt>
                <c:pt idx="6039">
                  <c:v>62</c:v>
                </c:pt>
                <c:pt idx="6040">
                  <c:v>62</c:v>
                </c:pt>
                <c:pt idx="6041">
                  <c:v>62</c:v>
                </c:pt>
                <c:pt idx="6042">
                  <c:v>62</c:v>
                </c:pt>
                <c:pt idx="6043">
                  <c:v>62</c:v>
                </c:pt>
                <c:pt idx="6044">
                  <c:v>62</c:v>
                </c:pt>
                <c:pt idx="6045">
                  <c:v>62</c:v>
                </c:pt>
                <c:pt idx="6046">
                  <c:v>62</c:v>
                </c:pt>
                <c:pt idx="6047">
                  <c:v>62</c:v>
                </c:pt>
                <c:pt idx="6048">
                  <c:v>62</c:v>
                </c:pt>
                <c:pt idx="6049">
                  <c:v>62</c:v>
                </c:pt>
                <c:pt idx="6050">
                  <c:v>62</c:v>
                </c:pt>
                <c:pt idx="6051">
                  <c:v>62</c:v>
                </c:pt>
                <c:pt idx="6052">
                  <c:v>62</c:v>
                </c:pt>
                <c:pt idx="6053">
                  <c:v>62</c:v>
                </c:pt>
                <c:pt idx="6054">
                  <c:v>62</c:v>
                </c:pt>
                <c:pt idx="6055">
                  <c:v>62</c:v>
                </c:pt>
                <c:pt idx="6056">
                  <c:v>62</c:v>
                </c:pt>
                <c:pt idx="6057">
                  <c:v>62</c:v>
                </c:pt>
                <c:pt idx="6058">
                  <c:v>62</c:v>
                </c:pt>
                <c:pt idx="6059">
                  <c:v>62</c:v>
                </c:pt>
                <c:pt idx="6060">
                  <c:v>62</c:v>
                </c:pt>
                <c:pt idx="6061">
                  <c:v>62</c:v>
                </c:pt>
                <c:pt idx="6062">
                  <c:v>62</c:v>
                </c:pt>
                <c:pt idx="6063">
                  <c:v>62</c:v>
                </c:pt>
                <c:pt idx="6064">
                  <c:v>62</c:v>
                </c:pt>
                <c:pt idx="6065">
                  <c:v>62</c:v>
                </c:pt>
                <c:pt idx="6066">
                  <c:v>62</c:v>
                </c:pt>
                <c:pt idx="6067">
                  <c:v>62</c:v>
                </c:pt>
                <c:pt idx="6068">
                  <c:v>62</c:v>
                </c:pt>
                <c:pt idx="6069">
                  <c:v>62</c:v>
                </c:pt>
                <c:pt idx="6070">
                  <c:v>62</c:v>
                </c:pt>
                <c:pt idx="6071">
                  <c:v>62</c:v>
                </c:pt>
                <c:pt idx="6072">
                  <c:v>62</c:v>
                </c:pt>
                <c:pt idx="6073">
                  <c:v>62</c:v>
                </c:pt>
                <c:pt idx="6074">
                  <c:v>62</c:v>
                </c:pt>
                <c:pt idx="6075">
                  <c:v>62</c:v>
                </c:pt>
                <c:pt idx="6076">
                  <c:v>62</c:v>
                </c:pt>
                <c:pt idx="6077">
                  <c:v>62</c:v>
                </c:pt>
                <c:pt idx="6078">
                  <c:v>62</c:v>
                </c:pt>
                <c:pt idx="6079">
                  <c:v>62</c:v>
                </c:pt>
                <c:pt idx="6080">
                  <c:v>62</c:v>
                </c:pt>
                <c:pt idx="6081">
                  <c:v>62</c:v>
                </c:pt>
                <c:pt idx="6082">
                  <c:v>62</c:v>
                </c:pt>
                <c:pt idx="6083">
                  <c:v>62</c:v>
                </c:pt>
                <c:pt idx="6084">
                  <c:v>62</c:v>
                </c:pt>
                <c:pt idx="6085">
                  <c:v>62</c:v>
                </c:pt>
                <c:pt idx="6086">
                  <c:v>62</c:v>
                </c:pt>
                <c:pt idx="6087">
                  <c:v>62</c:v>
                </c:pt>
                <c:pt idx="6088">
                  <c:v>62</c:v>
                </c:pt>
                <c:pt idx="6089">
                  <c:v>62</c:v>
                </c:pt>
                <c:pt idx="6090">
                  <c:v>62</c:v>
                </c:pt>
                <c:pt idx="6091">
                  <c:v>62</c:v>
                </c:pt>
                <c:pt idx="6092">
                  <c:v>62</c:v>
                </c:pt>
                <c:pt idx="6093">
                  <c:v>62</c:v>
                </c:pt>
                <c:pt idx="6094">
                  <c:v>62</c:v>
                </c:pt>
                <c:pt idx="6095">
                  <c:v>62</c:v>
                </c:pt>
                <c:pt idx="6096">
                  <c:v>62</c:v>
                </c:pt>
                <c:pt idx="6097">
                  <c:v>62</c:v>
                </c:pt>
                <c:pt idx="6098">
                  <c:v>62</c:v>
                </c:pt>
                <c:pt idx="6099">
                  <c:v>62</c:v>
                </c:pt>
                <c:pt idx="6100">
                  <c:v>62</c:v>
                </c:pt>
                <c:pt idx="6101">
                  <c:v>62</c:v>
                </c:pt>
                <c:pt idx="6102">
                  <c:v>62</c:v>
                </c:pt>
                <c:pt idx="6103">
                  <c:v>62</c:v>
                </c:pt>
                <c:pt idx="6104">
                  <c:v>62</c:v>
                </c:pt>
                <c:pt idx="6105">
                  <c:v>62</c:v>
                </c:pt>
                <c:pt idx="6106">
                  <c:v>62</c:v>
                </c:pt>
                <c:pt idx="6107">
                  <c:v>62</c:v>
                </c:pt>
                <c:pt idx="6108">
                  <c:v>62</c:v>
                </c:pt>
                <c:pt idx="6109">
                  <c:v>62</c:v>
                </c:pt>
                <c:pt idx="6110">
                  <c:v>62</c:v>
                </c:pt>
                <c:pt idx="6111">
                  <c:v>62</c:v>
                </c:pt>
                <c:pt idx="6112">
                  <c:v>62</c:v>
                </c:pt>
                <c:pt idx="6113">
                  <c:v>62</c:v>
                </c:pt>
                <c:pt idx="6114">
                  <c:v>62</c:v>
                </c:pt>
                <c:pt idx="6115">
                  <c:v>62</c:v>
                </c:pt>
                <c:pt idx="6116">
                  <c:v>62</c:v>
                </c:pt>
                <c:pt idx="6117">
                  <c:v>62</c:v>
                </c:pt>
                <c:pt idx="6118">
                  <c:v>62</c:v>
                </c:pt>
                <c:pt idx="6119">
                  <c:v>62</c:v>
                </c:pt>
                <c:pt idx="6120">
                  <c:v>62</c:v>
                </c:pt>
                <c:pt idx="6121">
                  <c:v>62</c:v>
                </c:pt>
                <c:pt idx="6122">
                  <c:v>62</c:v>
                </c:pt>
                <c:pt idx="6123">
                  <c:v>62</c:v>
                </c:pt>
                <c:pt idx="6124">
                  <c:v>62</c:v>
                </c:pt>
                <c:pt idx="6125">
                  <c:v>62</c:v>
                </c:pt>
                <c:pt idx="6126">
                  <c:v>62</c:v>
                </c:pt>
                <c:pt idx="6127">
                  <c:v>62</c:v>
                </c:pt>
                <c:pt idx="6128">
                  <c:v>62</c:v>
                </c:pt>
                <c:pt idx="6129">
                  <c:v>62</c:v>
                </c:pt>
                <c:pt idx="6130">
                  <c:v>62</c:v>
                </c:pt>
                <c:pt idx="6131">
                  <c:v>62</c:v>
                </c:pt>
                <c:pt idx="6132">
                  <c:v>62</c:v>
                </c:pt>
                <c:pt idx="6133">
                  <c:v>62</c:v>
                </c:pt>
                <c:pt idx="6134">
                  <c:v>62</c:v>
                </c:pt>
                <c:pt idx="6135">
                  <c:v>62</c:v>
                </c:pt>
                <c:pt idx="6136">
                  <c:v>62</c:v>
                </c:pt>
                <c:pt idx="6137">
                  <c:v>62</c:v>
                </c:pt>
                <c:pt idx="6138">
                  <c:v>62</c:v>
                </c:pt>
                <c:pt idx="6139">
                  <c:v>62</c:v>
                </c:pt>
                <c:pt idx="6140">
                  <c:v>62</c:v>
                </c:pt>
                <c:pt idx="6141">
                  <c:v>62</c:v>
                </c:pt>
                <c:pt idx="6142">
                  <c:v>62</c:v>
                </c:pt>
                <c:pt idx="6143">
                  <c:v>62</c:v>
                </c:pt>
                <c:pt idx="6144">
                  <c:v>62</c:v>
                </c:pt>
                <c:pt idx="6145">
                  <c:v>62</c:v>
                </c:pt>
                <c:pt idx="6146">
                  <c:v>62</c:v>
                </c:pt>
                <c:pt idx="6147">
                  <c:v>62</c:v>
                </c:pt>
                <c:pt idx="6148">
                  <c:v>62</c:v>
                </c:pt>
                <c:pt idx="6149">
                  <c:v>62</c:v>
                </c:pt>
                <c:pt idx="6150">
                  <c:v>62</c:v>
                </c:pt>
                <c:pt idx="6151">
                  <c:v>62</c:v>
                </c:pt>
                <c:pt idx="6152">
                  <c:v>62</c:v>
                </c:pt>
                <c:pt idx="6153">
                  <c:v>62</c:v>
                </c:pt>
                <c:pt idx="6154">
                  <c:v>62</c:v>
                </c:pt>
                <c:pt idx="6155">
                  <c:v>62</c:v>
                </c:pt>
                <c:pt idx="6156">
                  <c:v>62</c:v>
                </c:pt>
                <c:pt idx="6157">
                  <c:v>62</c:v>
                </c:pt>
                <c:pt idx="6158">
                  <c:v>62</c:v>
                </c:pt>
                <c:pt idx="6159">
                  <c:v>62</c:v>
                </c:pt>
                <c:pt idx="6160">
                  <c:v>62</c:v>
                </c:pt>
                <c:pt idx="6161">
                  <c:v>62</c:v>
                </c:pt>
                <c:pt idx="6162">
                  <c:v>62</c:v>
                </c:pt>
                <c:pt idx="6163">
                  <c:v>62</c:v>
                </c:pt>
                <c:pt idx="6164">
                  <c:v>62</c:v>
                </c:pt>
                <c:pt idx="6165">
                  <c:v>62</c:v>
                </c:pt>
                <c:pt idx="6166">
                  <c:v>62</c:v>
                </c:pt>
                <c:pt idx="6167">
                  <c:v>62</c:v>
                </c:pt>
                <c:pt idx="6168">
                  <c:v>62</c:v>
                </c:pt>
                <c:pt idx="6169">
                  <c:v>62</c:v>
                </c:pt>
                <c:pt idx="6170">
                  <c:v>62</c:v>
                </c:pt>
                <c:pt idx="6171">
                  <c:v>62</c:v>
                </c:pt>
                <c:pt idx="6172">
                  <c:v>62</c:v>
                </c:pt>
                <c:pt idx="6173">
                  <c:v>62</c:v>
                </c:pt>
                <c:pt idx="6174">
                  <c:v>62</c:v>
                </c:pt>
                <c:pt idx="6175">
                  <c:v>62</c:v>
                </c:pt>
                <c:pt idx="6176">
                  <c:v>62</c:v>
                </c:pt>
                <c:pt idx="6177">
                  <c:v>62</c:v>
                </c:pt>
                <c:pt idx="6178">
                  <c:v>62</c:v>
                </c:pt>
                <c:pt idx="6179">
                  <c:v>62</c:v>
                </c:pt>
                <c:pt idx="6180">
                  <c:v>62</c:v>
                </c:pt>
                <c:pt idx="6181">
                  <c:v>62</c:v>
                </c:pt>
                <c:pt idx="6182">
                  <c:v>62</c:v>
                </c:pt>
                <c:pt idx="6183">
                  <c:v>62</c:v>
                </c:pt>
                <c:pt idx="6184">
                  <c:v>62</c:v>
                </c:pt>
                <c:pt idx="6185">
                  <c:v>62</c:v>
                </c:pt>
                <c:pt idx="6186">
                  <c:v>62</c:v>
                </c:pt>
                <c:pt idx="6187">
                  <c:v>62</c:v>
                </c:pt>
                <c:pt idx="6188">
                  <c:v>62</c:v>
                </c:pt>
                <c:pt idx="6189">
                  <c:v>62</c:v>
                </c:pt>
                <c:pt idx="6190">
                  <c:v>62</c:v>
                </c:pt>
                <c:pt idx="6191">
                  <c:v>62</c:v>
                </c:pt>
                <c:pt idx="6192">
                  <c:v>62</c:v>
                </c:pt>
                <c:pt idx="6193">
                  <c:v>62</c:v>
                </c:pt>
                <c:pt idx="6194">
                  <c:v>62</c:v>
                </c:pt>
                <c:pt idx="6195">
                  <c:v>62</c:v>
                </c:pt>
                <c:pt idx="6196">
                  <c:v>62</c:v>
                </c:pt>
                <c:pt idx="6197">
                  <c:v>62</c:v>
                </c:pt>
                <c:pt idx="6198">
                  <c:v>62</c:v>
                </c:pt>
                <c:pt idx="6199">
                  <c:v>62</c:v>
                </c:pt>
                <c:pt idx="6200">
                  <c:v>62</c:v>
                </c:pt>
                <c:pt idx="6201">
                  <c:v>62</c:v>
                </c:pt>
                <c:pt idx="6202">
                  <c:v>62</c:v>
                </c:pt>
                <c:pt idx="6203">
                  <c:v>62</c:v>
                </c:pt>
                <c:pt idx="6204">
                  <c:v>62</c:v>
                </c:pt>
                <c:pt idx="6205">
                  <c:v>62</c:v>
                </c:pt>
                <c:pt idx="6206">
                  <c:v>62</c:v>
                </c:pt>
                <c:pt idx="6207">
                  <c:v>62</c:v>
                </c:pt>
                <c:pt idx="6208">
                  <c:v>62</c:v>
                </c:pt>
                <c:pt idx="6209">
                  <c:v>62</c:v>
                </c:pt>
                <c:pt idx="6210">
                  <c:v>62</c:v>
                </c:pt>
                <c:pt idx="6211">
                  <c:v>62</c:v>
                </c:pt>
                <c:pt idx="6212">
                  <c:v>62</c:v>
                </c:pt>
                <c:pt idx="6213">
                  <c:v>62</c:v>
                </c:pt>
                <c:pt idx="6214">
                  <c:v>62</c:v>
                </c:pt>
                <c:pt idx="6215">
                  <c:v>62</c:v>
                </c:pt>
                <c:pt idx="6216">
                  <c:v>62</c:v>
                </c:pt>
                <c:pt idx="6217">
                  <c:v>62</c:v>
                </c:pt>
                <c:pt idx="6218">
                  <c:v>62</c:v>
                </c:pt>
                <c:pt idx="6219">
                  <c:v>62</c:v>
                </c:pt>
                <c:pt idx="6220">
                  <c:v>62</c:v>
                </c:pt>
                <c:pt idx="6221">
                  <c:v>62</c:v>
                </c:pt>
                <c:pt idx="6222">
                  <c:v>62</c:v>
                </c:pt>
                <c:pt idx="6223">
                  <c:v>62</c:v>
                </c:pt>
                <c:pt idx="6224">
                  <c:v>62</c:v>
                </c:pt>
                <c:pt idx="6225">
                  <c:v>62</c:v>
                </c:pt>
                <c:pt idx="6226">
                  <c:v>62</c:v>
                </c:pt>
                <c:pt idx="6227">
                  <c:v>62</c:v>
                </c:pt>
                <c:pt idx="6228">
                  <c:v>62</c:v>
                </c:pt>
                <c:pt idx="6229">
                  <c:v>62</c:v>
                </c:pt>
                <c:pt idx="6230">
                  <c:v>62</c:v>
                </c:pt>
                <c:pt idx="6231">
                  <c:v>62</c:v>
                </c:pt>
                <c:pt idx="6232">
                  <c:v>62</c:v>
                </c:pt>
                <c:pt idx="6233">
                  <c:v>62</c:v>
                </c:pt>
                <c:pt idx="6234">
                  <c:v>62</c:v>
                </c:pt>
                <c:pt idx="6235">
                  <c:v>62</c:v>
                </c:pt>
                <c:pt idx="6236">
                  <c:v>62</c:v>
                </c:pt>
                <c:pt idx="6237">
                  <c:v>62</c:v>
                </c:pt>
                <c:pt idx="6238">
                  <c:v>62</c:v>
                </c:pt>
                <c:pt idx="6239">
                  <c:v>62</c:v>
                </c:pt>
                <c:pt idx="6240">
                  <c:v>62</c:v>
                </c:pt>
                <c:pt idx="6241">
                  <c:v>62</c:v>
                </c:pt>
                <c:pt idx="6242">
                  <c:v>62</c:v>
                </c:pt>
                <c:pt idx="6243">
                  <c:v>62</c:v>
                </c:pt>
                <c:pt idx="6244">
                  <c:v>62</c:v>
                </c:pt>
                <c:pt idx="6245">
                  <c:v>62</c:v>
                </c:pt>
                <c:pt idx="6246">
                  <c:v>62</c:v>
                </c:pt>
                <c:pt idx="6247">
                  <c:v>62</c:v>
                </c:pt>
                <c:pt idx="6248">
                  <c:v>62</c:v>
                </c:pt>
                <c:pt idx="6249">
                  <c:v>62</c:v>
                </c:pt>
                <c:pt idx="6250">
                  <c:v>62</c:v>
                </c:pt>
                <c:pt idx="6251">
                  <c:v>62</c:v>
                </c:pt>
                <c:pt idx="6252">
                  <c:v>62</c:v>
                </c:pt>
                <c:pt idx="6253">
                  <c:v>62</c:v>
                </c:pt>
                <c:pt idx="6254">
                  <c:v>62</c:v>
                </c:pt>
                <c:pt idx="6255">
                  <c:v>62</c:v>
                </c:pt>
                <c:pt idx="6256">
                  <c:v>62</c:v>
                </c:pt>
                <c:pt idx="6257">
                  <c:v>62</c:v>
                </c:pt>
                <c:pt idx="6258">
                  <c:v>62</c:v>
                </c:pt>
                <c:pt idx="6259">
                  <c:v>62</c:v>
                </c:pt>
                <c:pt idx="6260">
                  <c:v>62</c:v>
                </c:pt>
                <c:pt idx="6261">
                  <c:v>62</c:v>
                </c:pt>
                <c:pt idx="6262">
                  <c:v>62</c:v>
                </c:pt>
                <c:pt idx="6263">
                  <c:v>62</c:v>
                </c:pt>
                <c:pt idx="6264">
                  <c:v>62</c:v>
                </c:pt>
                <c:pt idx="6265">
                  <c:v>62</c:v>
                </c:pt>
                <c:pt idx="6266">
                  <c:v>62</c:v>
                </c:pt>
                <c:pt idx="6267">
                  <c:v>62</c:v>
                </c:pt>
                <c:pt idx="6268">
                  <c:v>62</c:v>
                </c:pt>
                <c:pt idx="6269">
                  <c:v>62</c:v>
                </c:pt>
                <c:pt idx="6270">
                  <c:v>62</c:v>
                </c:pt>
                <c:pt idx="6271">
                  <c:v>62</c:v>
                </c:pt>
                <c:pt idx="6272">
                  <c:v>62</c:v>
                </c:pt>
                <c:pt idx="6273">
                  <c:v>62</c:v>
                </c:pt>
                <c:pt idx="6274">
                  <c:v>62</c:v>
                </c:pt>
                <c:pt idx="6275">
                  <c:v>62</c:v>
                </c:pt>
                <c:pt idx="6276">
                  <c:v>62</c:v>
                </c:pt>
                <c:pt idx="6277">
                  <c:v>62</c:v>
                </c:pt>
                <c:pt idx="6278">
                  <c:v>62</c:v>
                </c:pt>
                <c:pt idx="6279">
                  <c:v>62</c:v>
                </c:pt>
                <c:pt idx="6280">
                  <c:v>62</c:v>
                </c:pt>
                <c:pt idx="6281">
                  <c:v>62</c:v>
                </c:pt>
                <c:pt idx="6282">
                  <c:v>62</c:v>
                </c:pt>
                <c:pt idx="6283">
                  <c:v>62</c:v>
                </c:pt>
                <c:pt idx="6284">
                  <c:v>62</c:v>
                </c:pt>
                <c:pt idx="6285">
                  <c:v>62</c:v>
                </c:pt>
                <c:pt idx="6286">
                  <c:v>62</c:v>
                </c:pt>
                <c:pt idx="6287">
                  <c:v>62</c:v>
                </c:pt>
                <c:pt idx="6288">
                  <c:v>62</c:v>
                </c:pt>
                <c:pt idx="6289">
                  <c:v>62</c:v>
                </c:pt>
                <c:pt idx="6290">
                  <c:v>62</c:v>
                </c:pt>
                <c:pt idx="6291">
                  <c:v>62</c:v>
                </c:pt>
                <c:pt idx="6292">
                  <c:v>62</c:v>
                </c:pt>
                <c:pt idx="6293">
                  <c:v>62</c:v>
                </c:pt>
                <c:pt idx="6294">
                  <c:v>62</c:v>
                </c:pt>
                <c:pt idx="6295">
                  <c:v>62</c:v>
                </c:pt>
                <c:pt idx="6296">
                  <c:v>62</c:v>
                </c:pt>
                <c:pt idx="6297">
                  <c:v>62</c:v>
                </c:pt>
                <c:pt idx="6298">
                  <c:v>62</c:v>
                </c:pt>
                <c:pt idx="6299">
                  <c:v>62</c:v>
                </c:pt>
                <c:pt idx="6300">
                  <c:v>62</c:v>
                </c:pt>
                <c:pt idx="6301">
                  <c:v>62</c:v>
                </c:pt>
                <c:pt idx="6302">
                  <c:v>62</c:v>
                </c:pt>
                <c:pt idx="6303">
                  <c:v>62</c:v>
                </c:pt>
                <c:pt idx="6304">
                  <c:v>62</c:v>
                </c:pt>
                <c:pt idx="6305">
                  <c:v>62</c:v>
                </c:pt>
                <c:pt idx="6306">
                  <c:v>62</c:v>
                </c:pt>
                <c:pt idx="6307">
                  <c:v>62</c:v>
                </c:pt>
                <c:pt idx="6308">
                  <c:v>62</c:v>
                </c:pt>
                <c:pt idx="6309">
                  <c:v>62</c:v>
                </c:pt>
                <c:pt idx="6310">
                  <c:v>62</c:v>
                </c:pt>
                <c:pt idx="6311">
                  <c:v>62</c:v>
                </c:pt>
                <c:pt idx="6312">
                  <c:v>62</c:v>
                </c:pt>
                <c:pt idx="6313">
                  <c:v>62</c:v>
                </c:pt>
                <c:pt idx="6314">
                  <c:v>62</c:v>
                </c:pt>
                <c:pt idx="6315">
                  <c:v>62</c:v>
                </c:pt>
                <c:pt idx="6316">
                  <c:v>62</c:v>
                </c:pt>
                <c:pt idx="6317">
                  <c:v>62</c:v>
                </c:pt>
                <c:pt idx="6318">
                  <c:v>62</c:v>
                </c:pt>
                <c:pt idx="6319">
                  <c:v>62</c:v>
                </c:pt>
                <c:pt idx="6320">
                  <c:v>62</c:v>
                </c:pt>
                <c:pt idx="6321">
                  <c:v>62</c:v>
                </c:pt>
                <c:pt idx="6322">
                  <c:v>62</c:v>
                </c:pt>
                <c:pt idx="6323">
                  <c:v>62</c:v>
                </c:pt>
                <c:pt idx="6324">
                  <c:v>62</c:v>
                </c:pt>
                <c:pt idx="6325">
                  <c:v>62</c:v>
                </c:pt>
                <c:pt idx="6326">
                  <c:v>62</c:v>
                </c:pt>
                <c:pt idx="6327">
                  <c:v>62</c:v>
                </c:pt>
                <c:pt idx="6328">
                  <c:v>62</c:v>
                </c:pt>
                <c:pt idx="6329">
                  <c:v>62</c:v>
                </c:pt>
                <c:pt idx="6330">
                  <c:v>62</c:v>
                </c:pt>
                <c:pt idx="6331">
                  <c:v>62</c:v>
                </c:pt>
                <c:pt idx="6332">
                  <c:v>62</c:v>
                </c:pt>
                <c:pt idx="6333">
                  <c:v>62</c:v>
                </c:pt>
                <c:pt idx="6334">
                  <c:v>62</c:v>
                </c:pt>
                <c:pt idx="6335">
                  <c:v>62</c:v>
                </c:pt>
                <c:pt idx="6336">
                  <c:v>62</c:v>
                </c:pt>
                <c:pt idx="6337">
                  <c:v>62</c:v>
                </c:pt>
                <c:pt idx="6338">
                  <c:v>62</c:v>
                </c:pt>
                <c:pt idx="6339">
                  <c:v>62</c:v>
                </c:pt>
                <c:pt idx="6340">
                  <c:v>62</c:v>
                </c:pt>
                <c:pt idx="6341">
                  <c:v>62</c:v>
                </c:pt>
                <c:pt idx="6342">
                  <c:v>62</c:v>
                </c:pt>
                <c:pt idx="6343">
                  <c:v>62</c:v>
                </c:pt>
                <c:pt idx="6344">
                  <c:v>62</c:v>
                </c:pt>
                <c:pt idx="6345">
                  <c:v>62</c:v>
                </c:pt>
                <c:pt idx="6346">
                  <c:v>62</c:v>
                </c:pt>
                <c:pt idx="6347">
                  <c:v>62</c:v>
                </c:pt>
                <c:pt idx="6348">
                  <c:v>62</c:v>
                </c:pt>
                <c:pt idx="6349">
                  <c:v>62</c:v>
                </c:pt>
                <c:pt idx="6350">
                  <c:v>62</c:v>
                </c:pt>
                <c:pt idx="6351">
                  <c:v>62</c:v>
                </c:pt>
                <c:pt idx="6352">
                  <c:v>62</c:v>
                </c:pt>
                <c:pt idx="6353">
                  <c:v>62</c:v>
                </c:pt>
                <c:pt idx="6354">
                  <c:v>62</c:v>
                </c:pt>
                <c:pt idx="6355">
                  <c:v>62</c:v>
                </c:pt>
                <c:pt idx="6356">
                  <c:v>62</c:v>
                </c:pt>
                <c:pt idx="6357">
                  <c:v>62</c:v>
                </c:pt>
                <c:pt idx="6358">
                  <c:v>62</c:v>
                </c:pt>
                <c:pt idx="6359">
                  <c:v>62</c:v>
                </c:pt>
                <c:pt idx="6360">
                  <c:v>62</c:v>
                </c:pt>
                <c:pt idx="6361">
                  <c:v>62</c:v>
                </c:pt>
                <c:pt idx="6362">
                  <c:v>62</c:v>
                </c:pt>
                <c:pt idx="6363">
                  <c:v>62</c:v>
                </c:pt>
                <c:pt idx="6364">
                  <c:v>62</c:v>
                </c:pt>
                <c:pt idx="6365">
                  <c:v>62</c:v>
                </c:pt>
                <c:pt idx="6366">
                  <c:v>62</c:v>
                </c:pt>
                <c:pt idx="6367">
                  <c:v>62</c:v>
                </c:pt>
                <c:pt idx="6368">
                  <c:v>62</c:v>
                </c:pt>
                <c:pt idx="6369">
                  <c:v>62</c:v>
                </c:pt>
                <c:pt idx="6370">
                  <c:v>62</c:v>
                </c:pt>
                <c:pt idx="6371">
                  <c:v>62</c:v>
                </c:pt>
                <c:pt idx="6372">
                  <c:v>62</c:v>
                </c:pt>
                <c:pt idx="6373">
                  <c:v>62</c:v>
                </c:pt>
                <c:pt idx="6374">
                  <c:v>62</c:v>
                </c:pt>
                <c:pt idx="6375">
                  <c:v>62</c:v>
                </c:pt>
                <c:pt idx="6376">
                  <c:v>62</c:v>
                </c:pt>
                <c:pt idx="6377">
                  <c:v>62</c:v>
                </c:pt>
                <c:pt idx="6378">
                  <c:v>62</c:v>
                </c:pt>
                <c:pt idx="6379">
                  <c:v>62</c:v>
                </c:pt>
                <c:pt idx="6380">
                  <c:v>62</c:v>
                </c:pt>
                <c:pt idx="6381">
                  <c:v>62</c:v>
                </c:pt>
                <c:pt idx="6382">
                  <c:v>62</c:v>
                </c:pt>
                <c:pt idx="6383">
                  <c:v>62</c:v>
                </c:pt>
                <c:pt idx="6384">
                  <c:v>62</c:v>
                </c:pt>
                <c:pt idx="6385">
                  <c:v>62</c:v>
                </c:pt>
                <c:pt idx="6386">
                  <c:v>62</c:v>
                </c:pt>
                <c:pt idx="6387">
                  <c:v>62</c:v>
                </c:pt>
                <c:pt idx="6388">
                  <c:v>62</c:v>
                </c:pt>
                <c:pt idx="6389">
                  <c:v>62</c:v>
                </c:pt>
                <c:pt idx="6390">
                  <c:v>62</c:v>
                </c:pt>
                <c:pt idx="6391">
                  <c:v>62</c:v>
                </c:pt>
                <c:pt idx="6392">
                  <c:v>62</c:v>
                </c:pt>
                <c:pt idx="6393">
                  <c:v>62</c:v>
                </c:pt>
                <c:pt idx="6394">
                  <c:v>62</c:v>
                </c:pt>
                <c:pt idx="6395">
                  <c:v>62</c:v>
                </c:pt>
                <c:pt idx="6396">
                  <c:v>62</c:v>
                </c:pt>
                <c:pt idx="6397">
                  <c:v>62</c:v>
                </c:pt>
                <c:pt idx="6398">
                  <c:v>62</c:v>
                </c:pt>
                <c:pt idx="6399">
                  <c:v>62</c:v>
                </c:pt>
                <c:pt idx="6400">
                  <c:v>62</c:v>
                </c:pt>
                <c:pt idx="6401">
                  <c:v>62</c:v>
                </c:pt>
                <c:pt idx="6402">
                  <c:v>62</c:v>
                </c:pt>
                <c:pt idx="6403">
                  <c:v>62</c:v>
                </c:pt>
                <c:pt idx="6404">
                  <c:v>62</c:v>
                </c:pt>
                <c:pt idx="6405">
                  <c:v>62</c:v>
                </c:pt>
                <c:pt idx="6406">
                  <c:v>62</c:v>
                </c:pt>
                <c:pt idx="6407">
                  <c:v>62</c:v>
                </c:pt>
                <c:pt idx="6408">
                  <c:v>62</c:v>
                </c:pt>
                <c:pt idx="6409">
                  <c:v>62</c:v>
                </c:pt>
                <c:pt idx="6410">
                  <c:v>62</c:v>
                </c:pt>
                <c:pt idx="6411">
                  <c:v>62</c:v>
                </c:pt>
                <c:pt idx="6412">
                  <c:v>62</c:v>
                </c:pt>
                <c:pt idx="6413">
                  <c:v>62</c:v>
                </c:pt>
                <c:pt idx="6414">
                  <c:v>62</c:v>
                </c:pt>
                <c:pt idx="6415">
                  <c:v>62</c:v>
                </c:pt>
                <c:pt idx="6416">
                  <c:v>62</c:v>
                </c:pt>
                <c:pt idx="6417">
                  <c:v>62</c:v>
                </c:pt>
                <c:pt idx="6418">
                  <c:v>62</c:v>
                </c:pt>
                <c:pt idx="6419">
                  <c:v>62</c:v>
                </c:pt>
                <c:pt idx="6420">
                  <c:v>62</c:v>
                </c:pt>
                <c:pt idx="6421">
                  <c:v>62</c:v>
                </c:pt>
                <c:pt idx="6422">
                  <c:v>62</c:v>
                </c:pt>
                <c:pt idx="6423">
                  <c:v>62</c:v>
                </c:pt>
                <c:pt idx="6424">
                  <c:v>62</c:v>
                </c:pt>
                <c:pt idx="6425">
                  <c:v>62</c:v>
                </c:pt>
                <c:pt idx="6426">
                  <c:v>62</c:v>
                </c:pt>
                <c:pt idx="6427">
                  <c:v>62</c:v>
                </c:pt>
                <c:pt idx="6428">
                  <c:v>62</c:v>
                </c:pt>
                <c:pt idx="6429">
                  <c:v>62</c:v>
                </c:pt>
                <c:pt idx="6430">
                  <c:v>62</c:v>
                </c:pt>
                <c:pt idx="6431">
                  <c:v>62</c:v>
                </c:pt>
                <c:pt idx="6432">
                  <c:v>62</c:v>
                </c:pt>
                <c:pt idx="6433">
                  <c:v>62</c:v>
                </c:pt>
                <c:pt idx="6434">
                  <c:v>62</c:v>
                </c:pt>
                <c:pt idx="6435">
                  <c:v>62</c:v>
                </c:pt>
                <c:pt idx="6436">
                  <c:v>62</c:v>
                </c:pt>
                <c:pt idx="6437">
                  <c:v>62</c:v>
                </c:pt>
                <c:pt idx="6438">
                  <c:v>62</c:v>
                </c:pt>
                <c:pt idx="6439">
                  <c:v>62</c:v>
                </c:pt>
                <c:pt idx="6440">
                  <c:v>62</c:v>
                </c:pt>
                <c:pt idx="6441">
                  <c:v>62</c:v>
                </c:pt>
                <c:pt idx="6442">
                  <c:v>62</c:v>
                </c:pt>
                <c:pt idx="6443">
                  <c:v>62</c:v>
                </c:pt>
                <c:pt idx="6444">
                  <c:v>62</c:v>
                </c:pt>
                <c:pt idx="6445">
                  <c:v>62</c:v>
                </c:pt>
                <c:pt idx="6446">
                  <c:v>62</c:v>
                </c:pt>
                <c:pt idx="6447">
                  <c:v>62</c:v>
                </c:pt>
                <c:pt idx="6448">
                  <c:v>62</c:v>
                </c:pt>
                <c:pt idx="6449">
                  <c:v>62</c:v>
                </c:pt>
                <c:pt idx="6450">
                  <c:v>62</c:v>
                </c:pt>
                <c:pt idx="6451">
                  <c:v>62</c:v>
                </c:pt>
                <c:pt idx="6452">
                  <c:v>62</c:v>
                </c:pt>
                <c:pt idx="6453">
                  <c:v>62</c:v>
                </c:pt>
                <c:pt idx="6454">
                  <c:v>62</c:v>
                </c:pt>
                <c:pt idx="6455">
                  <c:v>62</c:v>
                </c:pt>
                <c:pt idx="6456">
                  <c:v>62</c:v>
                </c:pt>
                <c:pt idx="6457">
                  <c:v>62</c:v>
                </c:pt>
                <c:pt idx="6458">
                  <c:v>62</c:v>
                </c:pt>
                <c:pt idx="6459">
                  <c:v>62</c:v>
                </c:pt>
                <c:pt idx="6460">
                  <c:v>62</c:v>
                </c:pt>
                <c:pt idx="6461">
                  <c:v>62</c:v>
                </c:pt>
                <c:pt idx="6462">
                  <c:v>62</c:v>
                </c:pt>
                <c:pt idx="6463">
                  <c:v>62</c:v>
                </c:pt>
                <c:pt idx="6464">
                  <c:v>62</c:v>
                </c:pt>
                <c:pt idx="6465">
                  <c:v>62</c:v>
                </c:pt>
                <c:pt idx="6466">
                  <c:v>62</c:v>
                </c:pt>
                <c:pt idx="6467">
                  <c:v>62</c:v>
                </c:pt>
                <c:pt idx="6468">
                  <c:v>62</c:v>
                </c:pt>
                <c:pt idx="6469">
                  <c:v>62</c:v>
                </c:pt>
                <c:pt idx="6470">
                  <c:v>62</c:v>
                </c:pt>
                <c:pt idx="6471">
                  <c:v>62</c:v>
                </c:pt>
                <c:pt idx="6472">
                  <c:v>62</c:v>
                </c:pt>
                <c:pt idx="6473">
                  <c:v>62</c:v>
                </c:pt>
                <c:pt idx="6474">
                  <c:v>62</c:v>
                </c:pt>
                <c:pt idx="6475">
                  <c:v>62</c:v>
                </c:pt>
                <c:pt idx="6476">
                  <c:v>62</c:v>
                </c:pt>
                <c:pt idx="6477">
                  <c:v>62</c:v>
                </c:pt>
                <c:pt idx="6478">
                  <c:v>62</c:v>
                </c:pt>
                <c:pt idx="6479">
                  <c:v>62</c:v>
                </c:pt>
                <c:pt idx="6480">
                  <c:v>62</c:v>
                </c:pt>
                <c:pt idx="6481">
                  <c:v>62</c:v>
                </c:pt>
                <c:pt idx="6482">
                  <c:v>62</c:v>
                </c:pt>
                <c:pt idx="6483">
                  <c:v>62</c:v>
                </c:pt>
                <c:pt idx="6484">
                  <c:v>62</c:v>
                </c:pt>
                <c:pt idx="6485">
                  <c:v>62</c:v>
                </c:pt>
                <c:pt idx="6486">
                  <c:v>62</c:v>
                </c:pt>
                <c:pt idx="6487">
                  <c:v>62</c:v>
                </c:pt>
                <c:pt idx="6488">
                  <c:v>62</c:v>
                </c:pt>
                <c:pt idx="6489">
                  <c:v>62</c:v>
                </c:pt>
                <c:pt idx="6490">
                  <c:v>62</c:v>
                </c:pt>
                <c:pt idx="6491">
                  <c:v>62</c:v>
                </c:pt>
                <c:pt idx="6492">
                  <c:v>62</c:v>
                </c:pt>
                <c:pt idx="6493">
                  <c:v>62</c:v>
                </c:pt>
                <c:pt idx="6494">
                  <c:v>62</c:v>
                </c:pt>
                <c:pt idx="6495">
                  <c:v>62</c:v>
                </c:pt>
                <c:pt idx="6496">
                  <c:v>62</c:v>
                </c:pt>
                <c:pt idx="6497">
                  <c:v>62</c:v>
                </c:pt>
                <c:pt idx="6498">
                  <c:v>62</c:v>
                </c:pt>
                <c:pt idx="6499">
                  <c:v>62</c:v>
                </c:pt>
                <c:pt idx="6500">
                  <c:v>62</c:v>
                </c:pt>
                <c:pt idx="6501">
                  <c:v>62</c:v>
                </c:pt>
                <c:pt idx="6502">
                  <c:v>62</c:v>
                </c:pt>
                <c:pt idx="6503">
                  <c:v>62</c:v>
                </c:pt>
                <c:pt idx="6504">
                  <c:v>62</c:v>
                </c:pt>
                <c:pt idx="6505">
                  <c:v>62</c:v>
                </c:pt>
                <c:pt idx="6506">
                  <c:v>62</c:v>
                </c:pt>
                <c:pt idx="6507">
                  <c:v>62</c:v>
                </c:pt>
                <c:pt idx="6508">
                  <c:v>62</c:v>
                </c:pt>
                <c:pt idx="6509">
                  <c:v>62</c:v>
                </c:pt>
                <c:pt idx="6510">
                  <c:v>62</c:v>
                </c:pt>
                <c:pt idx="6511">
                  <c:v>62</c:v>
                </c:pt>
                <c:pt idx="6512">
                  <c:v>62</c:v>
                </c:pt>
                <c:pt idx="6513">
                  <c:v>62</c:v>
                </c:pt>
                <c:pt idx="6514">
                  <c:v>62</c:v>
                </c:pt>
                <c:pt idx="6515">
                  <c:v>62</c:v>
                </c:pt>
                <c:pt idx="6516">
                  <c:v>62</c:v>
                </c:pt>
                <c:pt idx="6517">
                  <c:v>62</c:v>
                </c:pt>
                <c:pt idx="6518">
                  <c:v>62</c:v>
                </c:pt>
                <c:pt idx="6519">
                  <c:v>62</c:v>
                </c:pt>
                <c:pt idx="6520">
                  <c:v>62</c:v>
                </c:pt>
                <c:pt idx="6521">
                  <c:v>62</c:v>
                </c:pt>
                <c:pt idx="6522">
                  <c:v>62</c:v>
                </c:pt>
                <c:pt idx="6523">
                  <c:v>62</c:v>
                </c:pt>
                <c:pt idx="6524">
                  <c:v>62</c:v>
                </c:pt>
                <c:pt idx="6525">
                  <c:v>62</c:v>
                </c:pt>
                <c:pt idx="6526">
                  <c:v>62</c:v>
                </c:pt>
                <c:pt idx="6527">
                  <c:v>62</c:v>
                </c:pt>
                <c:pt idx="6528">
                  <c:v>62</c:v>
                </c:pt>
                <c:pt idx="6529">
                  <c:v>62</c:v>
                </c:pt>
                <c:pt idx="6530">
                  <c:v>62</c:v>
                </c:pt>
                <c:pt idx="6531">
                  <c:v>62</c:v>
                </c:pt>
                <c:pt idx="6532">
                  <c:v>62</c:v>
                </c:pt>
                <c:pt idx="6533">
                  <c:v>62</c:v>
                </c:pt>
                <c:pt idx="6534">
                  <c:v>62</c:v>
                </c:pt>
                <c:pt idx="6535">
                  <c:v>62</c:v>
                </c:pt>
                <c:pt idx="6536">
                  <c:v>62</c:v>
                </c:pt>
                <c:pt idx="6537">
                  <c:v>62</c:v>
                </c:pt>
                <c:pt idx="6538">
                  <c:v>62</c:v>
                </c:pt>
                <c:pt idx="6539">
                  <c:v>62</c:v>
                </c:pt>
                <c:pt idx="6540">
                  <c:v>62</c:v>
                </c:pt>
                <c:pt idx="6541">
                  <c:v>62</c:v>
                </c:pt>
                <c:pt idx="6542">
                  <c:v>62</c:v>
                </c:pt>
                <c:pt idx="6543">
                  <c:v>62</c:v>
                </c:pt>
                <c:pt idx="6544">
                  <c:v>62</c:v>
                </c:pt>
                <c:pt idx="6545">
                  <c:v>62</c:v>
                </c:pt>
                <c:pt idx="6546">
                  <c:v>62</c:v>
                </c:pt>
                <c:pt idx="6547">
                  <c:v>62</c:v>
                </c:pt>
                <c:pt idx="6548">
                  <c:v>62</c:v>
                </c:pt>
                <c:pt idx="6549">
                  <c:v>62</c:v>
                </c:pt>
                <c:pt idx="6550">
                  <c:v>62</c:v>
                </c:pt>
                <c:pt idx="6551">
                  <c:v>62</c:v>
                </c:pt>
                <c:pt idx="6552">
                  <c:v>62</c:v>
                </c:pt>
                <c:pt idx="6553">
                  <c:v>62</c:v>
                </c:pt>
                <c:pt idx="6554">
                  <c:v>62</c:v>
                </c:pt>
                <c:pt idx="6555">
                  <c:v>62</c:v>
                </c:pt>
                <c:pt idx="6556">
                  <c:v>62</c:v>
                </c:pt>
                <c:pt idx="6557">
                  <c:v>62</c:v>
                </c:pt>
                <c:pt idx="6558">
                  <c:v>62</c:v>
                </c:pt>
                <c:pt idx="6559">
                  <c:v>62</c:v>
                </c:pt>
                <c:pt idx="6560">
                  <c:v>62</c:v>
                </c:pt>
                <c:pt idx="6561">
                  <c:v>62</c:v>
                </c:pt>
                <c:pt idx="6562">
                  <c:v>62</c:v>
                </c:pt>
                <c:pt idx="6563">
                  <c:v>62</c:v>
                </c:pt>
                <c:pt idx="6564">
                  <c:v>62</c:v>
                </c:pt>
                <c:pt idx="6565">
                  <c:v>62</c:v>
                </c:pt>
                <c:pt idx="6566">
                  <c:v>62</c:v>
                </c:pt>
                <c:pt idx="6567">
                  <c:v>62</c:v>
                </c:pt>
                <c:pt idx="6568">
                  <c:v>62</c:v>
                </c:pt>
                <c:pt idx="6569">
                  <c:v>62</c:v>
                </c:pt>
                <c:pt idx="6570">
                  <c:v>62</c:v>
                </c:pt>
                <c:pt idx="6571">
                  <c:v>62</c:v>
                </c:pt>
                <c:pt idx="6572">
                  <c:v>62</c:v>
                </c:pt>
                <c:pt idx="6573">
                  <c:v>62</c:v>
                </c:pt>
                <c:pt idx="6574">
                  <c:v>62</c:v>
                </c:pt>
                <c:pt idx="6575">
                  <c:v>62</c:v>
                </c:pt>
                <c:pt idx="6576">
                  <c:v>62</c:v>
                </c:pt>
                <c:pt idx="6577">
                  <c:v>62</c:v>
                </c:pt>
                <c:pt idx="6578">
                  <c:v>62</c:v>
                </c:pt>
                <c:pt idx="6579">
                  <c:v>62</c:v>
                </c:pt>
                <c:pt idx="6580">
                  <c:v>62</c:v>
                </c:pt>
                <c:pt idx="6581">
                  <c:v>62</c:v>
                </c:pt>
                <c:pt idx="6582">
                  <c:v>62</c:v>
                </c:pt>
                <c:pt idx="6583">
                  <c:v>62</c:v>
                </c:pt>
                <c:pt idx="6584">
                  <c:v>62</c:v>
                </c:pt>
                <c:pt idx="6585">
                  <c:v>62</c:v>
                </c:pt>
                <c:pt idx="6586">
                  <c:v>62</c:v>
                </c:pt>
                <c:pt idx="6587">
                  <c:v>62</c:v>
                </c:pt>
                <c:pt idx="6588">
                  <c:v>62</c:v>
                </c:pt>
                <c:pt idx="6589">
                  <c:v>62</c:v>
                </c:pt>
                <c:pt idx="6590">
                  <c:v>62</c:v>
                </c:pt>
                <c:pt idx="6591">
                  <c:v>62</c:v>
                </c:pt>
                <c:pt idx="6592">
                  <c:v>62</c:v>
                </c:pt>
                <c:pt idx="6593">
                  <c:v>62</c:v>
                </c:pt>
                <c:pt idx="6594">
                  <c:v>62</c:v>
                </c:pt>
                <c:pt idx="6595">
                  <c:v>62</c:v>
                </c:pt>
                <c:pt idx="6596">
                  <c:v>62</c:v>
                </c:pt>
                <c:pt idx="6597">
                  <c:v>62</c:v>
                </c:pt>
                <c:pt idx="6598">
                  <c:v>62</c:v>
                </c:pt>
                <c:pt idx="6599">
                  <c:v>62</c:v>
                </c:pt>
                <c:pt idx="6600">
                  <c:v>62</c:v>
                </c:pt>
                <c:pt idx="6601">
                  <c:v>62</c:v>
                </c:pt>
                <c:pt idx="6602">
                  <c:v>62</c:v>
                </c:pt>
                <c:pt idx="6603">
                  <c:v>62</c:v>
                </c:pt>
                <c:pt idx="6604">
                  <c:v>62</c:v>
                </c:pt>
                <c:pt idx="6605">
                  <c:v>62</c:v>
                </c:pt>
                <c:pt idx="6606">
                  <c:v>62</c:v>
                </c:pt>
                <c:pt idx="6607">
                  <c:v>62</c:v>
                </c:pt>
                <c:pt idx="6608">
                  <c:v>62</c:v>
                </c:pt>
                <c:pt idx="6609">
                  <c:v>62</c:v>
                </c:pt>
                <c:pt idx="6610">
                  <c:v>62</c:v>
                </c:pt>
                <c:pt idx="6611">
                  <c:v>62</c:v>
                </c:pt>
                <c:pt idx="6612">
                  <c:v>62</c:v>
                </c:pt>
                <c:pt idx="6613">
                  <c:v>62</c:v>
                </c:pt>
                <c:pt idx="6614">
                  <c:v>62</c:v>
                </c:pt>
                <c:pt idx="6615">
                  <c:v>62</c:v>
                </c:pt>
                <c:pt idx="6616">
                  <c:v>62</c:v>
                </c:pt>
                <c:pt idx="6617">
                  <c:v>62</c:v>
                </c:pt>
                <c:pt idx="6618">
                  <c:v>62</c:v>
                </c:pt>
                <c:pt idx="6619">
                  <c:v>62</c:v>
                </c:pt>
                <c:pt idx="6620">
                  <c:v>62</c:v>
                </c:pt>
                <c:pt idx="6621">
                  <c:v>62</c:v>
                </c:pt>
                <c:pt idx="6622">
                  <c:v>62</c:v>
                </c:pt>
                <c:pt idx="6623">
                  <c:v>62</c:v>
                </c:pt>
                <c:pt idx="6624">
                  <c:v>62</c:v>
                </c:pt>
                <c:pt idx="6625">
                  <c:v>62</c:v>
                </c:pt>
                <c:pt idx="6626">
                  <c:v>62</c:v>
                </c:pt>
                <c:pt idx="6627">
                  <c:v>62</c:v>
                </c:pt>
                <c:pt idx="6628">
                  <c:v>62</c:v>
                </c:pt>
                <c:pt idx="6629">
                  <c:v>62</c:v>
                </c:pt>
                <c:pt idx="6630">
                  <c:v>62</c:v>
                </c:pt>
                <c:pt idx="6631">
                  <c:v>62</c:v>
                </c:pt>
                <c:pt idx="6632">
                  <c:v>62</c:v>
                </c:pt>
                <c:pt idx="6633">
                  <c:v>62</c:v>
                </c:pt>
                <c:pt idx="6634">
                  <c:v>62</c:v>
                </c:pt>
                <c:pt idx="6635">
                  <c:v>62</c:v>
                </c:pt>
                <c:pt idx="6636">
                  <c:v>62</c:v>
                </c:pt>
                <c:pt idx="6637">
                  <c:v>62</c:v>
                </c:pt>
                <c:pt idx="6638">
                  <c:v>62</c:v>
                </c:pt>
                <c:pt idx="6639">
                  <c:v>62</c:v>
                </c:pt>
                <c:pt idx="6640">
                  <c:v>62</c:v>
                </c:pt>
                <c:pt idx="6641">
                  <c:v>62</c:v>
                </c:pt>
                <c:pt idx="6642">
                  <c:v>62</c:v>
                </c:pt>
                <c:pt idx="6643">
                  <c:v>62</c:v>
                </c:pt>
                <c:pt idx="6644">
                  <c:v>62</c:v>
                </c:pt>
                <c:pt idx="6645">
                  <c:v>62</c:v>
                </c:pt>
                <c:pt idx="6646">
                  <c:v>62</c:v>
                </c:pt>
                <c:pt idx="6647">
                  <c:v>62</c:v>
                </c:pt>
                <c:pt idx="6648">
                  <c:v>62</c:v>
                </c:pt>
                <c:pt idx="6649">
                  <c:v>62</c:v>
                </c:pt>
                <c:pt idx="6650">
                  <c:v>62</c:v>
                </c:pt>
                <c:pt idx="6651">
                  <c:v>62</c:v>
                </c:pt>
                <c:pt idx="6652">
                  <c:v>62</c:v>
                </c:pt>
                <c:pt idx="6653">
                  <c:v>62</c:v>
                </c:pt>
                <c:pt idx="6654">
                  <c:v>62</c:v>
                </c:pt>
                <c:pt idx="6655">
                  <c:v>62</c:v>
                </c:pt>
                <c:pt idx="6656">
                  <c:v>62</c:v>
                </c:pt>
                <c:pt idx="6657">
                  <c:v>62</c:v>
                </c:pt>
                <c:pt idx="6658">
                  <c:v>62</c:v>
                </c:pt>
                <c:pt idx="6659">
                  <c:v>62</c:v>
                </c:pt>
                <c:pt idx="6660">
                  <c:v>62</c:v>
                </c:pt>
                <c:pt idx="6661">
                  <c:v>62</c:v>
                </c:pt>
                <c:pt idx="6662">
                  <c:v>62</c:v>
                </c:pt>
                <c:pt idx="6663">
                  <c:v>62</c:v>
                </c:pt>
                <c:pt idx="6664">
                  <c:v>62</c:v>
                </c:pt>
                <c:pt idx="6665">
                  <c:v>62</c:v>
                </c:pt>
                <c:pt idx="6666">
                  <c:v>62</c:v>
                </c:pt>
                <c:pt idx="6667">
                  <c:v>62</c:v>
                </c:pt>
                <c:pt idx="6668">
                  <c:v>62</c:v>
                </c:pt>
                <c:pt idx="6669">
                  <c:v>62</c:v>
                </c:pt>
                <c:pt idx="6670">
                  <c:v>62</c:v>
                </c:pt>
                <c:pt idx="6671">
                  <c:v>62</c:v>
                </c:pt>
                <c:pt idx="6672">
                  <c:v>62</c:v>
                </c:pt>
                <c:pt idx="6673">
                  <c:v>62</c:v>
                </c:pt>
                <c:pt idx="6674">
                  <c:v>62</c:v>
                </c:pt>
                <c:pt idx="6675">
                  <c:v>62</c:v>
                </c:pt>
                <c:pt idx="6676">
                  <c:v>62</c:v>
                </c:pt>
                <c:pt idx="6677">
                  <c:v>62</c:v>
                </c:pt>
                <c:pt idx="6678">
                  <c:v>62</c:v>
                </c:pt>
                <c:pt idx="6679">
                  <c:v>62</c:v>
                </c:pt>
                <c:pt idx="6680">
                  <c:v>62</c:v>
                </c:pt>
                <c:pt idx="6681">
                  <c:v>62</c:v>
                </c:pt>
                <c:pt idx="6682">
                  <c:v>62</c:v>
                </c:pt>
                <c:pt idx="6683">
                  <c:v>62</c:v>
                </c:pt>
                <c:pt idx="6684">
                  <c:v>62</c:v>
                </c:pt>
                <c:pt idx="6685">
                  <c:v>62</c:v>
                </c:pt>
                <c:pt idx="6686">
                  <c:v>62</c:v>
                </c:pt>
                <c:pt idx="6687">
                  <c:v>62</c:v>
                </c:pt>
                <c:pt idx="6688">
                  <c:v>62</c:v>
                </c:pt>
                <c:pt idx="6689">
                  <c:v>62</c:v>
                </c:pt>
                <c:pt idx="6690">
                  <c:v>62</c:v>
                </c:pt>
                <c:pt idx="6691">
                  <c:v>62</c:v>
                </c:pt>
                <c:pt idx="6692">
                  <c:v>62</c:v>
                </c:pt>
                <c:pt idx="6693">
                  <c:v>62</c:v>
                </c:pt>
                <c:pt idx="6694">
                  <c:v>62</c:v>
                </c:pt>
                <c:pt idx="6695">
                  <c:v>62</c:v>
                </c:pt>
                <c:pt idx="6696">
                  <c:v>62</c:v>
                </c:pt>
                <c:pt idx="6697">
                  <c:v>62</c:v>
                </c:pt>
                <c:pt idx="6698">
                  <c:v>62</c:v>
                </c:pt>
                <c:pt idx="6699">
                  <c:v>62</c:v>
                </c:pt>
                <c:pt idx="6700">
                  <c:v>62</c:v>
                </c:pt>
                <c:pt idx="6701">
                  <c:v>62</c:v>
                </c:pt>
                <c:pt idx="6702">
                  <c:v>62</c:v>
                </c:pt>
                <c:pt idx="6703">
                  <c:v>62</c:v>
                </c:pt>
                <c:pt idx="6704">
                  <c:v>62</c:v>
                </c:pt>
                <c:pt idx="6705">
                  <c:v>62</c:v>
                </c:pt>
                <c:pt idx="6706">
                  <c:v>62</c:v>
                </c:pt>
                <c:pt idx="6707">
                  <c:v>62</c:v>
                </c:pt>
                <c:pt idx="6708">
                  <c:v>62</c:v>
                </c:pt>
                <c:pt idx="6709">
                  <c:v>62</c:v>
                </c:pt>
                <c:pt idx="6710">
                  <c:v>62</c:v>
                </c:pt>
                <c:pt idx="6711">
                  <c:v>62</c:v>
                </c:pt>
                <c:pt idx="6712">
                  <c:v>62</c:v>
                </c:pt>
                <c:pt idx="6713">
                  <c:v>62</c:v>
                </c:pt>
                <c:pt idx="6714">
                  <c:v>62</c:v>
                </c:pt>
                <c:pt idx="6715">
                  <c:v>62</c:v>
                </c:pt>
                <c:pt idx="6716">
                  <c:v>62</c:v>
                </c:pt>
                <c:pt idx="6717">
                  <c:v>62</c:v>
                </c:pt>
                <c:pt idx="6718">
                  <c:v>62</c:v>
                </c:pt>
                <c:pt idx="6719">
                  <c:v>62</c:v>
                </c:pt>
                <c:pt idx="6720">
                  <c:v>62</c:v>
                </c:pt>
                <c:pt idx="6721">
                  <c:v>62</c:v>
                </c:pt>
                <c:pt idx="6722">
                  <c:v>62</c:v>
                </c:pt>
                <c:pt idx="6723">
                  <c:v>62</c:v>
                </c:pt>
                <c:pt idx="6724">
                  <c:v>62</c:v>
                </c:pt>
                <c:pt idx="6725">
                  <c:v>62</c:v>
                </c:pt>
                <c:pt idx="6726">
                  <c:v>62</c:v>
                </c:pt>
                <c:pt idx="6727">
                  <c:v>62</c:v>
                </c:pt>
                <c:pt idx="6728">
                  <c:v>62</c:v>
                </c:pt>
                <c:pt idx="6729">
                  <c:v>62</c:v>
                </c:pt>
                <c:pt idx="6730">
                  <c:v>62</c:v>
                </c:pt>
                <c:pt idx="6731">
                  <c:v>62</c:v>
                </c:pt>
                <c:pt idx="6732">
                  <c:v>62</c:v>
                </c:pt>
                <c:pt idx="6733">
                  <c:v>62</c:v>
                </c:pt>
                <c:pt idx="6734">
                  <c:v>62</c:v>
                </c:pt>
                <c:pt idx="6735">
                  <c:v>62</c:v>
                </c:pt>
                <c:pt idx="6736">
                  <c:v>62</c:v>
                </c:pt>
                <c:pt idx="6737">
                  <c:v>62</c:v>
                </c:pt>
                <c:pt idx="6738">
                  <c:v>62</c:v>
                </c:pt>
                <c:pt idx="6739">
                  <c:v>62</c:v>
                </c:pt>
                <c:pt idx="6740">
                  <c:v>62</c:v>
                </c:pt>
                <c:pt idx="6741">
                  <c:v>62</c:v>
                </c:pt>
                <c:pt idx="6742">
                  <c:v>62</c:v>
                </c:pt>
                <c:pt idx="6743">
                  <c:v>62</c:v>
                </c:pt>
                <c:pt idx="6744">
                  <c:v>62</c:v>
                </c:pt>
                <c:pt idx="6745">
                  <c:v>62</c:v>
                </c:pt>
                <c:pt idx="6746">
                  <c:v>62</c:v>
                </c:pt>
                <c:pt idx="6747">
                  <c:v>62</c:v>
                </c:pt>
                <c:pt idx="6748">
                  <c:v>62</c:v>
                </c:pt>
                <c:pt idx="6749">
                  <c:v>62</c:v>
                </c:pt>
                <c:pt idx="6750">
                  <c:v>62</c:v>
                </c:pt>
                <c:pt idx="6751">
                  <c:v>62</c:v>
                </c:pt>
                <c:pt idx="6752">
                  <c:v>62</c:v>
                </c:pt>
                <c:pt idx="6753">
                  <c:v>62</c:v>
                </c:pt>
                <c:pt idx="6754">
                  <c:v>62</c:v>
                </c:pt>
                <c:pt idx="6755">
                  <c:v>62</c:v>
                </c:pt>
                <c:pt idx="6756">
                  <c:v>62</c:v>
                </c:pt>
                <c:pt idx="6757">
                  <c:v>62</c:v>
                </c:pt>
                <c:pt idx="6758">
                  <c:v>62</c:v>
                </c:pt>
                <c:pt idx="6759">
                  <c:v>62</c:v>
                </c:pt>
                <c:pt idx="6760">
                  <c:v>62</c:v>
                </c:pt>
                <c:pt idx="6761">
                  <c:v>62</c:v>
                </c:pt>
                <c:pt idx="6762">
                  <c:v>62</c:v>
                </c:pt>
                <c:pt idx="6763">
                  <c:v>62</c:v>
                </c:pt>
                <c:pt idx="6764">
                  <c:v>62</c:v>
                </c:pt>
                <c:pt idx="6765">
                  <c:v>62</c:v>
                </c:pt>
                <c:pt idx="6766">
                  <c:v>62</c:v>
                </c:pt>
                <c:pt idx="6767">
                  <c:v>62</c:v>
                </c:pt>
                <c:pt idx="6768">
                  <c:v>62</c:v>
                </c:pt>
                <c:pt idx="6769">
                  <c:v>62</c:v>
                </c:pt>
                <c:pt idx="6770">
                  <c:v>62</c:v>
                </c:pt>
                <c:pt idx="6771">
                  <c:v>62</c:v>
                </c:pt>
                <c:pt idx="6772">
                  <c:v>62</c:v>
                </c:pt>
                <c:pt idx="6773">
                  <c:v>62</c:v>
                </c:pt>
                <c:pt idx="6774">
                  <c:v>62</c:v>
                </c:pt>
                <c:pt idx="6775">
                  <c:v>62</c:v>
                </c:pt>
                <c:pt idx="6776">
                  <c:v>62</c:v>
                </c:pt>
                <c:pt idx="6777">
                  <c:v>62</c:v>
                </c:pt>
                <c:pt idx="6778">
                  <c:v>62</c:v>
                </c:pt>
                <c:pt idx="6779">
                  <c:v>62</c:v>
                </c:pt>
                <c:pt idx="6780">
                  <c:v>62</c:v>
                </c:pt>
                <c:pt idx="6781">
                  <c:v>62</c:v>
                </c:pt>
                <c:pt idx="6782">
                  <c:v>62</c:v>
                </c:pt>
                <c:pt idx="6783">
                  <c:v>62</c:v>
                </c:pt>
                <c:pt idx="6784">
                  <c:v>62</c:v>
                </c:pt>
                <c:pt idx="6785">
                  <c:v>62</c:v>
                </c:pt>
                <c:pt idx="6786">
                  <c:v>62</c:v>
                </c:pt>
                <c:pt idx="6787">
                  <c:v>62</c:v>
                </c:pt>
                <c:pt idx="6788">
                  <c:v>62</c:v>
                </c:pt>
                <c:pt idx="6789">
                  <c:v>62</c:v>
                </c:pt>
                <c:pt idx="6790">
                  <c:v>62</c:v>
                </c:pt>
                <c:pt idx="6791">
                  <c:v>62</c:v>
                </c:pt>
                <c:pt idx="6792">
                  <c:v>62</c:v>
                </c:pt>
                <c:pt idx="6793">
                  <c:v>62</c:v>
                </c:pt>
                <c:pt idx="6794">
                  <c:v>62</c:v>
                </c:pt>
                <c:pt idx="6795">
                  <c:v>62</c:v>
                </c:pt>
                <c:pt idx="6796">
                  <c:v>62</c:v>
                </c:pt>
                <c:pt idx="6797">
                  <c:v>62</c:v>
                </c:pt>
                <c:pt idx="6798">
                  <c:v>62</c:v>
                </c:pt>
                <c:pt idx="6799">
                  <c:v>62</c:v>
                </c:pt>
                <c:pt idx="6800">
                  <c:v>62</c:v>
                </c:pt>
                <c:pt idx="6801">
                  <c:v>62</c:v>
                </c:pt>
                <c:pt idx="6802">
                  <c:v>62</c:v>
                </c:pt>
                <c:pt idx="6803">
                  <c:v>62</c:v>
                </c:pt>
                <c:pt idx="6804">
                  <c:v>62</c:v>
                </c:pt>
                <c:pt idx="6805">
                  <c:v>62</c:v>
                </c:pt>
                <c:pt idx="6806">
                  <c:v>62</c:v>
                </c:pt>
                <c:pt idx="6807">
                  <c:v>62</c:v>
                </c:pt>
                <c:pt idx="6808">
                  <c:v>62</c:v>
                </c:pt>
                <c:pt idx="6809">
                  <c:v>62</c:v>
                </c:pt>
                <c:pt idx="6810">
                  <c:v>62</c:v>
                </c:pt>
                <c:pt idx="6811">
                  <c:v>62</c:v>
                </c:pt>
                <c:pt idx="6812">
                  <c:v>62</c:v>
                </c:pt>
                <c:pt idx="6813">
                  <c:v>62</c:v>
                </c:pt>
                <c:pt idx="6814">
                  <c:v>62</c:v>
                </c:pt>
                <c:pt idx="6815">
                  <c:v>62</c:v>
                </c:pt>
                <c:pt idx="6816">
                  <c:v>62</c:v>
                </c:pt>
                <c:pt idx="6817">
                  <c:v>62</c:v>
                </c:pt>
                <c:pt idx="6818">
                  <c:v>62</c:v>
                </c:pt>
                <c:pt idx="6819">
                  <c:v>62</c:v>
                </c:pt>
                <c:pt idx="6820">
                  <c:v>62</c:v>
                </c:pt>
                <c:pt idx="6821">
                  <c:v>62</c:v>
                </c:pt>
                <c:pt idx="6822">
                  <c:v>62</c:v>
                </c:pt>
                <c:pt idx="6823">
                  <c:v>62</c:v>
                </c:pt>
                <c:pt idx="6824">
                  <c:v>62</c:v>
                </c:pt>
                <c:pt idx="6825">
                  <c:v>62</c:v>
                </c:pt>
                <c:pt idx="6826">
                  <c:v>62</c:v>
                </c:pt>
                <c:pt idx="6827">
                  <c:v>62</c:v>
                </c:pt>
                <c:pt idx="6828">
                  <c:v>62</c:v>
                </c:pt>
                <c:pt idx="6829">
                  <c:v>62</c:v>
                </c:pt>
                <c:pt idx="6830">
                  <c:v>62</c:v>
                </c:pt>
                <c:pt idx="6831">
                  <c:v>62</c:v>
                </c:pt>
                <c:pt idx="6832">
                  <c:v>62</c:v>
                </c:pt>
                <c:pt idx="6833">
                  <c:v>62</c:v>
                </c:pt>
                <c:pt idx="6834">
                  <c:v>62</c:v>
                </c:pt>
                <c:pt idx="6835">
                  <c:v>62</c:v>
                </c:pt>
                <c:pt idx="6836">
                  <c:v>62</c:v>
                </c:pt>
                <c:pt idx="6837">
                  <c:v>62</c:v>
                </c:pt>
                <c:pt idx="6838">
                  <c:v>62</c:v>
                </c:pt>
                <c:pt idx="6839">
                  <c:v>62</c:v>
                </c:pt>
                <c:pt idx="6840">
                  <c:v>62</c:v>
                </c:pt>
                <c:pt idx="6841">
                  <c:v>62</c:v>
                </c:pt>
                <c:pt idx="6842">
                  <c:v>62</c:v>
                </c:pt>
                <c:pt idx="6843">
                  <c:v>62</c:v>
                </c:pt>
                <c:pt idx="6844">
                  <c:v>62</c:v>
                </c:pt>
                <c:pt idx="6845">
                  <c:v>62</c:v>
                </c:pt>
                <c:pt idx="6846">
                  <c:v>62</c:v>
                </c:pt>
                <c:pt idx="6847">
                  <c:v>62</c:v>
                </c:pt>
                <c:pt idx="6848">
                  <c:v>62</c:v>
                </c:pt>
                <c:pt idx="6849">
                  <c:v>62</c:v>
                </c:pt>
                <c:pt idx="6850">
                  <c:v>62</c:v>
                </c:pt>
                <c:pt idx="6851">
                  <c:v>62</c:v>
                </c:pt>
                <c:pt idx="6852">
                  <c:v>62</c:v>
                </c:pt>
                <c:pt idx="6853">
                  <c:v>62</c:v>
                </c:pt>
                <c:pt idx="6854">
                  <c:v>62</c:v>
                </c:pt>
                <c:pt idx="6855">
                  <c:v>62</c:v>
                </c:pt>
                <c:pt idx="6856">
                  <c:v>62</c:v>
                </c:pt>
                <c:pt idx="6857">
                  <c:v>62</c:v>
                </c:pt>
                <c:pt idx="6858">
                  <c:v>62</c:v>
                </c:pt>
                <c:pt idx="6859">
                  <c:v>62</c:v>
                </c:pt>
                <c:pt idx="6860">
                  <c:v>62</c:v>
                </c:pt>
                <c:pt idx="6861">
                  <c:v>62</c:v>
                </c:pt>
                <c:pt idx="6862">
                  <c:v>62</c:v>
                </c:pt>
                <c:pt idx="6863">
                  <c:v>62</c:v>
                </c:pt>
                <c:pt idx="6864">
                  <c:v>62</c:v>
                </c:pt>
                <c:pt idx="6865">
                  <c:v>62</c:v>
                </c:pt>
                <c:pt idx="6866">
                  <c:v>62</c:v>
                </c:pt>
                <c:pt idx="6867">
                  <c:v>62</c:v>
                </c:pt>
                <c:pt idx="6868">
                  <c:v>62</c:v>
                </c:pt>
                <c:pt idx="6869">
                  <c:v>62</c:v>
                </c:pt>
                <c:pt idx="6870">
                  <c:v>62</c:v>
                </c:pt>
                <c:pt idx="6871">
                  <c:v>62</c:v>
                </c:pt>
                <c:pt idx="6872">
                  <c:v>62</c:v>
                </c:pt>
                <c:pt idx="6873">
                  <c:v>62</c:v>
                </c:pt>
                <c:pt idx="6874">
                  <c:v>62</c:v>
                </c:pt>
                <c:pt idx="6875">
                  <c:v>62</c:v>
                </c:pt>
                <c:pt idx="6876">
                  <c:v>62</c:v>
                </c:pt>
                <c:pt idx="6877">
                  <c:v>62</c:v>
                </c:pt>
                <c:pt idx="6878">
                  <c:v>62</c:v>
                </c:pt>
                <c:pt idx="6879">
                  <c:v>62</c:v>
                </c:pt>
                <c:pt idx="6880">
                  <c:v>62</c:v>
                </c:pt>
                <c:pt idx="6881">
                  <c:v>62</c:v>
                </c:pt>
                <c:pt idx="6882">
                  <c:v>62</c:v>
                </c:pt>
                <c:pt idx="6883">
                  <c:v>62</c:v>
                </c:pt>
                <c:pt idx="6884">
                  <c:v>62</c:v>
                </c:pt>
                <c:pt idx="6885">
                  <c:v>62</c:v>
                </c:pt>
                <c:pt idx="6886">
                  <c:v>62</c:v>
                </c:pt>
                <c:pt idx="6887">
                  <c:v>62</c:v>
                </c:pt>
                <c:pt idx="6888">
                  <c:v>62</c:v>
                </c:pt>
                <c:pt idx="6889">
                  <c:v>62</c:v>
                </c:pt>
                <c:pt idx="6890">
                  <c:v>62</c:v>
                </c:pt>
                <c:pt idx="6891">
                  <c:v>62</c:v>
                </c:pt>
                <c:pt idx="6892">
                  <c:v>62</c:v>
                </c:pt>
                <c:pt idx="6893">
                  <c:v>62</c:v>
                </c:pt>
                <c:pt idx="6894">
                  <c:v>62</c:v>
                </c:pt>
                <c:pt idx="6895">
                  <c:v>62</c:v>
                </c:pt>
                <c:pt idx="6896">
                  <c:v>62</c:v>
                </c:pt>
                <c:pt idx="6897">
                  <c:v>62</c:v>
                </c:pt>
                <c:pt idx="6898">
                  <c:v>62</c:v>
                </c:pt>
                <c:pt idx="6899">
                  <c:v>62</c:v>
                </c:pt>
                <c:pt idx="6900">
                  <c:v>62</c:v>
                </c:pt>
                <c:pt idx="6901">
                  <c:v>62</c:v>
                </c:pt>
                <c:pt idx="6902">
                  <c:v>62</c:v>
                </c:pt>
                <c:pt idx="6903">
                  <c:v>62</c:v>
                </c:pt>
                <c:pt idx="6904">
                  <c:v>62</c:v>
                </c:pt>
                <c:pt idx="6905">
                  <c:v>62</c:v>
                </c:pt>
                <c:pt idx="6906">
                  <c:v>62</c:v>
                </c:pt>
                <c:pt idx="6907">
                  <c:v>62</c:v>
                </c:pt>
                <c:pt idx="6908">
                  <c:v>62</c:v>
                </c:pt>
                <c:pt idx="6909">
                  <c:v>62</c:v>
                </c:pt>
                <c:pt idx="6910">
                  <c:v>62</c:v>
                </c:pt>
                <c:pt idx="6911">
                  <c:v>62</c:v>
                </c:pt>
                <c:pt idx="6912">
                  <c:v>62</c:v>
                </c:pt>
                <c:pt idx="6913">
                  <c:v>62</c:v>
                </c:pt>
                <c:pt idx="6914">
                  <c:v>62</c:v>
                </c:pt>
                <c:pt idx="6915">
                  <c:v>62</c:v>
                </c:pt>
                <c:pt idx="6916">
                  <c:v>62</c:v>
                </c:pt>
                <c:pt idx="6917">
                  <c:v>62</c:v>
                </c:pt>
                <c:pt idx="6918">
                  <c:v>62</c:v>
                </c:pt>
                <c:pt idx="6919">
                  <c:v>62</c:v>
                </c:pt>
                <c:pt idx="6920">
                  <c:v>62</c:v>
                </c:pt>
                <c:pt idx="6921">
                  <c:v>62</c:v>
                </c:pt>
                <c:pt idx="6922">
                  <c:v>62</c:v>
                </c:pt>
                <c:pt idx="6923">
                  <c:v>62</c:v>
                </c:pt>
                <c:pt idx="6924">
                  <c:v>62</c:v>
                </c:pt>
                <c:pt idx="6925">
                  <c:v>62</c:v>
                </c:pt>
                <c:pt idx="6926">
                  <c:v>62</c:v>
                </c:pt>
                <c:pt idx="6927">
                  <c:v>62</c:v>
                </c:pt>
                <c:pt idx="6928">
                  <c:v>62</c:v>
                </c:pt>
                <c:pt idx="6929">
                  <c:v>62</c:v>
                </c:pt>
                <c:pt idx="6930">
                  <c:v>62</c:v>
                </c:pt>
                <c:pt idx="6931">
                  <c:v>62</c:v>
                </c:pt>
                <c:pt idx="6932">
                  <c:v>62</c:v>
                </c:pt>
                <c:pt idx="6933">
                  <c:v>62</c:v>
                </c:pt>
                <c:pt idx="6934">
                  <c:v>62</c:v>
                </c:pt>
                <c:pt idx="6935">
                  <c:v>62</c:v>
                </c:pt>
                <c:pt idx="6936">
                  <c:v>62</c:v>
                </c:pt>
                <c:pt idx="6937">
                  <c:v>62</c:v>
                </c:pt>
                <c:pt idx="6938">
                  <c:v>62</c:v>
                </c:pt>
                <c:pt idx="6939">
                  <c:v>62</c:v>
                </c:pt>
                <c:pt idx="6940">
                  <c:v>62</c:v>
                </c:pt>
                <c:pt idx="6941">
                  <c:v>62</c:v>
                </c:pt>
                <c:pt idx="6942">
                  <c:v>62</c:v>
                </c:pt>
                <c:pt idx="6943">
                  <c:v>62</c:v>
                </c:pt>
                <c:pt idx="6944">
                  <c:v>62</c:v>
                </c:pt>
                <c:pt idx="6945">
                  <c:v>62</c:v>
                </c:pt>
                <c:pt idx="6946">
                  <c:v>62</c:v>
                </c:pt>
                <c:pt idx="6947">
                  <c:v>62</c:v>
                </c:pt>
                <c:pt idx="6948">
                  <c:v>62</c:v>
                </c:pt>
                <c:pt idx="6949">
                  <c:v>62</c:v>
                </c:pt>
                <c:pt idx="6950">
                  <c:v>62</c:v>
                </c:pt>
                <c:pt idx="6951">
                  <c:v>62</c:v>
                </c:pt>
                <c:pt idx="6952">
                  <c:v>62</c:v>
                </c:pt>
                <c:pt idx="6953">
                  <c:v>62</c:v>
                </c:pt>
                <c:pt idx="6954">
                  <c:v>62</c:v>
                </c:pt>
                <c:pt idx="6955">
                  <c:v>62</c:v>
                </c:pt>
                <c:pt idx="6956">
                  <c:v>62</c:v>
                </c:pt>
                <c:pt idx="6957">
                  <c:v>62</c:v>
                </c:pt>
                <c:pt idx="6958">
                  <c:v>62</c:v>
                </c:pt>
                <c:pt idx="6959">
                  <c:v>62</c:v>
                </c:pt>
                <c:pt idx="6960">
                  <c:v>62</c:v>
                </c:pt>
                <c:pt idx="6961">
                  <c:v>62</c:v>
                </c:pt>
                <c:pt idx="6962">
                  <c:v>62</c:v>
                </c:pt>
                <c:pt idx="6963">
                  <c:v>62</c:v>
                </c:pt>
                <c:pt idx="6964">
                  <c:v>62</c:v>
                </c:pt>
                <c:pt idx="6965">
                  <c:v>62</c:v>
                </c:pt>
                <c:pt idx="6966">
                  <c:v>62</c:v>
                </c:pt>
                <c:pt idx="6967">
                  <c:v>62</c:v>
                </c:pt>
                <c:pt idx="6968">
                  <c:v>62</c:v>
                </c:pt>
                <c:pt idx="6969">
                  <c:v>62</c:v>
                </c:pt>
                <c:pt idx="6970">
                  <c:v>62</c:v>
                </c:pt>
                <c:pt idx="6971">
                  <c:v>62</c:v>
                </c:pt>
                <c:pt idx="6972">
                  <c:v>62</c:v>
                </c:pt>
                <c:pt idx="6973">
                  <c:v>62</c:v>
                </c:pt>
                <c:pt idx="6974">
                  <c:v>62</c:v>
                </c:pt>
                <c:pt idx="6975">
                  <c:v>62</c:v>
                </c:pt>
                <c:pt idx="6976">
                  <c:v>62</c:v>
                </c:pt>
                <c:pt idx="6977">
                  <c:v>62</c:v>
                </c:pt>
                <c:pt idx="6978">
                  <c:v>62</c:v>
                </c:pt>
                <c:pt idx="6979">
                  <c:v>62</c:v>
                </c:pt>
                <c:pt idx="6980">
                  <c:v>62</c:v>
                </c:pt>
                <c:pt idx="6981">
                  <c:v>62</c:v>
                </c:pt>
                <c:pt idx="6982">
                  <c:v>62</c:v>
                </c:pt>
                <c:pt idx="6983">
                  <c:v>62</c:v>
                </c:pt>
                <c:pt idx="6984">
                  <c:v>62</c:v>
                </c:pt>
                <c:pt idx="6985">
                  <c:v>62</c:v>
                </c:pt>
                <c:pt idx="6986">
                  <c:v>62</c:v>
                </c:pt>
                <c:pt idx="6987">
                  <c:v>62</c:v>
                </c:pt>
                <c:pt idx="6988">
                  <c:v>62</c:v>
                </c:pt>
                <c:pt idx="6989">
                  <c:v>62</c:v>
                </c:pt>
                <c:pt idx="6990">
                  <c:v>62</c:v>
                </c:pt>
                <c:pt idx="6991">
                  <c:v>62</c:v>
                </c:pt>
                <c:pt idx="6992">
                  <c:v>62</c:v>
                </c:pt>
                <c:pt idx="6993">
                  <c:v>62</c:v>
                </c:pt>
                <c:pt idx="6994">
                  <c:v>62</c:v>
                </c:pt>
                <c:pt idx="6995">
                  <c:v>62</c:v>
                </c:pt>
                <c:pt idx="6996">
                  <c:v>62</c:v>
                </c:pt>
                <c:pt idx="6997">
                  <c:v>62</c:v>
                </c:pt>
                <c:pt idx="6998">
                  <c:v>62</c:v>
                </c:pt>
                <c:pt idx="6999">
                  <c:v>62</c:v>
                </c:pt>
                <c:pt idx="7000">
                  <c:v>62</c:v>
                </c:pt>
                <c:pt idx="7001">
                  <c:v>62</c:v>
                </c:pt>
                <c:pt idx="7002">
                  <c:v>62</c:v>
                </c:pt>
                <c:pt idx="7003">
                  <c:v>62</c:v>
                </c:pt>
                <c:pt idx="7004">
                  <c:v>62</c:v>
                </c:pt>
                <c:pt idx="7005">
                  <c:v>62</c:v>
                </c:pt>
                <c:pt idx="7006">
                  <c:v>62</c:v>
                </c:pt>
                <c:pt idx="7007">
                  <c:v>62</c:v>
                </c:pt>
                <c:pt idx="7008">
                  <c:v>62</c:v>
                </c:pt>
                <c:pt idx="7009">
                  <c:v>62</c:v>
                </c:pt>
                <c:pt idx="7010">
                  <c:v>62</c:v>
                </c:pt>
                <c:pt idx="7011">
                  <c:v>62</c:v>
                </c:pt>
                <c:pt idx="7012">
                  <c:v>62</c:v>
                </c:pt>
                <c:pt idx="7013">
                  <c:v>62</c:v>
                </c:pt>
                <c:pt idx="7014">
                  <c:v>62</c:v>
                </c:pt>
                <c:pt idx="7015">
                  <c:v>62</c:v>
                </c:pt>
                <c:pt idx="7016">
                  <c:v>62</c:v>
                </c:pt>
                <c:pt idx="7017">
                  <c:v>62</c:v>
                </c:pt>
                <c:pt idx="7018">
                  <c:v>62</c:v>
                </c:pt>
                <c:pt idx="7019">
                  <c:v>62</c:v>
                </c:pt>
                <c:pt idx="7020">
                  <c:v>62</c:v>
                </c:pt>
                <c:pt idx="7021">
                  <c:v>62</c:v>
                </c:pt>
                <c:pt idx="7022">
                  <c:v>62</c:v>
                </c:pt>
                <c:pt idx="7023">
                  <c:v>62</c:v>
                </c:pt>
                <c:pt idx="7024">
                  <c:v>62</c:v>
                </c:pt>
                <c:pt idx="7025">
                  <c:v>62</c:v>
                </c:pt>
                <c:pt idx="7026">
                  <c:v>62</c:v>
                </c:pt>
                <c:pt idx="7027">
                  <c:v>62</c:v>
                </c:pt>
                <c:pt idx="7028">
                  <c:v>62</c:v>
                </c:pt>
                <c:pt idx="7029">
                  <c:v>62</c:v>
                </c:pt>
                <c:pt idx="7030">
                  <c:v>62</c:v>
                </c:pt>
                <c:pt idx="7031">
                  <c:v>62</c:v>
                </c:pt>
                <c:pt idx="7032">
                  <c:v>62</c:v>
                </c:pt>
                <c:pt idx="7033">
                  <c:v>62</c:v>
                </c:pt>
                <c:pt idx="7034">
                  <c:v>62</c:v>
                </c:pt>
                <c:pt idx="7035">
                  <c:v>62</c:v>
                </c:pt>
                <c:pt idx="7036">
                  <c:v>62</c:v>
                </c:pt>
                <c:pt idx="7037">
                  <c:v>62</c:v>
                </c:pt>
                <c:pt idx="7038">
                  <c:v>62</c:v>
                </c:pt>
                <c:pt idx="7039">
                  <c:v>62</c:v>
                </c:pt>
                <c:pt idx="7040">
                  <c:v>62</c:v>
                </c:pt>
                <c:pt idx="7041">
                  <c:v>62</c:v>
                </c:pt>
                <c:pt idx="7042">
                  <c:v>62</c:v>
                </c:pt>
                <c:pt idx="7043">
                  <c:v>62</c:v>
                </c:pt>
                <c:pt idx="7044">
                  <c:v>62</c:v>
                </c:pt>
                <c:pt idx="7045">
                  <c:v>62</c:v>
                </c:pt>
                <c:pt idx="7046">
                  <c:v>62</c:v>
                </c:pt>
                <c:pt idx="7047">
                  <c:v>62</c:v>
                </c:pt>
                <c:pt idx="7048">
                  <c:v>62</c:v>
                </c:pt>
                <c:pt idx="7049">
                  <c:v>62</c:v>
                </c:pt>
                <c:pt idx="7050">
                  <c:v>62</c:v>
                </c:pt>
                <c:pt idx="7051">
                  <c:v>62</c:v>
                </c:pt>
                <c:pt idx="7052">
                  <c:v>62</c:v>
                </c:pt>
                <c:pt idx="7053">
                  <c:v>62</c:v>
                </c:pt>
                <c:pt idx="7054">
                  <c:v>62</c:v>
                </c:pt>
                <c:pt idx="7055">
                  <c:v>62</c:v>
                </c:pt>
                <c:pt idx="7056">
                  <c:v>62</c:v>
                </c:pt>
                <c:pt idx="7057">
                  <c:v>62</c:v>
                </c:pt>
                <c:pt idx="7058">
                  <c:v>62</c:v>
                </c:pt>
                <c:pt idx="7059">
                  <c:v>62</c:v>
                </c:pt>
                <c:pt idx="7060">
                  <c:v>62</c:v>
                </c:pt>
                <c:pt idx="7061">
                  <c:v>62</c:v>
                </c:pt>
                <c:pt idx="7062">
                  <c:v>62</c:v>
                </c:pt>
                <c:pt idx="7063">
                  <c:v>62</c:v>
                </c:pt>
                <c:pt idx="7064">
                  <c:v>62</c:v>
                </c:pt>
                <c:pt idx="7065">
                  <c:v>62</c:v>
                </c:pt>
                <c:pt idx="7066">
                  <c:v>62</c:v>
                </c:pt>
                <c:pt idx="7067">
                  <c:v>62</c:v>
                </c:pt>
                <c:pt idx="7068">
                  <c:v>62</c:v>
                </c:pt>
                <c:pt idx="7069">
                  <c:v>62</c:v>
                </c:pt>
                <c:pt idx="7070">
                  <c:v>62</c:v>
                </c:pt>
                <c:pt idx="7071">
                  <c:v>62</c:v>
                </c:pt>
                <c:pt idx="7072">
                  <c:v>62</c:v>
                </c:pt>
                <c:pt idx="7073">
                  <c:v>62</c:v>
                </c:pt>
                <c:pt idx="7074">
                  <c:v>62</c:v>
                </c:pt>
                <c:pt idx="7075">
                  <c:v>62</c:v>
                </c:pt>
                <c:pt idx="7076">
                  <c:v>62</c:v>
                </c:pt>
                <c:pt idx="7077">
                  <c:v>62</c:v>
                </c:pt>
                <c:pt idx="7078">
                  <c:v>62</c:v>
                </c:pt>
                <c:pt idx="7079">
                  <c:v>62</c:v>
                </c:pt>
                <c:pt idx="7080">
                  <c:v>62</c:v>
                </c:pt>
                <c:pt idx="7081">
                  <c:v>62</c:v>
                </c:pt>
                <c:pt idx="7082">
                  <c:v>62</c:v>
                </c:pt>
                <c:pt idx="7083">
                  <c:v>62</c:v>
                </c:pt>
                <c:pt idx="7084">
                  <c:v>62</c:v>
                </c:pt>
                <c:pt idx="7085">
                  <c:v>62</c:v>
                </c:pt>
                <c:pt idx="7086">
                  <c:v>62</c:v>
                </c:pt>
                <c:pt idx="7087">
                  <c:v>62</c:v>
                </c:pt>
                <c:pt idx="7088">
                  <c:v>62</c:v>
                </c:pt>
                <c:pt idx="7089">
                  <c:v>62</c:v>
                </c:pt>
                <c:pt idx="7090">
                  <c:v>62</c:v>
                </c:pt>
                <c:pt idx="7091">
                  <c:v>62</c:v>
                </c:pt>
                <c:pt idx="7092">
                  <c:v>62</c:v>
                </c:pt>
                <c:pt idx="7093">
                  <c:v>62</c:v>
                </c:pt>
                <c:pt idx="7094">
                  <c:v>62</c:v>
                </c:pt>
                <c:pt idx="7095">
                  <c:v>62</c:v>
                </c:pt>
                <c:pt idx="7096">
                  <c:v>62</c:v>
                </c:pt>
                <c:pt idx="7097">
                  <c:v>62</c:v>
                </c:pt>
                <c:pt idx="7098">
                  <c:v>62</c:v>
                </c:pt>
                <c:pt idx="7099">
                  <c:v>62</c:v>
                </c:pt>
                <c:pt idx="7100">
                  <c:v>62</c:v>
                </c:pt>
                <c:pt idx="7101">
                  <c:v>62</c:v>
                </c:pt>
                <c:pt idx="7102">
                  <c:v>62</c:v>
                </c:pt>
                <c:pt idx="7103">
                  <c:v>62</c:v>
                </c:pt>
                <c:pt idx="7104">
                  <c:v>62</c:v>
                </c:pt>
                <c:pt idx="7105">
                  <c:v>62</c:v>
                </c:pt>
                <c:pt idx="7106">
                  <c:v>62</c:v>
                </c:pt>
                <c:pt idx="7107">
                  <c:v>62</c:v>
                </c:pt>
                <c:pt idx="7108">
                  <c:v>62</c:v>
                </c:pt>
                <c:pt idx="7109">
                  <c:v>62</c:v>
                </c:pt>
                <c:pt idx="7110">
                  <c:v>62</c:v>
                </c:pt>
                <c:pt idx="7111">
                  <c:v>62</c:v>
                </c:pt>
                <c:pt idx="7112">
                  <c:v>62</c:v>
                </c:pt>
                <c:pt idx="7113">
                  <c:v>62</c:v>
                </c:pt>
                <c:pt idx="7114">
                  <c:v>62</c:v>
                </c:pt>
                <c:pt idx="7115">
                  <c:v>62</c:v>
                </c:pt>
                <c:pt idx="7116">
                  <c:v>62</c:v>
                </c:pt>
                <c:pt idx="7117">
                  <c:v>62</c:v>
                </c:pt>
                <c:pt idx="7118">
                  <c:v>62</c:v>
                </c:pt>
                <c:pt idx="7119">
                  <c:v>62</c:v>
                </c:pt>
                <c:pt idx="7120">
                  <c:v>62</c:v>
                </c:pt>
                <c:pt idx="7121">
                  <c:v>62</c:v>
                </c:pt>
                <c:pt idx="7122">
                  <c:v>62</c:v>
                </c:pt>
                <c:pt idx="7123">
                  <c:v>62</c:v>
                </c:pt>
                <c:pt idx="7124">
                  <c:v>62</c:v>
                </c:pt>
                <c:pt idx="7125">
                  <c:v>62</c:v>
                </c:pt>
                <c:pt idx="7126">
                  <c:v>62</c:v>
                </c:pt>
                <c:pt idx="7127">
                  <c:v>62</c:v>
                </c:pt>
                <c:pt idx="7128">
                  <c:v>62</c:v>
                </c:pt>
                <c:pt idx="7129">
                  <c:v>62</c:v>
                </c:pt>
                <c:pt idx="7130">
                  <c:v>62</c:v>
                </c:pt>
                <c:pt idx="7131">
                  <c:v>62</c:v>
                </c:pt>
                <c:pt idx="7132">
                  <c:v>62</c:v>
                </c:pt>
                <c:pt idx="7133">
                  <c:v>62</c:v>
                </c:pt>
                <c:pt idx="7134">
                  <c:v>62</c:v>
                </c:pt>
                <c:pt idx="7135">
                  <c:v>62</c:v>
                </c:pt>
                <c:pt idx="7136">
                  <c:v>62</c:v>
                </c:pt>
                <c:pt idx="7137">
                  <c:v>62</c:v>
                </c:pt>
                <c:pt idx="7138">
                  <c:v>62</c:v>
                </c:pt>
                <c:pt idx="7139">
                  <c:v>62</c:v>
                </c:pt>
                <c:pt idx="7140">
                  <c:v>62</c:v>
                </c:pt>
                <c:pt idx="7141">
                  <c:v>62</c:v>
                </c:pt>
                <c:pt idx="7142">
                  <c:v>62</c:v>
                </c:pt>
                <c:pt idx="7143">
                  <c:v>62</c:v>
                </c:pt>
                <c:pt idx="7144">
                  <c:v>62</c:v>
                </c:pt>
                <c:pt idx="7145">
                  <c:v>62</c:v>
                </c:pt>
                <c:pt idx="7146">
                  <c:v>62</c:v>
                </c:pt>
                <c:pt idx="7147">
                  <c:v>62</c:v>
                </c:pt>
                <c:pt idx="7148">
                  <c:v>62</c:v>
                </c:pt>
                <c:pt idx="7149">
                  <c:v>62</c:v>
                </c:pt>
                <c:pt idx="7150">
                  <c:v>62</c:v>
                </c:pt>
                <c:pt idx="7151">
                  <c:v>62</c:v>
                </c:pt>
                <c:pt idx="7152">
                  <c:v>62</c:v>
                </c:pt>
                <c:pt idx="7153">
                  <c:v>62</c:v>
                </c:pt>
                <c:pt idx="7154">
                  <c:v>62</c:v>
                </c:pt>
                <c:pt idx="7155">
                  <c:v>62</c:v>
                </c:pt>
                <c:pt idx="7156">
                  <c:v>62</c:v>
                </c:pt>
                <c:pt idx="7157">
                  <c:v>62</c:v>
                </c:pt>
                <c:pt idx="7158">
                  <c:v>62</c:v>
                </c:pt>
                <c:pt idx="7159">
                  <c:v>62</c:v>
                </c:pt>
                <c:pt idx="7160">
                  <c:v>62</c:v>
                </c:pt>
                <c:pt idx="7161">
                  <c:v>62</c:v>
                </c:pt>
                <c:pt idx="7162">
                  <c:v>62</c:v>
                </c:pt>
                <c:pt idx="7163">
                  <c:v>62</c:v>
                </c:pt>
                <c:pt idx="7164">
                  <c:v>62</c:v>
                </c:pt>
                <c:pt idx="7165">
                  <c:v>62</c:v>
                </c:pt>
                <c:pt idx="7166">
                  <c:v>62</c:v>
                </c:pt>
                <c:pt idx="7167">
                  <c:v>62</c:v>
                </c:pt>
                <c:pt idx="7168">
                  <c:v>62</c:v>
                </c:pt>
                <c:pt idx="7169">
                  <c:v>62</c:v>
                </c:pt>
                <c:pt idx="7170">
                  <c:v>62</c:v>
                </c:pt>
                <c:pt idx="7171">
                  <c:v>62</c:v>
                </c:pt>
                <c:pt idx="7172">
                  <c:v>62</c:v>
                </c:pt>
                <c:pt idx="7173">
                  <c:v>62</c:v>
                </c:pt>
                <c:pt idx="7174">
                  <c:v>62</c:v>
                </c:pt>
                <c:pt idx="7175">
                  <c:v>62</c:v>
                </c:pt>
                <c:pt idx="7176">
                  <c:v>62</c:v>
                </c:pt>
                <c:pt idx="7177">
                  <c:v>62</c:v>
                </c:pt>
                <c:pt idx="7178">
                  <c:v>62</c:v>
                </c:pt>
                <c:pt idx="7179">
                  <c:v>62</c:v>
                </c:pt>
                <c:pt idx="7180">
                  <c:v>62</c:v>
                </c:pt>
                <c:pt idx="7181">
                  <c:v>62</c:v>
                </c:pt>
                <c:pt idx="7182">
                  <c:v>62</c:v>
                </c:pt>
                <c:pt idx="7183">
                  <c:v>62</c:v>
                </c:pt>
                <c:pt idx="7184">
                  <c:v>62</c:v>
                </c:pt>
                <c:pt idx="7185">
                  <c:v>62</c:v>
                </c:pt>
                <c:pt idx="7186">
                  <c:v>62</c:v>
                </c:pt>
                <c:pt idx="7187">
                  <c:v>62</c:v>
                </c:pt>
                <c:pt idx="7188">
                  <c:v>62</c:v>
                </c:pt>
                <c:pt idx="7189">
                  <c:v>62</c:v>
                </c:pt>
                <c:pt idx="7190">
                  <c:v>62</c:v>
                </c:pt>
                <c:pt idx="7191">
                  <c:v>62</c:v>
                </c:pt>
                <c:pt idx="7192">
                  <c:v>62</c:v>
                </c:pt>
                <c:pt idx="7193">
                  <c:v>62</c:v>
                </c:pt>
                <c:pt idx="7194">
                  <c:v>62</c:v>
                </c:pt>
                <c:pt idx="7195">
                  <c:v>62</c:v>
                </c:pt>
                <c:pt idx="7196">
                  <c:v>62</c:v>
                </c:pt>
                <c:pt idx="7197">
                  <c:v>62</c:v>
                </c:pt>
                <c:pt idx="7198">
                  <c:v>62</c:v>
                </c:pt>
                <c:pt idx="7199">
                  <c:v>62</c:v>
                </c:pt>
                <c:pt idx="7200">
                  <c:v>62</c:v>
                </c:pt>
                <c:pt idx="7201">
                  <c:v>62</c:v>
                </c:pt>
                <c:pt idx="7202">
                  <c:v>62</c:v>
                </c:pt>
                <c:pt idx="7203">
                  <c:v>62</c:v>
                </c:pt>
                <c:pt idx="7204">
                  <c:v>62</c:v>
                </c:pt>
                <c:pt idx="7205">
                  <c:v>62</c:v>
                </c:pt>
                <c:pt idx="7206">
                  <c:v>62</c:v>
                </c:pt>
                <c:pt idx="7207">
                  <c:v>62</c:v>
                </c:pt>
                <c:pt idx="7208">
                  <c:v>62</c:v>
                </c:pt>
                <c:pt idx="7209">
                  <c:v>62</c:v>
                </c:pt>
              </c:numCache>
            </c:numRef>
          </c:val>
          <c:smooth val="0"/>
        </c:ser>
        <c:ser>
          <c:idx val="4"/>
          <c:order val="2"/>
          <c:tx>
            <c:strRef>
              <c:f>Feuil2!$C$2:$C$3</c:f>
              <c:strCache>
                <c:ptCount val="1"/>
                <c:pt idx="0">
                  <c:v>AL</c:v>
                </c:pt>
              </c:strCache>
            </c:strRef>
          </c:tx>
          <c:spPr>
            <a:ln w="31750">
              <a:solidFill>
                <a:schemeClr val="accent6"/>
              </a:solidFill>
            </a:ln>
          </c:spPr>
          <c:marker>
            <c:symbol val="none"/>
          </c:marker>
          <c:cat>
            <c:numRef>
              <c:f>Feuil2!$A$4:$A$7213</c:f>
              <c:numCache>
                <c:formatCode>d\-mmm\-yy</c:formatCode>
                <c:ptCount val="7210"/>
                <c:pt idx="0">
                  <c:v>16803</c:v>
                </c:pt>
                <c:pt idx="1">
                  <c:v>16804</c:v>
                </c:pt>
                <c:pt idx="2">
                  <c:v>16806</c:v>
                </c:pt>
                <c:pt idx="3">
                  <c:v>16807</c:v>
                </c:pt>
                <c:pt idx="4">
                  <c:v>16808</c:v>
                </c:pt>
                <c:pt idx="5">
                  <c:v>16810</c:v>
                </c:pt>
                <c:pt idx="6">
                  <c:v>16812</c:v>
                </c:pt>
                <c:pt idx="7">
                  <c:v>16814</c:v>
                </c:pt>
                <c:pt idx="8">
                  <c:v>16815</c:v>
                </c:pt>
                <c:pt idx="9">
                  <c:v>16817</c:v>
                </c:pt>
                <c:pt idx="10">
                  <c:v>16818</c:v>
                </c:pt>
                <c:pt idx="11">
                  <c:v>16820</c:v>
                </c:pt>
                <c:pt idx="12">
                  <c:v>16821</c:v>
                </c:pt>
                <c:pt idx="13">
                  <c:v>16822</c:v>
                </c:pt>
                <c:pt idx="14">
                  <c:v>16823</c:v>
                </c:pt>
                <c:pt idx="15">
                  <c:v>16824</c:v>
                </c:pt>
                <c:pt idx="16">
                  <c:v>16825</c:v>
                </c:pt>
                <c:pt idx="17">
                  <c:v>16826</c:v>
                </c:pt>
                <c:pt idx="18">
                  <c:v>16827</c:v>
                </c:pt>
                <c:pt idx="19">
                  <c:v>16828</c:v>
                </c:pt>
                <c:pt idx="20">
                  <c:v>16829</c:v>
                </c:pt>
                <c:pt idx="21">
                  <c:v>16830</c:v>
                </c:pt>
                <c:pt idx="22">
                  <c:v>16831</c:v>
                </c:pt>
                <c:pt idx="23">
                  <c:v>16833</c:v>
                </c:pt>
                <c:pt idx="24">
                  <c:v>16835</c:v>
                </c:pt>
                <c:pt idx="25">
                  <c:v>16836</c:v>
                </c:pt>
                <c:pt idx="26">
                  <c:v>16840</c:v>
                </c:pt>
                <c:pt idx="27">
                  <c:v>16843</c:v>
                </c:pt>
                <c:pt idx="28">
                  <c:v>16844</c:v>
                </c:pt>
                <c:pt idx="29">
                  <c:v>16845</c:v>
                </c:pt>
                <c:pt idx="30">
                  <c:v>16846</c:v>
                </c:pt>
                <c:pt idx="31">
                  <c:v>16847</c:v>
                </c:pt>
                <c:pt idx="32">
                  <c:v>16848</c:v>
                </c:pt>
                <c:pt idx="33">
                  <c:v>16849</c:v>
                </c:pt>
                <c:pt idx="34">
                  <c:v>16850</c:v>
                </c:pt>
                <c:pt idx="35">
                  <c:v>16851</c:v>
                </c:pt>
                <c:pt idx="36">
                  <c:v>16853</c:v>
                </c:pt>
                <c:pt idx="37">
                  <c:v>16854</c:v>
                </c:pt>
                <c:pt idx="38">
                  <c:v>16855</c:v>
                </c:pt>
                <c:pt idx="39">
                  <c:v>16856</c:v>
                </c:pt>
                <c:pt idx="40">
                  <c:v>16858</c:v>
                </c:pt>
                <c:pt idx="41">
                  <c:v>16859</c:v>
                </c:pt>
                <c:pt idx="42">
                  <c:v>16860</c:v>
                </c:pt>
                <c:pt idx="43">
                  <c:v>16861</c:v>
                </c:pt>
                <c:pt idx="44">
                  <c:v>16862</c:v>
                </c:pt>
                <c:pt idx="45">
                  <c:v>16863</c:v>
                </c:pt>
                <c:pt idx="46">
                  <c:v>16864</c:v>
                </c:pt>
                <c:pt idx="47">
                  <c:v>16865</c:v>
                </c:pt>
                <c:pt idx="48">
                  <c:v>16866</c:v>
                </c:pt>
                <c:pt idx="49">
                  <c:v>16867</c:v>
                </c:pt>
                <c:pt idx="50">
                  <c:v>16868</c:v>
                </c:pt>
                <c:pt idx="51">
                  <c:v>16872</c:v>
                </c:pt>
                <c:pt idx="52">
                  <c:v>16873</c:v>
                </c:pt>
                <c:pt idx="53">
                  <c:v>16874</c:v>
                </c:pt>
                <c:pt idx="54">
                  <c:v>16875</c:v>
                </c:pt>
                <c:pt idx="55">
                  <c:v>16876</c:v>
                </c:pt>
                <c:pt idx="56">
                  <c:v>16877</c:v>
                </c:pt>
                <c:pt idx="57">
                  <c:v>16878</c:v>
                </c:pt>
                <c:pt idx="58">
                  <c:v>16880</c:v>
                </c:pt>
                <c:pt idx="59">
                  <c:v>16882</c:v>
                </c:pt>
                <c:pt idx="60">
                  <c:v>16883</c:v>
                </c:pt>
                <c:pt idx="61">
                  <c:v>16884</c:v>
                </c:pt>
                <c:pt idx="62">
                  <c:v>16885</c:v>
                </c:pt>
                <c:pt idx="63">
                  <c:v>16886</c:v>
                </c:pt>
                <c:pt idx="64">
                  <c:v>16887</c:v>
                </c:pt>
                <c:pt idx="65">
                  <c:v>16888</c:v>
                </c:pt>
                <c:pt idx="66">
                  <c:v>16891</c:v>
                </c:pt>
                <c:pt idx="67">
                  <c:v>16892</c:v>
                </c:pt>
                <c:pt idx="68">
                  <c:v>16893</c:v>
                </c:pt>
                <c:pt idx="69">
                  <c:v>16894</c:v>
                </c:pt>
                <c:pt idx="70">
                  <c:v>16895</c:v>
                </c:pt>
                <c:pt idx="71">
                  <c:v>16896</c:v>
                </c:pt>
                <c:pt idx="72">
                  <c:v>16898</c:v>
                </c:pt>
                <c:pt idx="73">
                  <c:v>16899</c:v>
                </c:pt>
                <c:pt idx="74">
                  <c:v>16900</c:v>
                </c:pt>
                <c:pt idx="75">
                  <c:v>16901</c:v>
                </c:pt>
                <c:pt idx="76">
                  <c:v>16902</c:v>
                </c:pt>
                <c:pt idx="77">
                  <c:v>16904</c:v>
                </c:pt>
                <c:pt idx="78">
                  <c:v>16905</c:v>
                </c:pt>
                <c:pt idx="79">
                  <c:v>16906</c:v>
                </c:pt>
                <c:pt idx="80">
                  <c:v>16907</c:v>
                </c:pt>
                <c:pt idx="81">
                  <c:v>16908</c:v>
                </c:pt>
                <c:pt idx="82">
                  <c:v>16909</c:v>
                </c:pt>
                <c:pt idx="83">
                  <c:v>16910</c:v>
                </c:pt>
                <c:pt idx="84">
                  <c:v>16911</c:v>
                </c:pt>
                <c:pt idx="85">
                  <c:v>16912</c:v>
                </c:pt>
                <c:pt idx="86">
                  <c:v>16913</c:v>
                </c:pt>
                <c:pt idx="87">
                  <c:v>16914</c:v>
                </c:pt>
                <c:pt idx="88">
                  <c:v>16915</c:v>
                </c:pt>
                <c:pt idx="89">
                  <c:v>16916</c:v>
                </c:pt>
                <c:pt idx="90">
                  <c:v>16917</c:v>
                </c:pt>
                <c:pt idx="91">
                  <c:v>16920</c:v>
                </c:pt>
                <c:pt idx="92">
                  <c:v>16922</c:v>
                </c:pt>
                <c:pt idx="93">
                  <c:v>16923</c:v>
                </c:pt>
                <c:pt idx="94">
                  <c:v>16924</c:v>
                </c:pt>
                <c:pt idx="95">
                  <c:v>16926</c:v>
                </c:pt>
                <c:pt idx="96">
                  <c:v>16927</c:v>
                </c:pt>
                <c:pt idx="97">
                  <c:v>16928</c:v>
                </c:pt>
                <c:pt idx="98">
                  <c:v>16929</c:v>
                </c:pt>
                <c:pt idx="99">
                  <c:v>16931</c:v>
                </c:pt>
                <c:pt idx="100">
                  <c:v>16932</c:v>
                </c:pt>
                <c:pt idx="101">
                  <c:v>16933</c:v>
                </c:pt>
                <c:pt idx="102">
                  <c:v>16934</c:v>
                </c:pt>
                <c:pt idx="103">
                  <c:v>16935</c:v>
                </c:pt>
                <c:pt idx="104">
                  <c:v>16936</c:v>
                </c:pt>
                <c:pt idx="105">
                  <c:v>16937</c:v>
                </c:pt>
                <c:pt idx="106">
                  <c:v>16938</c:v>
                </c:pt>
                <c:pt idx="107">
                  <c:v>16939</c:v>
                </c:pt>
                <c:pt idx="108">
                  <c:v>16940</c:v>
                </c:pt>
                <c:pt idx="109">
                  <c:v>16941</c:v>
                </c:pt>
                <c:pt idx="110">
                  <c:v>16943</c:v>
                </c:pt>
                <c:pt idx="111">
                  <c:v>16944</c:v>
                </c:pt>
                <c:pt idx="112">
                  <c:v>16945</c:v>
                </c:pt>
                <c:pt idx="113">
                  <c:v>16947</c:v>
                </c:pt>
                <c:pt idx="114">
                  <c:v>16948</c:v>
                </c:pt>
                <c:pt idx="115">
                  <c:v>16949</c:v>
                </c:pt>
                <c:pt idx="116">
                  <c:v>16950</c:v>
                </c:pt>
                <c:pt idx="117">
                  <c:v>16951</c:v>
                </c:pt>
                <c:pt idx="118">
                  <c:v>16952</c:v>
                </c:pt>
                <c:pt idx="119">
                  <c:v>16953</c:v>
                </c:pt>
                <c:pt idx="120">
                  <c:v>16954</c:v>
                </c:pt>
                <c:pt idx="121">
                  <c:v>16955</c:v>
                </c:pt>
                <c:pt idx="122">
                  <c:v>16956</c:v>
                </c:pt>
                <c:pt idx="123">
                  <c:v>16957</c:v>
                </c:pt>
                <c:pt idx="124">
                  <c:v>16958</c:v>
                </c:pt>
                <c:pt idx="125">
                  <c:v>16959</c:v>
                </c:pt>
                <c:pt idx="126">
                  <c:v>16960</c:v>
                </c:pt>
                <c:pt idx="127">
                  <c:v>16961</c:v>
                </c:pt>
                <c:pt idx="128">
                  <c:v>16962</c:v>
                </c:pt>
                <c:pt idx="129">
                  <c:v>16963</c:v>
                </c:pt>
                <c:pt idx="130">
                  <c:v>16964</c:v>
                </c:pt>
                <c:pt idx="131">
                  <c:v>16965</c:v>
                </c:pt>
                <c:pt idx="132">
                  <c:v>16966</c:v>
                </c:pt>
                <c:pt idx="133">
                  <c:v>16967</c:v>
                </c:pt>
                <c:pt idx="134">
                  <c:v>16968</c:v>
                </c:pt>
                <c:pt idx="135">
                  <c:v>16969</c:v>
                </c:pt>
                <c:pt idx="136">
                  <c:v>16971</c:v>
                </c:pt>
                <c:pt idx="137">
                  <c:v>16972</c:v>
                </c:pt>
                <c:pt idx="138">
                  <c:v>16973</c:v>
                </c:pt>
                <c:pt idx="139">
                  <c:v>16974</c:v>
                </c:pt>
                <c:pt idx="140">
                  <c:v>16975</c:v>
                </c:pt>
                <c:pt idx="141">
                  <c:v>16977</c:v>
                </c:pt>
                <c:pt idx="142">
                  <c:v>16978</c:v>
                </c:pt>
                <c:pt idx="143">
                  <c:v>16980</c:v>
                </c:pt>
                <c:pt idx="144">
                  <c:v>16981</c:v>
                </c:pt>
                <c:pt idx="145">
                  <c:v>16982</c:v>
                </c:pt>
                <c:pt idx="146">
                  <c:v>16983</c:v>
                </c:pt>
                <c:pt idx="147">
                  <c:v>16984</c:v>
                </c:pt>
                <c:pt idx="148">
                  <c:v>16985</c:v>
                </c:pt>
                <c:pt idx="149">
                  <c:v>16986</c:v>
                </c:pt>
                <c:pt idx="150">
                  <c:v>16987</c:v>
                </c:pt>
                <c:pt idx="151">
                  <c:v>16988</c:v>
                </c:pt>
                <c:pt idx="152">
                  <c:v>16990</c:v>
                </c:pt>
                <c:pt idx="153">
                  <c:v>16991</c:v>
                </c:pt>
                <c:pt idx="154">
                  <c:v>16992</c:v>
                </c:pt>
                <c:pt idx="155">
                  <c:v>16993</c:v>
                </c:pt>
                <c:pt idx="156">
                  <c:v>16994</c:v>
                </c:pt>
                <c:pt idx="157">
                  <c:v>16995</c:v>
                </c:pt>
                <c:pt idx="158">
                  <c:v>16996</c:v>
                </c:pt>
                <c:pt idx="159">
                  <c:v>16997</c:v>
                </c:pt>
                <c:pt idx="160">
                  <c:v>16998</c:v>
                </c:pt>
                <c:pt idx="161">
                  <c:v>16999</c:v>
                </c:pt>
                <c:pt idx="162">
                  <c:v>17000</c:v>
                </c:pt>
                <c:pt idx="163">
                  <c:v>17001</c:v>
                </c:pt>
                <c:pt idx="164">
                  <c:v>17003</c:v>
                </c:pt>
                <c:pt idx="165">
                  <c:v>17006</c:v>
                </c:pt>
                <c:pt idx="166">
                  <c:v>17007</c:v>
                </c:pt>
                <c:pt idx="167">
                  <c:v>17009</c:v>
                </c:pt>
                <c:pt idx="168">
                  <c:v>17011</c:v>
                </c:pt>
                <c:pt idx="169">
                  <c:v>17012</c:v>
                </c:pt>
                <c:pt idx="170">
                  <c:v>17013</c:v>
                </c:pt>
                <c:pt idx="171">
                  <c:v>17014</c:v>
                </c:pt>
                <c:pt idx="172">
                  <c:v>17015</c:v>
                </c:pt>
                <c:pt idx="173">
                  <c:v>17016</c:v>
                </c:pt>
                <c:pt idx="174">
                  <c:v>17017</c:v>
                </c:pt>
                <c:pt idx="175">
                  <c:v>17018</c:v>
                </c:pt>
                <c:pt idx="176">
                  <c:v>17019</c:v>
                </c:pt>
                <c:pt idx="177">
                  <c:v>17020</c:v>
                </c:pt>
                <c:pt idx="178">
                  <c:v>17021</c:v>
                </c:pt>
                <c:pt idx="179">
                  <c:v>17022</c:v>
                </c:pt>
                <c:pt idx="180">
                  <c:v>17023</c:v>
                </c:pt>
                <c:pt idx="181">
                  <c:v>17024</c:v>
                </c:pt>
                <c:pt idx="182">
                  <c:v>17025</c:v>
                </c:pt>
                <c:pt idx="183">
                  <c:v>17026</c:v>
                </c:pt>
                <c:pt idx="184">
                  <c:v>17027</c:v>
                </c:pt>
                <c:pt idx="185">
                  <c:v>17028</c:v>
                </c:pt>
                <c:pt idx="186">
                  <c:v>17030</c:v>
                </c:pt>
                <c:pt idx="187">
                  <c:v>17031</c:v>
                </c:pt>
                <c:pt idx="188">
                  <c:v>17032</c:v>
                </c:pt>
                <c:pt idx="189">
                  <c:v>17033</c:v>
                </c:pt>
                <c:pt idx="190">
                  <c:v>17036</c:v>
                </c:pt>
                <c:pt idx="191">
                  <c:v>17037</c:v>
                </c:pt>
                <c:pt idx="192">
                  <c:v>17038</c:v>
                </c:pt>
                <c:pt idx="193">
                  <c:v>17039</c:v>
                </c:pt>
                <c:pt idx="194">
                  <c:v>17040</c:v>
                </c:pt>
                <c:pt idx="195">
                  <c:v>17041</c:v>
                </c:pt>
                <c:pt idx="196">
                  <c:v>17042</c:v>
                </c:pt>
                <c:pt idx="197">
                  <c:v>17043</c:v>
                </c:pt>
                <c:pt idx="198">
                  <c:v>17045</c:v>
                </c:pt>
                <c:pt idx="199">
                  <c:v>17046</c:v>
                </c:pt>
                <c:pt idx="200">
                  <c:v>17047</c:v>
                </c:pt>
                <c:pt idx="201">
                  <c:v>17048</c:v>
                </c:pt>
                <c:pt idx="202">
                  <c:v>17049</c:v>
                </c:pt>
                <c:pt idx="203">
                  <c:v>17050</c:v>
                </c:pt>
                <c:pt idx="204">
                  <c:v>17051</c:v>
                </c:pt>
                <c:pt idx="205">
                  <c:v>17052</c:v>
                </c:pt>
                <c:pt idx="206">
                  <c:v>17053</c:v>
                </c:pt>
                <c:pt idx="207">
                  <c:v>17054</c:v>
                </c:pt>
                <c:pt idx="208">
                  <c:v>17055</c:v>
                </c:pt>
                <c:pt idx="209">
                  <c:v>17056</c:v>
                </c:pt>
                <c:pt idx="210">
                  <c:v>17057</c:v>
                </c:pt>
                <c:pt idx="211">
                  <c:v>17058</c:v>
                </c:pt>
                <c:pt idx="212">
                  <c:v>17059</c:v>
                </c:pt>
                <c:pt idx="213">
                  <c:v>17060</c:v>
                </c:pt>
                <c:pt idx="214">
                  <c:v>17061</c:v>
                </c:pt>
                <c:pt idx="215">
                  <c:v>17062</c:v>
                </c:pt>
                <c:pt idx="216">
                  <c:v>17063</c:v>
                </c:pt>
                <c:pt idx="217">
                  <c:v>17064</c:v>
                </c:pt>
                <c:pt idx="218">
                  <c:v>17065</c:v>
                </c:pt>
                <c:pt idx="219">
                  <c:v>17066</c:v>
                </c:pt>
                <c:pt idx="220">
                  <c:v>17067</c:v>
                </c:pt>
                <c:pt idx="221">
                  <c:v>17068</c:v>
                </c:pt>
                <c:pt idx="222">
                  <c:v>17069</c:v>
                </c:pt>
                <c:pt idx="223">
                  <c:v>17070</c:v>
                </c:pt>
                <c:pt idx="224">
                  <c:v>17071</c:v>
                </c:pt>
                <c:pt idx="225">
                  <c:v>17072</c:v>
                </c:pt>
                <c:pt idx="226">
                  <c:v>17073</c:v>
                </c:pt>
                <c:pt idx="227">
                  <c:v>17074</c:v>
                </c:pt>
                <c:pt idx="228">
                  <c:v>17075</c:v>
                </c:pt>
                <c:pt idx="229">
                  <c:v>17076</c:v>
                </c:pt>
                <c:pt idx="230">
                  <c:v>17077</c:v>
                </c:pt>
                <c:pt idx="231">
                  <c:v>17078</c:v>
                </c:pt>
                <c:pt idx="232">
                  <c:v>17079</c:v>
                </c:pt>
                <c:pt idx="233">
                  <c:v>17082</c:v>
                </c:pt>
                <c:pt idx="234">
                  <c:v>17083</c:v>
                </c:pt>
                <c:pt idx="235">
                  <c:v>17087</c:v>
                </c:pt>
                <c:pt idx="236">
                  <c:v>17088</c:v>
                </c:pt>
                <c:pt idx="237">
                  <c:v>17089</c:v>
                </c:pt>
                <c:pt idx="238">
                  <c:v>17090</c:v>
                </c:pt>
                <c:pt idx="239">
                  <c:v>17091</c:v>
                </c:pt>
                <c:pt idx="240">
                  <c:v>17093</c:v>
                </c:pt>
                <c:pt idx="241">
                  <c:v>17094</c:v>
                </c:pt>
                <c:pt idx="242">
                  <c:v>17095</c:v>
                </c:pt>
                <c:pt idx="243">
                  <c:v>17098</c:v>
                </c:pt>
                <c:pt idx="244">
                  <c:v>17099</c:v>
                </c:pt>
                <c:pt idx="245">
                  <c:v>17100</c:v>
                </c:pt>
                <c:pt idx="246">
                  <c:v>17101</c:v>
                </c:pt>
                <c:pt idx="247">
                  <c:v>17102</c:v>
                </c:pt>
                <c:pt idx="248">
                  <c:v>17103</c:v>
                </c:pt>
                <c:pt idx="249">
                  <c:v>17104</c:v>
                </c:pt>
                <c:pt idx="250">
                  <c:v>17105</c:v>
                </c:pt>
                <c:pt idx="251">
                  <c:v>17106</c:v>
                </c:pt>
                <c:pt idx="252">
                  <c:v>17107</c:v>
                </c:pt>
                <c:pt idx="253">
                  <c:v>17108</c:v>
                </c:pt>
                <c:pt idx="254">
                  <c:v>17109</c:v>
                </c:pt>
                <c:pt idx="255">
                  <c:v>17110</c:v>
                </c:pt>
                <c:pt idx="256">
                  <c:v>17111</c:v>
                </c:pt>
                <c:pt idx="257">
                  <c:v>17112</c:v>
                </c:pt>
                <c:pt idx="258">
                  <c:v>17114</c:v>
                </c:pt>
                <c:pt idx="259">
                  <c:v>17115</c:v>
                </c:pt>
                <c:pt idx="260">
                  <c:v>17116</c:v>
                </c:pt>
                <c:pt idx="261">
                  <c:v>17117</c:v>
                </c:pt>
                <c:pt idx="262">
                  <c:v>17118</c:v>
                </c:pt>
                <c:pt idx="263">
                  <c:v>17119</c:v>
                </c:pt>
                <c:pt idx="264">
                  <c:v>17120</c:v>
                </c:pt>
                <c:pt idx="265">
                  <c:v>17121</c:v>
                </c:pt>
                <c:pt idx="266">
                  <c:v>17122</c:v>
                </c:pt>
                <c:pt idx="267">
                  <c:v>17123</c:v>
                </c:pt>
                <c:pt idx="268">
                  <c:v>17124</c:v>
                </c:pt>
                <c:pt idx="269">
                  <c:v>17125</c:v>
                </c:pt>
                <c:pt idx="270">
                  <c:v>17126</c:v>
                </c:pt>
                <c:pt idx="271">
                  <c:v>17127</c:v>
                </c:pt>
                <c:pt idx="272">
                  <c:v>17128</c:v>
                </c:pt>
                <c:pt idx="273">
                  <c:v>17129</c:v>
                </c:pt>
                <c:pt idx="274">
                  <c:v>17130</c:v>
                </c:pt>
                <c:pt idx="275">
                  <c:v>17131</c:v>
                </c:pt>
                <c:pt idx="276">
                  <c:v>17132</c:v>
                </c:pt>
                <c:pt idx="277">
                  <c:v>17133</c:v>
                </c:pt>
                <c:pt idx="278">
                  <c:v>17134</c:v>
                </c:pt>
                <c:pt idx="279">
                  <c:v>17136</c:v>
                </c:pt>
                <c:pt idx="280">
                  <c:v>17137</c:v>
                </c:pt>
                <c:pt idx="281">
                  <c:v>17138</c:v>
                </c:pt>
                <c:pt idx="282">
                  <c:v>17140</c:v>
                </c:pt>
                <c:pt idx="283">
                  <c:v>17141</c:v>
                </c:pt>
                <c:pt idx="284">
                  <c:v>17142</c:v>
                </c:pt>
                <c:pt idx="285">
                  <c:v>17143</c:v>
                </c:pt>
                <c:pt idx="286">
                  <c:v>17144</c:v>
                </c:pt>
                <c:pt idx="287">
                  <c:v>17145</c:v>
                </c:pt>
                <c:pt idx="288">
                  <c:v>17146</c:v>
                </c:pt>
                <c:pt idx="289">
                  <c:v>17147</c:v>
                </c:pt>
                <c:pt idx="290">
                  <c:v>17148</c:v>
                </c:pt>
                <c:pt idx="291">
                  <c:v>17150</c:v>
                </c:pt>
                <c:pt idx="292">
                  <c:v>17151</c:v>
                </c:pt>
                <c:pt idx="293">
                  <c:v>17152</c:v>
                </c:pt>
                <c:pt idx="294">
                  <c:v>17154</c:v>
                </c:pt>
                <c:pt idx="295">
                  <c:v>17155</c:v>
                </c:pt>
                <c:pt idx="296">
                  <c:v>17157</c:v>
                </c:pt>
                <c:pt idx="297">
                  <c:v>17159</c:v>
                </c:pt>
                <c:pt idx="298">
                  <c:v>17160</c:v>
                </c:pt>
                <c:pt idx="299">
                  <c:v>17161</c:v>
                </c:pt>
                <c:pt idx="300">
                  <c:v>17162</c:v>
                </c:pt>
                <c:pt idx="301">
                  <c:v>17163</c:v>
                </c:pt>
                <c:pt idx="302">
                  <c:v>17165</c:v>
                </c:pt>
                <c:pt idx="303">
                  <c:v>17166</c:v>
                </c:pt>
                <c:pt idx="304">
                  <c:v>17167</c:v>
                </c:pt>
                <c:pt idx="305">
                  <c:v>17168</c:v>
                </c:pt>
                <c:pt idx="306">
                  <c:v>17169</c:v>
                </c:pt>
                <c:pt idx="307">
                  <c:v>17171</c:v>
                </c:pt>
                <c:pt idx="308">
                  <c:v>17172</c:v>
                </c:pt>
                <c:pt idx="309">
                  <c:v>17173</c:v>
                </c:pt>
                <c:pt idx="310">
                  <c:v>17174</c:v>
                </c:pt>
                <c:pt idx="311">
                  <c:v>17175</c:v>
                </c:pt>
                <c:pt idx="312">
                  <c:v>17177</c:v>
                </c:pt>
                <c:pt idx="313">
                  <c:v>17178</c:v>
                </c:pt>
                <c:pt idx="314">
                  <c:v>17179</c:v>
                </c:pt>
                <c:pt idx="315">
                  <c:v>17180</c:v>
                </c:pt>
                <c:pt idx="316">
                  <c:v>17181</c:v>
                </c:pt>
                <c:pt idx="317">
                  <c:v>17182</c:v>
                </c:pt>
                <c:pt idx="318">
                  <c:v>17183</c:v>
                </c:pt>
                <c:pt idx="319">
                  <c:v>17184</c:v>
                </c:pt>
                <c:pt idx="320">
                  <c:v>17185</c:v>
                </c:pt>
                <c:pt idx="321">
                  <c:v>17186</c:v>
                </c:pt>
                <c:pt idx="322">
                  <c:v>17187</c:v>
                </c:pt>
                <c:pt idx="323">
                  <c:v>17188</c:v>
                </c:pt>
                <c:pt idx="324">
                  <c:v>17190</c:v>
                </c:pt>
                <c:pt idx="325">
                  <c:v>17191</c:v>
                </c:pt>
                <c:pt idx="326">
                  <c:v>17192</c:v>
                </c:pt>
                <c:pt idx="327">
                  <c:v>17193</c:v>
                </c:pt>
                <c:pt idx="328">
                  <c:v>17194</c:v>
                </c:pt>
                <c:pt idx="329">
                  <c:v>17196</c:v>
                </c:pt>
                <c:pt idx="330">
                  <c:v>17197</c:v>
                </c:pt>
                <c:pt idx="331">
                  <c:v>17198</c:v>
                </c:pt>
                <c:pt idx="332">
                  <c:v>17199</c:v>
                </c:pt>
                <c:pt idx="333">
                  <c:v>17200</c:v>
                </c:pt>
                <c:pt idx="334">
                  <c:v>17201</c:v>
                </c:pt>
                <c:pt idx="335">
                  <c:v>17202</c:v>
                </c:pt>
                <c:pt idx="336">
                  <c:v>17203</c:v>
                </c:pt>
                <c:pt idx="337">
                  <c:v>17204</c:v>
                </c:pt>
                <c:pt idx="338">
                  <c:v>17205</c:v>
                </c:pt>
                <c:pt idx="339">
                  <c:v>17206</c:v>
                </c:pt>
                <c:pt idx="340">
                  <c:v>17207</c:v>
                </c:pt>
                <c:pt idx="341">
                  <c:v>17208</c:v>
                </c:pt>
                <c:pt idx="342">
                  <c:v>17209</c:v>
                </c:pt>
                <c:pt idx="343">
                  <c:v>17211</c:v>
                </c:pt>
                <c:pt idx="344">
                  <c:v>17212</c:v>
                </c:pt>
                <c:pt idx="345">
                  <c:v>17213</c:v>
                </c:pt>
                <c:pt idx="346">
                  <c:v>17214</c:v>
                </c:pt>
                <c:pt idx="347">
                  <c:v>17215</c:v>
                </c:pt>
                <c:pt idx="348">
                  <c:v>17216</c:v>
                </c:pt>
                <c:pt idx="349">
                  <c:v>17217</c:v>
                </c:pt>
                <c:pt idx="350">
                  <c:v>17218</c:v>
                </c:pt>
                <c:pt idx="351">
                  <c:v>17219</c:v>
                </c:pt>
                <c:pt idx="352">
                  <c:v>17220</c:v>
                </c:pt>
                <c:pt idx="353">
                  <c:v>17221</c:v>
                </c:pt>
                <c:pt idx="354">
                  <c:v>17222</c:v>
                </c:pt>
                <c:pt idx="355">
                  <c:v>17223</c:v>
                </c:pt>
                <c:pt idx="356">
                  <c:v>17225</c:v>
                </c:pt>
                <c:pt idx="357">
                  <c:v>17226</c:v>
                </c:pt>
                <c:pt idx="358">
                  <c:v>17227</c:v>
                </c:pt>
                <c:pt idx="359">
                  <c:v>17228</c:v>
                </c:pt>
                <c:pt idx="360">
                  <c:v>17229</c:v>
                </c:pt>
                <c:pt idx="361">
                  <c:v>17230</c:v>
                </c:pt>
                <c:pt idx="362">
                  <c:v>17231</c:v>
                </c:pt>
                <c:pt idx="363">
                  <c:v>17233</c:v>
                </c:pt>
                <c:pt idx="364">
                  <c:v>17235</c:v>
                </c:pt>
                <c:pt idx="365">
                  <c:v>17236</c:v>
                </c:pt>
                <c:pt idx="366">
                  <c:v>17237</c:v>
                </c:pt>
                <c:pt idx="367">
                  <c:v>17238</c:v>
                </c:pt>
                <c:pt idx="368">
                  <c:v>17240</c:v>
                </c:pt>
                <c:pt idx="369">
                  <c:v>17241</c:v>
                </c:pt>
                <c:pt idx="370">
                  <c:v>17242</c:v>
                </c:pt>
                <c:pt idx="371">
                  <c:v>17243</c:v>
                </c:pt>
                <c:pt idx="372">
                  <c:v>17244</c:v>
                </c:pt>
                <c:pt idx="373">
                  <c:v>17245</c:v>
                </c:pt>
                <c:pt idx="374">
                  <c:v>17246</c:v>
                </c:pt>
                <c:pt idx="375">
                  <c:v>17247</c:v>
                </c:pt>
                <c:pt idx="376">
                  <c:v>17248</c:v>
                </c:pt>
                <c:pt idx="377">
                  <c:v>17250</c:v>
                </c:pt>
                <c:pt idx="378">
                  <c:v>17251</c:v>
                </c:pt>
                <c:pt idx="379">
                  <c:v>17252</c:v>
                </c:pt>
                <c:pt idx="380">
                  <c:v>17253</c:v>
                </c:pt>
                <c:pt idx="381">
                  <c:v>17255</c:v>
                </c:pt>
                <c:pt idx="382">
                  <c:v>17256</c:v>
                </c:pt>
                <c:pt idx="383">
                  <c:v>17257</c:v>
                </c:pt>
                <c:pt idx="384">
                  <c:v>17258</c:v>
                </c:pt>
                <c:pt idx="385">
                  <c:v>17259</c:v>
                </c:pt>
                <c:pt idx="386">
                  <c:v>17260</c:v>
                </c:pt>
                <c:pt idx="387">
                  <c:v>17261</c:v>
                </c:pt>
                <c:pt idx="388">
                  <c:v>17262</c:v>
                </c:pt>
                <c:pt idx="389">
                  <c:v>17264</c:v>
                </c:pt>
                <c:pt idx="390">
                  <c:v>17265</c:v>
                </c:pt>
                <c:pt idx="391">
                  <c:v>17266</c:v>
                </c:pt>
                <c:pt idx="392">
                  <c:v>17267</c:v>
                </c:pt>
                <c:pt idx="393">
                  <c:v>17268</c:v>
                </c:pt>
                <c:pt idx="394">
                  <c:v>17269</c:v>
                </c:pt>
                <c:pt idx="395">
                  <c:v>17270</c:v>
                </c:pt>
                <c:pt idx="396">
                  <c:v>17271</c:v>
                </c:pt>
                <c:pt idx="397">
                  <c:v>17272</c:v>
                </c:pt>
                <c:pt idx="398">
                  <c:v>17273</c:v>
                </c:pt>
                <c:pt idx="399">
                  <c:v>17274</c:v>
                </c:pt>
                <c:pt idx="400">
                  <c:v>17275</c:v>
                </c:pt>
                <c:pt idx="401">
                  <c:v>17276</c:v>
                </c:pt>
                <c:pt idx="402">
                  <c:v>17277</c:v>
                </c:pt>
                <c:pt idx="403">
                  <c:v>17278</c:v>
                </c:pt>
                <c:pt idx="404">
                  <c:v>17279</c:v>
                </c:pt>
                <c:pt idx="405">
                  <c:v>17280</c:v>
                </c:pt>
                <c:pt idx="406">
                  <c:v>17281</c:v>
                </c:pt>
                <c:pt idx="407">
                  <c:v>17283</c:v>
                </c:pt>
                <c:pt idx="408">
                  <c:v>17284</c:v>
                </c:pt>
                <c:pt idx="409">
                  <c:v>17285</c:v>
                </c:pt>
                <c:pt idx="410">
                  <c:v>17286</c:v>
                </c:pt>
                <c:pt idx="411">
                  <c:v>17288</c:v>
                </c:pt>
                <c:pt idx="412">
                  <c:v>17289</c:v>
                </c:pt>
                <c:pt idx="413">
                  <c:v>17290</c:v>
                </c:pt>
                <c:pt idx="414">
                  <c:v>17291</c:v>
                </c:pt>
                <c:pt idx="415">
                  <c:v>17292</c:v>
                </c:pt>
                <c:pt idx="416">
                  <c:v>17293</c:v>
                </c:pt>
                <c:pt idx="417">
                  <c:v>17294</c:v>
                </c:pt>
                <c:pt idx="418">
                  <c:v>17295</c:v>
                </c:pt>
                <c:pt idx="419">
                  <c:v>17296</c:v>
                </c:pt>
                <c:pt idx="420">
                  <c:v>17297</c:v>
                </c:pt>
                <c:pt idx="421">
                  <c:v>17298</c:v>
                </c:pt>
                <c:pt idx="422">
                  <c:v>17299</c:v>
                </c:pt>
                <c:pt idx="423">
                  <c:v>17301</c:v>
                </c:pt>
                <c:pt idx="424">
                  <c:v>17302</c:v>
                </c:pt>
                <c:pt idx="425">
                  <c:v>17303</c:v>
                </c:pt>
                <c:pt idx="426">
                  <c:v>17304</c:v>
                </c:pt>
                <c:pt idx="427">
                  <c:v>17305</c:v>
                </c:pt>
                <c:pt idx="428">
                  <c:v>17306</c:v>
                </c:pt>
                <c:pt idx="429">
                  <c:v>17307</c:v>
                </c:pt>
                <c:pt idx="430">
                  <c:v>17308</c:v>
                </c:pt>
                <c:pt idx="431">
                  <c:v>17309</c:v>
                </c:pt>
                <c:pt idx="432">
                  <c:v>17310</c:v>
                </c:pt>
                <c:pt idx="433">
                  <c:v>17311</c:v>
                </c:pt>
                <c:pt idx="434">
                  <c:v>17312</c:v>
                </c:pt>
                <c:pt idx="435">
                  <c:v>17313</c:v>
                </c:pt>
                <c:pt idx="436">
                  <c:v>17314</c:v>
                </c:pt>
                <c:pt idx="437">
                  <c:v>17315</c:v>
                </c:pt>
                <c:pt idx="438">
                  <c:v>17316</c:v>
                </c:pt>
                <c:pt idx="439">
                  <c:v>17317</c:v>
                </c:pt>
                <c:pt idx="440">
                  <c:v>17318</c:v>
                </c:pt>
                <c:pt idx="441">
                  <c:v>17319</c:v>
                </c:pt>
                <c:pt idx="442">
                  <c:v>17320</c:v>
                </c:pt>
                <c:pt idx="443">
                  <c:v>17321</c:v>
                </c:pt>
                <c:pt idx="444">
                  <c:v>17322</c:v>
                </c:pt>
                <c:pt idx="445">
                  <c:v>17323</c:v>
                </c:pt>
                <c:pt idx="446">
                  <c:v>17324</c:v>
                </c:pt>
                <c:pt idx="447">
                  <c:v>17325</c:v>
                </c:pt>
                <c:pt idx="448">
                  <c:v>17326</c:v>
                </c:pt>
                <c:pt idx="449">
                  <c:v>17327</c:v>
                </c:pt>
                <c:pt idx="450">
                  <c:v>17328</c:v>
                </c:pt>
                <c:pt idx="451">
                  <c:v>17329</c:v>
                </c:pt>
                <c:pt idx="452">
                  <c:v>17330</c:v>
                </c:pt>
                <c:pt idx="453">
                  <c:v>17331</c:v>
                </c:pt>
                <c:pt idx="454">
                  <c:v>17332</c:v>
                </c:pt>
                <c:pt idx="455">
                  <c:v>17333</c:v>
                </c:pt>
                <c:pt idx="456">
                  <c:v>17334</c:v>
                </c:pt>
                <c:pt idx="457">
                  <c:v>17335</c:v>
                </c:pt>
                <c:pt idx="458">
                  <c:v>17336</c:v>
                </c:pt>
                <c:pt idx="459">
                  <c:v>17337</c:v>
                </c:pt>
                <c:pt idx="460">
                  <c:v>17338</c:v>
                </c:pt>
                <c:pt idx="461">
                  <c:v>17339</c:v>
                </c:pt>
                <c:pt idx="462">
                  <c:v>17340</c:v>
                </c:pt>
                <c:pt idx="463">
                  <c:v>17343</c:v>
                </c:pt>
                <c:pt idx="464">
                  <c:v>17344</c:v>
                </c:pt>
                <c:pt idx="465">
                  <c:v>17345</c:v>
                </c:pt>
                <c:pt idx="466">
                  <c:v>17346</c:v>
                </c:pt>
                <c:pt idx="467">
                  <c:v>17347</c:v>
                </c:pt>
                <c:pt idx="468">
                  <c:v>17348</c:v>
                </c:pt>
                <c:pt idx="469">
                  <c:v>17349</c:v>
                </c:pt>
                <c:pt idx="470">
                  <c:v>17350</c:v>
                </c:pt>
                <c:pt idx="471">
                  <c:v>17351</c:v>
                </c:pt>
                <c:pt idx="472">
                  <c:v>17352</c:v>
                </c:pt>
                <c:pt idx="473">
                  <c:v>17353</c:v>
                </c:pt>
                <c:pt idx="474">
                  <c:v>17354</c:v>
                </c:pt>
                <c:pt idx="475">
                  <c:v>17355</c:v>
                </c:pt>
                <c:pt idx="476">
                  <c:v>17356</c:v>
                </c:pt>
                <c:pt idx="477">
                  <c:v>17357</c:v>
                </c:pt>
                <c:pt idx="478">
                  <c:v>17358</c:v>
                </c:pt>
                <c:pt idx="479">
                  <c:v>17359</c:v>
                </c:pt>
                <c:pt idx="480">
                  <c:v>17360</c:v>
                </c:pt>
                <c:pt idx="481">
                  <c:v>17361</c:v>
                </c:pt>
                <c:pt idx="482">
                  <c:v>17362</c:v>
                </c:pt>
                <c:pt idx="483">
                  <c:v>17363</c:v>
                </c:pt>
                <c:pt idx="484">
                  <c:v>17364</c:v>
                </c:pt>
                <c:pt idx="485">
                  <c:v>17365</c:v>
                </c:pt>
                <c:pt idx="486">
                  <c:v>17366</c:v>
                </c:pt>
                <c:pt idx="487">
                  <c:v>17367</c:v>
                </c:pt>
                <c:pt idx="488">
                  <c:v>17368</c:v>
                </c:pt>
                <c:pt idx="489">
                  <c:v>17369</c:v>
                </c:pt>
                <c:pt idx="490">
                  <c:v>17370</c:v>
                </c:pt>
                <c:pt idx="491">
                  <c:v>17371</c:v>
                </c:pt>
                <c:pt idx="492">
                  <c:v>17372</c:v>
                </c:pt>
                <c:pt idx="493">
                  <c:v>17374</c:v>
                </c:pt>
                <c:pt idx="494">
                  <c:v>17375</c:v>
                </c:pt>
                <c:pt idx="495">
                  <c:v>17376</c:v>
                </c:pt>
                <c:pt idx="496">
                  <c:v>17377</c:v>
                </c:pt>
                <c:pt idx="497">
                  <c:v>17378</c:v>
                </c:pt>
                <c:pt idx="498">
                  <c:v>17379</c:v>
                </c:pt>
                <c:pt idx="499">
                  <c:v>17380</c:v>
                </c:pt>
                <c:pt idx="500">
                  <c:v>17381</c:v>
                </c:pt>
                <c:pt idx="501">
                  <c:v>17382</c:v>
                </c:pt>
                <c:pt idx="502">
                  <c:v>17384</c:v>
                </c:pt>
                <c:pt idx="503">
                  <c:v>17385</c:v>
                </c:pt>
                <c:pt idx="504">
                  <c:v>17386</c:v>
                </c:pt>
                <c:pt idx="505">
                  <c:v>17387</c:v>
                </c:pt>
                <c:pt idx="506">
                  <c:v>17388</c:v>
                </c:pt>
                <c:pt idx="507">
                  <c:v>17389</c:v>
                </c:pt>
                <c:pt idx="508">
                  <c:v>17390</c:v>
                </c:pt>
                <c:pt idx="509">
                  <c:v>17391</c:v>
                </c:pt>
                <c:pt idx="510">
                  <c:v>17392</c:v>
                </c:pt>
                <c:pt idx="511">
                  <c:v>17393</c:v>
                </c:pt>
                <c:pt idx="512">
                  <c:v>17394</c:v>
                </c:pt>
                <c:pt idx="513">
                  <c:v>17395</c:v>
                </c:pt>
                <c:pt idx="514">
                  <c:v>17396</c:v>
                </c:pt>
                <c:pt idx="515">
                  <c:v>17397</c:v>
                </c:pt>
                <c:pt idx="516">
                  <c:v>17398</c:v>
                </c:pt>
                <c:pt idx="517">
                  <c:v>17399</c:v>
                </c:pt>
                <c:pt idx="518">
                  <c:v>17400</c:v>
                </c:pt>
                <c:pt idx="519">
                  <c:v>17401</c:v>
                </c:pt>
                <c:pt idx="520">
                  <c:v>17402</c:v>
                </c:pt>
                <c:pt idx="521">
                  <c:v>17403</c:v>
                </c:pt>
                <c:pt idx="522">
                  <c:v>17404</c:v>
                </c:pt>
                <c:pt idx="523">
                  <c:v>17405</c:v>
                </c:pt>
                <c:pt idx="524">
                  <c:v>17406</c:v>
                </c:pt>
                <c:pt idx="525">
                  <c:v>17407</c:v>
                </c:pt>
                <c:pt idx="526">
                  <c:v>17408</c:v>
                </c:pt>
                <c:pt idx="527">
                  <c:v>17409</c:v>
                </c:pt>
                <c:pt idx="528">
                  <c:v>17410</c:v>
                </c:pt>
                <c:pt idx="529">
                  <c:v>17412</c:v>
                </c:pt>
                <c:pt idx="530">
                  <c:v>17413</c:v>
                </c:pt>
                <c:pt idx="531">
                  <c:v>17414</c:v>
                </c:pt>
                <c:pt idx="532">
                  <c:v>17415</c:v>
                </c:pt>
                <c:pt idx="533">
                  <c:v>17416</c:v>
                </c:pt>
                <c:pt idx="534">
                  <c:v>17417</c:v>
                </c:pt>
                <c:pt idx="535">
                  <c:v>17419</c:v>
                </c:pt>
                <c:pt idx="536">
                  <c:v>17421</c:v>
                </c:pt>
                <c:pt idx="537">
                  <c:v>17422</c:v>
                </c:pt>
                <c:pt idx="538">
                  <c:v>17423</c:v>
                </c:pt>
                <c:pt idx="539">
                  <c:v>17424</c:v>
                </c:pt>
                <c:pt idx="540">
                  <c:v>17425</c:v>
                </c:pt>
                <c:pt idx="541">
                  <c:v>17426</c:v>
                </c:pt>
                <c:pt idx="542">
                  <c:v>17427</c:v>
                </c:pt>
                <c:pt idx="543">
                  <c:v>17428</c:v>
                </c:pt>
                <c:pt idx="544">
                  <c:v>17429</c:v>
                </c:pt>
                <c:pt idx="545">
                  <c:v>17430</c:v>
                </c:pt>
                <c:pt idx="546">
                  <c:v>17431</c:v>
                </c:pt>
                <c:pt idx="547">
                  <c:v>17432</c:v>
                </c:pt>
                <c:pt idx="548">
                  <c:v>17433</c:v>
                </c:pt>
                <c:pt idx="549">
                  <c:v>17434</c:v>
                </c:pt>
                <c:pt idx="550">
                  <c:v>17435</c:v>
                </c:pt>
                <c:pt idx="551">
                  <c:v>17437</c:v>
                </c:pt>
                <c:pt idx="552">
                  <c:v>17438</c:v>
                </c:pt>
                <c:pt idx="553">
                  <c:v>17439</c:v>
                </c:pt>
                <c:pt idx="554">
                  <c:v>17440</c:v>
                </c:pt>
                <c:pt idx="555">
                  <c:v>17441</c:v>
                </c:pt>
                <c:pt idx="556">
                  <c:v>17442</c:v>
                </c:pt>
                <c:pt idx="557">
                  <c:v>17443</c:v>
                </c:pt>
                <c:pt idx="558">
                  <c:v>17444</c:v>
                </c:pt>
                <c:pt idx="559">
                  <c:v>17445</c:v>
                </c:pt>
                <c:pt idx="560">
                  <c:v>17447</c:v>
                </c:pt>
                <c:pt idx="561">
                  <c:v>17448</c:v>
                </c:pt>
                <c:pt idx="562">
                  <c:v>17449</c:v>
                </c:pt>
                <c:pt idx="563">
                  <c:v>17450</c:v>
                </c:pt>
                <c:pt idx="564">
                  <c:v>17451</c:v>
                </c:pt>
                <c:pt idx="565">
                  <c:v>17452</c:v>
                </c:pt>
                <c:pt idx="566">
                  <c:v>17453</c:v>
                </c:pt>
                <c:pt idx="567">
                  <c:v>17454</c:v>
                </c:pt>
                <c:pt idx="568">
                  <c:v>17455</c:v>
                </c:pt>
                <c:pt idx="569">
                  <c:v>17456</c:v>
                </c:pt>
                <c:pt idx="570">
                  <c:v>17457</c:v>
                </c:pt>
                <c:pt idx="571">
                  <c:v>17458</c:v>
                </c:pt>
                <c:pt idx="572">
                  <c:v>17459</c:v>
                </c:pt>
                <c:pt idx="573">
                  <c:v>17460</c:v>
                </c:pt>
                <c:pt idx="574">
                  <c:v>17461</c:v>
                </c:pt>
                <c:pt idx="575">
                  <c:v>17462</c:v>
                </c:pt>
                <c:pt idx="576">
                  <c:v>17463</c:v>
                </c:pt>
                <c:pt idx="577">
                  <c:v>17464</c:v>
                </c:pt>
                <c:pt idx="578">
                  <c:v>17465</c:v>
                </c:pt>
                <c:pt idx="579">
                  <c:v>17466</c:v>
                </c:pt>
                <c:pt idx="580">
                  <c:v>17467</c:v>
                </c:pt>
                <c:pt idx="581">
                  <c:v>17468</c:v>
                </c:pt>
                <c:pt idx="582">
                  <c:v>17469</c:v>
                </c:pt>
                <c:pt idx="583">
                  <c:v>17470</c:v>
                </c:pt>
                <c:pt idx="584">
                  <c:v>17471</c:v>
                </c:pt>
                <c:pt idx="585">
                  <c:v>17472</c:v>
                </c:pt>
                <c:pt idx="586">
                  <c:v>17474</c:v>
                </c:pt>
                <c:pt idx="587">
                  <c:v>17475</c:v>
                </c:pt>
                <c:pt idx="588">
                  <c:v>17476</c:v>
                </c:pt>
                <c:pt idx="589">
                  <c:v>17477</c:v>
                </c:pt>
                <c:pt idx="590">
                  <c:v>17478</c:v>
                </c:pt>
                <c:pt idx="591">
                  <c:v>17479</c:v>
                </c:pt>
                <c:pt idx="592">
                  <c:v>17480</c:v>
                </c:pt>
                <c:pt idx="593">
                  <c:v>17481</c:v>
                </c:pt>
                <c:pt idx="594">
                  <c:v>17482</c:v>
                </c:pt>
                <c:pt idx="595">
                  <c:v>17483</c:v>
                </c:pt>
                <c:pt idx="596">
                  <c:v>17484</c:v>
                </c:pt>
                <c:pt idx="597">
                  <c:v>17485</c:v>
                </c:pt>
                <c:pt idx="598">
                  <c:v>17487</c:v>
                </c:pt>
                <c:pt idx="599">
                  <c:v>17488</c:v>
                </c:pt>
                <c:pt idx="600">
                  <c:v>17489</c:v>
                </c:pt>
                <c:pt idx="601">
                  <c:v>17490</c:v>
                </c:pt>
                <c:pt idx="602">
                  <c:v>17491</c:v>
                </c:pt>
                <c:pt idx="603">
                  <c:v>17492</c:v>
                </c:pt>
                <c:pt idx="604">
                  <c:v>17493</c:v>
                </c:pt>
                <c:pt idx="605">
                  <c:v>17494</c:v>
                </c:pt>
                <c:pt idx="606">
                  <c:v>17495</c:v>
                </c:pt>
                <c:pt idx="607">
                  <c:v>17496</c:v>
                </c:pt>
                <c:pt idx="608">
                  <c:v>17497</c:v>
                </c:pt>
                <c:pt idx="609">
                  <c:v>17498</c:v>
                </c:pt>
                <c:pt idx="610">
                  <c:v>17499</c:v>
                </c:pt>
                <c:pt idx="611">
                  <c:v>17500</c:v>
                </c:pt>
                <c:pt idx="612">
                  <c:v>17501</c:v>
                </c:pt>
                <c:pt idx="613">
                  <c:v>17502</c:v>
                </c:pt>
                <c:pt idx="614">
                  <c:v>17503</c:v>
                </c:pt>
                <c:pt idx="615">
                  <c:v>17504</c:v>
                </c:pt>
                <c:pt idx="616">
                  <c:v>17507</c:v>
                </c:pt>
                <c:pt idx="617">
                  <c:v>17508</c:v>
                </c:pt>
                <c:pt idx="618">
                  <c:v>17509</c:v>
                </c:pt>
                <c:pt idx="619">
                  <c:v>17510</c:v>
                </c:pt>
                <c:pt idx="620">
                  <c:v>17511</c:v>
                </c:pt>
                <c:pt idx="621">
                  <c:v>17512</c:v>
                </c:pt>
                <c:pt idx="622">
                  <c:v>17513</c:v>
                </c:pt>
                <c:pt idx="623">
                  <c:v>17514</c:v>
                </c:pt>
                <c:pt idx="624">
                  <c:v>17515</c:v>
                </c:pt>
                <c:pt idx="625">
                  <c:v>17516</c:v>
                </c:pt>
                <c:pt idx="626">
                  <c:v>17517</c:v>
                </c:pt>
                <c:pt idx="627">
                  <c:v>17518</c:v>
                </c:pt>
                <c:pt idx="628">
                  <c:v>17519</c:v>
                </c:pt>
                <c:pt idx="629">
                  <c:v>17520</c:v>
                </c:pt>
                <c:pt idx="630">
                  <c:v>17521</c:v>
                </c:pt>
                <c:pt idx="631">
                  <c:v>17522</c:v>
                </c:pt>
                <c:pt idx="632">
                  <c:v>17523</c:v>
                </c:pt>
                <c:pt idx="633">
                  <c:v>17524</c:v>
                </c:pt>
                <c:pt idx="634">
                  <c:v>17525</c:v>
                </c:pt>
                <c:pt idx="635">
                  <c:v>17526</c:v>
                </c:pt>
                <c:pt idx="636">
                  <c:v>17527</c:v>
                </c:pt>
                <c:pt idx="637">
                  <c:v>17528</c:v>
                </c:pt>
                <c:pt idx="638">
                  <c:v>17529</c:v>
                </c:pt>
                <c:pt idx="639">
                  <c:v>17530</c:v>
                </c:pt>
                <c:pt idx="640">
                  <c:v>17532</c:v>
                </c:pt>
                <c:pt idx="641">
                  <c:v>17533</c:v>
                </c:pt>
                <c:pt idx="642">
                  <c:v>17534</c:v>
                </c:pt>
                <c:pt idx="643">
                  <c:v>17535</c:v>
                </c:pt>
                <c:pt idx="644">
                  <c:v>17536</c:v>
                </c:pt>
                <c:pt idx="645">
                  <c:v>17537</c:v>
                </c:pt>
                <c:pt idx="646">
                  <c:v>17538</c:v>
                </c:pt>
                <c:pt idx="647">
                  <c:v>17539</c:v>
                </c:pt>
                <c:pt idx="648">
                  <c:v>17540</c:v>
                </c:pt>
                <c:pt idx="649">
                  <c:v>17541</c:v>
                </c:pt>
                <c:pt idx="650">
                  <c:v>17542</c:v>
                </c:pt>
                <c:pt idx="651">
                  <c:v>17543</c:v>
                </c:pt>
                <c:pt idx="652">
                  <c:v>17544</c:v>
                </c:pt>
                <c:pt idx="653">
                  <c:v>17545</c:v>
                </c:pt>
                <c:pt idx="654">
                  <c:v>17546</c:v>
                </c:pt>
                <c:pt idx="655">
                  <c:v>17547</c:v>
                </c:pt>
                <c:pt idx="656">
                  <c:v>17548</c:v>
                </c:pt>
                <c:pt idx="657">
                  <c:v>17549</c:v>
                </c:pt>
                <c:pt idx="658">
                  <c:v>17550</c:v>
                </c:pt>
                <c:pt idx="659">
                  <c:v>17551</c:v>
                </c:pt>
                <c:pt idx="660">
                  <c:v>17552</c:v>
                </c:pt>
                <c:pt idx="661">
                  <c:v>17553</c:v>
                </c:pt>
                <c:pt idx="662">
                  <c:v>17554</c:v>
                </c:pt>
                <c:pt idx="663">
                  <c:v>17555</c:v>
                </c:pt>
                <c:pt idx="664">
                  <c:v>17556</c:v>
                </c:pt>
                <c:pt idx="665">
                  <c:v>17557</c:v>
                </c:pt>
                <c:pt idx="666">
                  <c:v>17558</c:v>
                </c:pt>
                <c:pt idx="667">
                  <c:v>17559</c:v>
                </c:pt>
                <c:pt idx="668">
                  <c:v>17560</c:v>
                </c:pt>
                <c:pt idx="669">
                  <c:v>17561</c:v>
                </c:pt>
                <c:pt idx="670">
                  <c:v>17562</c:v>
                </c:pt>
                <c:pt idx="671">
                  <c:v>17563</c:v>
                </c:pt>
                <c:pt idx="672">
                  <c:v>17564</c:v>
                </c:pt>
                <c:pt idx="673">
                  <c:v>17565</c:v>
                </c:pt>
                <c:pt idx="674">
                  <c:v>17566</c:v>
                </c:pt>
                <c:pt idx="675">
                  <c:v>17567</c:v>
                </c:pt>
                <c:pt idx="676">
                  <c:v>17568</c:v>
                </c:pt>
                <c:pt idx="677">
                  <c:v>17569</c:v>
                </c:pt>
                <c:pt idx="678">
                  <c:v>17570</c:v>
                </c:pt>
                <c:pt idx="679">
                  <c:v>17571</c:v>
                </c:pt>
                <c:pt idx="680">
                  <c:v>17572</c:v>
                </c:pt>
                <c:pt idx="681">
                  <c:v>17573</c:v>
                </c:pt>
                <c:pt idx="682">
                  <c:v>17575</c:v>
                </c:pt>
                <c:pt idx="683">
                  <c:v>17576</c:v>
                </c:pt>
                <c:pt idx="684">
                  <c:v>17577</c:v>
                </c:pt>
                <c:pt idx="685">
                  <c:v>17578</c:v>
                </c:pt>
                <c:pt idx="686">
                  <c:v>17579</c:v>
                </c:pt>
                <c:pt idx="687">
                  <c:v>17580</c:v>
                </c:pt>
                <c:pt idx="688">
                  <c:v>17581</c:v>
                </c:pt>
                <c:pt idx="689">
                  <c:v>17582</c:v>
                </c:pt>
                <c:pt idx="690">
                  <c:v>17583</c:v>
                </c:pt>
                <c:pt idx="691">
                  <c:v>17585</c:v>
                </c:pt>
                <c:pt idx="692">
                  <c:v>17586</c:v>
                </c:pt>
                <c:pt idx="693">
                  <c:v>17587</c:v>
                </c:pt>
                <c:pt idx="694">
                  <c:v>17588</c:v>
                </c:pt>
                <c:pt idx="695">
                  <c:v>17589</c:v>
                </c:pt>
                <c:pt idx="696">
                  <c:v>17590</c:v>
                </c:pt>
                <c:pt idx="697">
                  <c:v>17591</c:v>
                </c:pt>
                <c:pt idx="698">
                  <c:v>17592</c:v>
                </c:pt>
                <c:pt idx="699">
                  <c:v>17593</c:v>
                </c:pt>
                <c:pt idx="700">
                  <c:v>17594</c:v>
                </c:pt>
                <c:pt idx="701">
                  <c:v>17595</c:v>
                </c:pt>
                <c:pt idx="702">
                  <c:v>17596</c:v>
                </c:pt>
                <c:pt idx="703">
                  <c:v>17597</c:v>
                </c:pt>
                <c:pt idx="704">
                  <c:v>17598</c:v>
                </c:pt>
                <c:pt idx="705">
                  <c:v>17599</c:v>
                </c:pt>
                <c:pt idx="706">
                  <c:v>17600</c:v>
                </c:pt>
                <c:pt idx="707">
                  <c:v>17601</c:v>
                </c:pt>
                <c:pt idx="708">
                  <c:v>17602</c:v>
                </c:pt>
                <c:pt idx="709">
                  <c:v>17603</c:v>
                </c:pt>
                <c:pt idx="710">
                  <c:v>17604</c:v>
                </c:pt>
                <c:pt idx="711">
                  <c:v>17605</c:v>
                </c:pt>
                <c:pt idx="712">
                  <c:v>17606</c:v>
                </c:pt>
                <c:pt idx="713">
                  <c:v>17607</c:v>
                </c:pt>
                <c:pt idx="714">
                  <c:v>17608</c:v>
                </c:pt>
                <c:pt idx="715">
                  <c:v>17609</c:v>
                </c:pt>
                <c:pt idx="716">
                  <c:v>17610</c:v>
                </c:pt>
                <c:pt idx="717">
                  <c:v>17611</c:v>
                </c:pt>
                <c:pt idx="718">
                  <c:v>17612</c:v>
                </c:pt>
                <c:pt idx="719">
                  <c:v>17613</c:v>
                </c:pt>
                <c:pt idx="720">
                  <c:v>17614</c:v>
                </c:pt>
                <c:pt idx="721">
                  <c:v>17615</c:v>
                </c:pt>
                <c:pt idx="722">
                  <c:v>17616</c:v>
                </c:pt>
                <c:pt idx="723">
                  <c:v>17617</c:v>
                </c:pt>
                <c:pt idx="724">
                  <c:v>17618</c:v>
                </c:pt>
                <c:pt idx="725">
                  <c:v>17619</c:v>
                </c:pt>
                <c:pt idx="726">
                  <c:v>17620</c:v>
                </c:pt>
                <c:pt idx="727">
                  <c:v>17621</c:v>
                </c:pt>
                <c:pt idx="728">
                  <c:v>17622</c:v>
                </c:pt>
                <c:pt idx="729">
                  <c:v>17623</c:v>
                </c:pt>
                <c:pt idx="730">
                  <c:v>17624</c:v>
                </c:pt>
                <c:pt idx="731">
                  <c:v>17625</c:v>
                </c:pt>
                <c:pt idx="732">
                  <c:v>17628</c:v>
                </c:pt>
                <c:pt idx="733">
                  <c:v>17629</c:v>
                </c:pt>
                <c:pt idx="734">
                  <c:v>17630</c:v>
                </c:pt>
                <c:pt idx="735">
                  <c:v>17631</c:v>
                </c:pt>
                <c:pt idx="736">
                  <c:v>17632</c:v>
                </c:pt>
                <c:pt idx="737">
                  <c:v>17633</c:v>
                </c:pt>
                <c:pt idx="738">
                  <c:v>17634</c:v>
                </c:pt>
                <c:pt idx="739">
                  <c:v>17635</c:v>
                </c:pt>
                <c:pt idx="740">
                  <c:v>17636</c:v>
                </c:pt>
                <c:pt idx="741">
                  <c:v>17637</c:v>
                </c:pt>
                <c:pt idx="742">
                  <c:v>17638</c:v>
                </c:pt>
                <c:pt idx="743">
                  <c:v>17639</c:v>
                </c:pt>
                <c:pt idx="744">
                  <c:v>17640</c:v>
                </c:pt>
                <c:pt idx="745">
                  <c:v>17641</c:v>
                </c:pt>
                <c:pt idx="746">
                  <c:v>17642</c:v>
                </c:pt>
                <c:pt idx="747">
                  <c:v>17643</c:v>
                </c:pt>
                <c:pt idx="748">
                  <c:v>17644</c:v>
                </c:pt>
                <c:pt idx="749">
                  <c:v>17645</c:v>
                </c:pt>
                <c:pt idx="750">
                  <c:v>17646</c:v>
                </c:pt>
                <c:pt idx="751">
                  <c:v>17647</c:v>
                </c:pt>
                <c:pt idx="752">
                  <c:v>17648</c:v>
                </c:pt>
                <c:pt idx="753">
                  <c:v>17649</c:v>
                </c:pt>
                <c:pt idx="754">
                  <c:v>17650</c:v>
                </c:pt>
                <c:pt idx="755">
                  <c:v>17651</c:v>
                </c:pt>
                <c:pt idx="756">
                  <c:v>17652</c:v>
                </c:pt>
                <c:pt idx="757">
                  <c:v>17653</c:v>
                </c:pt>
                <c:pt idx="758">
                  <c:v>17654</c:v>
                </c:pt>
                <c:pt idx="759">
                  <c:v>17655</c:v>
                </c:pt>
                <c:pt idx="760">
                  <c:v>17656</c:v>
                </c:pt>
                <c:pt idx="761">
                  <c:v>17657</c:v>
                </c:pt>
                <c:pt idx="762">
                  <c:v>17658</c:v>
                </c:pt>
                <c:pt idx="763">
                  <c:v>17659</c:v>
                </c:pt>
                <c:pt idx="764">
                  <c:v>17660</c:v>
                </c:pt>
                <c:pt idx="765">
                  <c:v>17661</c:v>
                </c:pt>
                <c:pt idx="766">
                  <c:v>17662</c:v>
                </c:pt>
                <c:pt idx="767">
                  <c:v>17663</c:v>
                </c:pt>
                <c:pt idx="768">
                  <c:v>17664</c:v>
                </c:pt>
                <c:pt idx="769">
                  <c:v>17665</c:v>
                </c:pt>
                <c:pt idx="770">
                  <c:v>17666</c:v>
                </c:pt>
                <c:pt idx="771">
                  <c:v>17667</c:v>
                </c:pt>
                <c:pt idx="772">
                  <c:v>17668</c:v>
                </c:pt>
                <c:pt idx="773">
                  <c:v>17669</c:v>
                </c:pt>
                <c:pt idx="774">
                  <c:v>17670</c:v>
                </c:pt>
                <c:pt idx="775">
                  <c:v>17671</c:v>
                </c:pt>
                <c:pt idx="776">
                  <c:v>17672</c:v>
                </c:pt>
                <c:pt idx="777">
                  <c:v>17673</c:v>
                </c:pt>
                <c:pt idx="778">
                  <c:v>17674</c:v>
                </c:pt>
                <c:pt idx="779">
                  <c:v>17675</c:v>
                </c:pt>
                <c:pt idx="780">
                  <c:v>17676</c:v>
                </c:pt>
                <c:pt idx="781">
                  <c:v>17677</c:v>
                </c:pt>
                <c:pt idx="782">
                  <c:v>17678</c:v>
                </c:pt>
                <c:pt idx="783">
                  <c:v>17679</c:v>
                </c:pt>
                <c:pt idx="784">
                  <c:v>17680</c:v>
                </c:pt>
                <c:pt idx="785">
                  <c:v>17681</c:v>
                </c:pt>
                <c:pt idx="786">
                  <c:v>17682</c:v>
                </c:pt>
                <c:pt idx="787">
                  <c:v>17683</c:v>
                </c:pt>
                <c:pt idx="788">
                  <c:v>17684</c:v>
                </c:pt>
                <c:pt idx="789">
                  <c:v>17685</c:v>
                </c:pt>
                <c:pt idx="790">
                  <c:v>17686</c:v>
                </c:pt>
                <c:pt idx="791">
                  <c:v>17687</c:v>
                </c:pt>
                <c:pt idx="792">
                  <c:v>17688</c:v>
                </c:pt>
                <c:pt idx="793">
                  <c:v>17689</c:v>
                </c:pt>
                <c:pt idx="794">
                  <c:v>17690</c:v>
                </c:pt>
                <c:pt idx="795">
                  <c:v>17691</c:v>
                </c:pt>
                <c:pt idx="796">
                  <c:v>17692</c:v>
                </c:pt>
                <c:pt idx="797">
                  <c:v>17693</c:v>
                </c:pt>
                <c:pt idx="798">
                  <c:v>17694</c:v>
                </c:pt>
                <c:pt idx="799">
                  <c:v>17695</c:v>
                </c:pt>
                <c:pt idx="800">
                  <c:v>17696</c:v>
                </c:pt>
                <c:pt idx="801">
                  <c:v>17697</c:v>
                </c:pt>
                <c:pt idx="802">
                  <c:v>17698</c:v>
                </c:pt>
                <c:pt idx="803">
                  <c:v>17699</c:v>
                </c:pt>
                <c:pt idx="804">
                  <c:v>17700</c:v>
                </c:pt>
                <c:pt idx="805">
                  <c:v>17701</c:v>
                </c:pt>
                <c:pt idx="806">
                  <c:v>17702</c:v>
                </c:pt>
                <c:pt idx="807">
                  <c:v>17703</c:v>
                </c:pt>
                <c:pt idx="808">
                  <c:v>17704</c:v>
                </c:pt>
                <c:pt idx="809">
                  <c:v>17705</c:v>
                </c:pt>
                <c:pt idx="810">
                  <c:v>17706</c:v>
                </c:pt>
                <c:pt idx="811">
                  <c:v>17707</c:v>
                </c:pt>
                <c:pt idx="812">
                  <c:v>17708</c:v>
                </c:pt>
                <c:pt idx="813">
                  <c:v>17709</c:v>
                </c:pt>
                <c:pt idx="814">
                  <c:v>17710</c:v>
                </c:pt>
                <c:pt idx="815">
                  <c:v>17711</c:v>
                </c:pt>
                <c:pt idx="816">
                  <c:v>17712</c:v>
                </c:pt>
                <c:pt idx="817">
                  <c:v>17713</c:v>
                </c:pt>
                <c:pt idx="818">
                  <c:v>17714</c:v>
                </c:pt>
                <c:pt idx="819">
                  <c:v>17715</c:v>
                </c:pt>
                <c:pt idx="820">
                  <c:v>17716</c:v>
                </c:pt>
                <c:pt idx="821">
                  <c:v>17717</c:v>
                </c:pt>
                <c:pt idx="822">
                  <c:v>17718</c:v>
                </c:pt>
                <c:pt idx="823">
                  <c:v>17719</c:v>
                </c:pt>
                <c:pt idx="824">
                  <c:v>17720</c:v>
                </c:pt>
                <c:pt idx="825">
                  <c:v>17721</c:v>
                </c:pt>
                <c:pt idx="826">
                  <c:v>17722</c:v>
                </c:pt>
                <c:pt idx="827">
                  <c:v>17723</c:v>
                </c:pt>
                <c:pt idx="828">
                  <c:v>17724</c:v>
                </c:pt>
                <c:pt idx="829">
                  <c:v>17725</c:v>
                </c:pt>
                <c:pt idx="830">
                  <c:v>17726</c:v>
                </c:pt>
                <c:pt idx="831">
                  <c:v>17727</c:v>
                </c:pt>
                <c:pt idx="832">
                  <c:v>17728</c:v>
                </c:pt>
                <c:pt idx="833">
                  <c:v>17729</c:v>
                </c:pt>
                <c:pt idx="834">
                  <c:v>17730</c:v>
                </c:pt>
                <c:pt idx="835">
                  <c:v>17731</c:v>
                </c:pt>
                <c:pt idx="836">
                  <c:v>17732</c:v>
                </c:pt>
                <c:pt idx="837">
                  <c:v>17733</c:v>
                </c:pt>
                <c:pt idx="838">
                  <c:v>17734</c:v>
                </c:pt>
                <c:pt idx="839">
                  <c:v>17735</c:v>
                </c:pt>
                <c:pt idx="840">
                  <c:v>17736</c:v>
                </c:pt>
                <c:pt idx="841">
                  <c:v>17737</c:v>
                </c:pt>
                <c:pt idx="842">
                  <c:v>17738</c:v>
                </c:pt>
                <c:pt idx="843">
                  <c:v>17739</c:v>
                </c:pt>
                <c:pt idx="844">
                  <c:v>17740</c:v>
                </c:pt>
                <c:pt idx="845">
                  <c:v>17741</c:v>
                </c:pt>
                <c:pt idx="846">
                  <c:v>17742</c:v>
                </c:pt>
                <c:pt idx="847">
                  <c:v>17743</c:v>
                </c:pt>
                <c:pt idx="848">
                  <c:v>17744</c:v>
                </c:pt>
                <c:pt idx="849">
                  <c:v>17745</c:v>
                </c:pt>
                <c:pt idx="850">
                  <c:v>17746</c:v>
                </c:pt>
                <c:pt idx="851">
                  <c:v>17747</c:v>
                </c:pt>
                <c:pt idx="852">
                  <c:v>17748</c:v>
                </c:pt>
                <c:pt idx="853">
                  <c:v>17749</c:v>
                </c:pt>
                <c:pt idx="854">
                  <c:v>17750</c:v>
                </c:pt>
                <c:pt idx="855">
                  <c:v>17751</c:v>
                </c:pt>
                <c:pt idx="856">
                  <c:v>17752</c:v>
                </c:pt>
                <c:pt idx="857">
                  <c:v>17755</c:v>
                </c:pt>
                <c:pt idx="858">
                  <c:v>17756</c:v>
                </c:pt>
                <c:pt idx="859">
                  <c:v>17757</c:v>
                </c:pt>
                <c:pt idx="860">
                  <c:v>17758</c:v>
                </c:pt>
                <c:pt idx="861">
                  <c:v>17759</c:v>
                </c:pt>
                <c:pt idx="862">
                  <c:v>17760</c:v>
                </c:pt>
                <c:pt idx="863">
                  <c:v>17761</c:v>
                </c:pt>
                <c:pt idx="864">
                  <c:v>17762</c:v>
                </c:pt>
                <c:pt idx="865">
                  <c:v>17763</c:v>
                </c:pt>
                <c:pt idx="866">
                  <c:v>17764</c:v>
                </c:pt>
                <c:pt idx="867">
                  <c:v>17765</c:v>
                </c:pt>
                <c:pt idx="868">
                  <c:v>17766</c:v>
                </c:pt>
                <c:pt idx="869">
                  <c:v>17767</c:v>
                </c:pt>
                <c:pt idx="870">
                  <c:v>17768</c:v>
                </c:pt>
                <c:pt idx="871">
                  <c:v>17769</c:v>
                </c:pt>
                <c:pt idx="872">
                  <c:v>17770</c:v>
                </c:pt>
                <c:pt idx="873">
                  <c:v>17771</c:v>
                </c:pt>
                <c:pt idx="874">
                  <c:v>17772</c:v>
                </c:pt>
                <c:pt idx="875">
                  <c:v>17773</c:v>
                </c:pt>
                <c:pt idx="876">
                  <c:v>17774</c:v>
                </c:pt>
                <c:pt idx="877">
                  <c:v>17775</c:v>
                </c:pt>
                <c:pt idx="878">
                  <c:v>17776</c:v>
                </c:pt>
                <c:pt idx="879">
                  <c:v>17777</c:v>
                </c:pt>
                <c:pt idx="880">
                  <c:v>17778</c:v>
                </c:pt>
                <c:pt idx="881">
                  <c:v>17779</c:v>
                </c:pt>
                <c:pt idx="882">
                  <c:v>17780</c:v>
                </c:pt>
                <c:pt idx="883">
                  <c:v>17781</c:v>
                </c:pt>
                <c:pt idx="884">
                  <c:v>17782</c:v>
                </c:pt>
                <c:pt idx="885">
                  <c:v>17783</c:v>
                </c:pt>
                <c:pt idx="886">
                  <c:v>17784</c:v>
                </c:pt>
                <c:pt idx="887">
                  <c:v>17785</c:v>
                </c:pt>
                <c:pt idx="888">
                  <c:v>17786</c:v>
                </c:pt>
                <c:pt idx="889">
                  <c:v>17787</c:v>
                </c:pt>
                <c:pt idx="890">
                  <c:v>17788</c:v>
                </c:pt>
                <c:pt idx="891">
                  <c:v>17789</c:v>
                </c:pt>
                <c:pt idx="892">
                  <c:v>17790</c:v>
                </c:pt>
                <c:pt idx="893">
                  <c:v>17791</c:v>
                </c:pt>
                <c:pt idx="894">
                  <c:v>17792</c:v>
                </c:pt>
                <c:pt idx="895">
                  <c:v>17793</c:v>
                </c:pt>
                <c:pt idx="896">
                  <c:v>17794</c:v>
                </c:pt>
                <c:pt idx="897">
                  <c:v>17795</c:v>
                </c:pt>
                <c:pt idx="898">
                  <c:v>17796</c:v>
                </c:pt>
                <c:pt idx="899">
                  <c:v>17797</c:v>
                </c:pt>
                <c:pt idx="900">
                  <c:v>17798</c:v>
                </c:pt>
                <c:pt idx="901">
                  <c:v>17799</c:v>
                </c:pt>
                <c:pt idx="902">
                  <c:v>17800</c:v>
                </c:pt>
                <c:pt idx="903">
                  <c:v>17801</c:v>
                </c:pt>
                <c:pt idx="904">
                  <c:v>17802</c:v>
                </c:pt>
                <c:pt idx="905">
                  <c:v>17803</c:v>
                </c:pt>
                <c:pt idx="906">
                  <c:v>17804</c:v>
                </c:pt>
                <c:pt idx="907">
                  <c:v>17805</c:v>
                </c:pt>
                <c:pt idx="908">
                  <c:v>17806</c:v>
                </c:pt>
                <c:pt idx="909">
                  <c:v>17807</c:v>
                </c:pt>
                <c:pt idx="910">
                  <c:v>17808</c:v>
                </c:pt>
                <c:pt idx="911">
                  <c:v>17809</c:v>
                </c:pt>
                <c:pt idx="912">
                  <c:v>17810</c:v>
                </c:pt>
                <c:pt idx="913">
                  <c:v>17811</c:v>
                </c:pt>
                <c:pt idx="914">
                  <c:v>17812</c:v>
                </c:pt>
                <c:pt idx="915">
                  <c:v>17813</c:v>
                </c:pt>
                <c:pt idx="916">
                  <c:v>17814</c:v>
                </c:pt>
                <c:pt idx="917">
                  <c:v>17815</c:v>
                </c:pt>
                <c:pt idx="918">
                  <c:v>17816</c:v>
                </c:pt>
                <c:pt idx="919">
                  <c:v>17817</c:v>
                </c:pt>
                <c:pt idx="920">
                  <c:v>17818</c:v>
                </c:pt>
                <c:pt idx="921">
                  <c:v>17819</c:v>
                </c:pt>
                <c:pt idx="922">
                  <c:v>17820</c:v>
                </c:pt>
                <c:pt idx="923">
                  <c:v>17821</c:v>
                </c:pt>
                <c:pt idx="924">
                  <c:v>17822</c:v>
                </c:pt>
                <c:pt idx="925">
                  <c:v>17823</c:v>
                </c:pt>
                <c:pt idx="926">
                  <c:v>17824</c:v>
                </c:pt>
                <c:pt idx="927">
                  <c:v>17825</c:v>
                </c:pt>
                <c:pt idx="928">
                  <c:v>17826</c:v>
                </c:pt>
                <c:pt idx="929">
                  <c:v>17827</c:v>
                </c:pt>
                <c:pt idx="930">
                  <c:v>17828</c:v>
                </c:pt>
                <c:pt idx="931">
                  <c:v>17829</c:v>
                </c:pt>
                <c:pt idx="932">
                  <c:v>17830</c:v>
                </c:pt>
                <c:pt idx="933">
                  <c:v>17831</c:v>
                </c:pt>
                <c:pt idx="934">
                  <c:v>17832</c:v>
                </c:pt>
                <c:pt idx="935">
                  <c:v>17833</c:v>
                </c:pt>
                <c:pt idx="936">
                  <c:v>17834</c:v>
                </c:pt>
                <c:pt idx="937">
                  <c:v>17835</c:v>
                </c:pt>
                <c:pt idx="938">
                  <c:v>17836</c:v>
                </c:pt>
                <c:pt idx="939">
                  <c:v>17837</c:v>
                </c:pt>
                <c:pt idx="940">
                  <c:v>17838</c:v>
                </c:pt>
                <c:pt idx="941">
                  <c:v>17839</c:v>
                </c:pt>
                <c:pt idx="942">
                  <c:v>17840</c:v>
                </c:pt>
                <c:pt idx="943">
                  <c:v>17841</c:v>
                </c:pt>
                <c:pt idx="944">
                  <c:v>17842</c:v>
                </c:pt>
                <c:pt idx="945">
                  <c:v>17843</c:v>
                </c:pt>
                <c:pt idx="946">
                  <c:v>17844</c:v>
                </c:pt>
                <c:pt idx="947">
                  <c:v>17845</c:v>
                </c:pt>
                <c:pt idx="948">
                  <c:v>17846</c:v>
                </c:pt>
                <c:pt idx="949">
                  <c:v>17847</c:v>
                </c:pt>
                <c:pt idx="950">
                  <c:v>17848</c:v>
                </c:pt>
                <c:pt idx="951">
                  <c:v>17849</c:v>
                </c:pt>
                <c:pt idx="952">
                  <c:v>17850</c:v>
                </c:pt>
                <c:pt idx="953">
                  <c:v>17851</c:v>
                </c:pt>
                <c:pt idx="954">
                  <c:v>17852</c:v>
                </c:pt>
                <c:pt idx="955">
                  <c:v>17853</c:v>
                </c:pt>
                <c:pt idx="956">
                  <c:v>17854</c:v>
                </c:pt>
                <c:pt idx="957">
                  <c:v>17855</c:v>
                </c:pt>
                <c:pt idx="958">
                  <c:v>17856</c:v>
                </c:pt>
                <c:pt idx="959">
                  <c:v>17857</c:v>
                </c:pt>
                <c:pt idx="960">
                  <c:v>17858</c:v>
                </c:pt>
                <c:pt idx="961">
                  <c:v>17859</c:v>
                </c:pt>
                <c:pt idx="962">
                  <c:v>17860</c:v>
                </c:pt>
                <c:pt idx="963">
                  <c:v>17861</c:v>
                </c:pt>
                <c:pt idx="964">
                  <c:v>17862</c:v>
                </c:pt>
                <c:pt idx="965">
                  <c:v>17863</c:v>
                </c:pt>
                <c:pt idx="966">
                  <c:v>17864</c:v>
                </c:pt>
                <c:pt idx="967">
                  <c:v>17865</c:v>
                </c:pt>
                <c:pt idx="968">
                  <c:v>17866</c:v>
                </c:pt>
                <c:pt idx="969">
                  <c:v>17867</c:v>
                </c:pt>
                <c:pt idx="970">
                  <c:v>17868</c:v>
                </c:pt>
                <c:pt idx="971">
                  <c:v>17869</c:v>
                </c:pt>
                <c:pt idx="972">
                  <c:v>17870</c:v>
                </c:pt>
                <c:pt idx="973">
                  <c:v>17871</c:v>
                </c:pt>
                <c:pt idx="974">
                  <c:v>17872</c:v>
                </c:pt>
                <c:pt idx="975">
                  <c:v>17873</c:v>
                </c:pt>
                <c:pt idx="976">
                  <c:v>17874</c:v>
                </c:pt>
                <c:pt idx="977">
                  <c:v>17875</c:v>
                </c:pt>
                <c:pt idx="978">
                  <c:v>17876</c:v>
                </c:pt>
                <c:pt idx="979">
                  <c:v>17877</c:v>
                </c:pt>
                <c:pt idx="980">
                  <c:v>17878</c:v>
                </c:pt>
                <c:pt idx="981">
                  <c:v>17879</c:v>
                </c:pt>
                <c:pt idx="982">
                  <c:v>17880</c:v>
                </c:pt>
                <c:pt idx="983">
                  <c:v>17881</c:v>
                </c:pt>
                <c:pt idx="984">
                  <c:v>17882</c:v>
                </c:pt>
                <c:pt idx="985">
                  <c:v>17883</c:v>
                </c:pt>
                <c:pt idx="986">
                  <c:v>17884</c:v>
                </c:pt>
                <c:pt idx="987">
                  <c:v>17885</c:v>
                </c:pt>
                <c:pt idx="988">
                  <c:v>17886</c:v>
                </c:pt>
                <c:pt idx="989">
                  <c:v>17887</c:v>
                </c:pt>
                <c:pt idx="990">
                  <c:v>17888</c:v>
                </c:pt>
                <c:pt idx="991">
                  <c:v>17889</c:v>
                </c:pt>
                <c:pt idx="992">
                  <c:v>17890</c:v>
                </c:pt>
                <c:pt idx="993">
                  <c:v>17891</c:v>
                </c:pt>
                <c:pt idx="994">
                  <c:v>17892</c:v>
                </c:pt>
                <c:pt idx="995">
                  <c:v>17893</c:v>
                </c:pt>
                <c:pt idx="996">
                  <c:v>17894</c:v>
                </c:pt>
                <c:pt idx="997">
                  <c:v>17895</c:v>
                </c:pt>
                <c:pt idx="998">
                  <c:v>17896</c:v>
                </c:pt>
                <c:pt idx="999">
                  <c:v>17897</c:v>
                </c:pt>
                <c:pt idx="1000">
                  <c:v>17898</c:v>
                </c:pt>
                <c:pt idx="1001">
                  <c:v>17899</c:v>
                </c:pt>
                <c:pt idx="1002">
                  <c:v>17900</c:v>
                </c:pt>
                <c:pt idx="1003">
                  <c:v>17901</c:v>
                </c:pt>
                <c:pt idx="1004">
                  <c:v>17902</c:v>
                </c:pt>
                <c:pt idx="1005">
                  <c:v>17903</c:v>
                </c:pt>
                <c:pt idx="1006">
                  <c:v>17904</c:v>
                </c:pt>
                <c:pt idx="1007">
                  <c:v>17905</c:v>
                </c:pt>
                <c:pt idx="1008">
                  <c:v>17906</c:v>
                </c:pt>
                <c:pt idx="1009">
                  <c:v>17907</c:v>
                </c:pt>
                <c:pt idx="1010">
                  <c:v>17908</c:v>
                </c:pt>
                <c:pt idx="1011">
                  <c:v>17909</c:v>
                </c:pt>
                <c:pt idx="1012">
                  <c:v>17910</c:v>
                </c:pt>
                <c:pt idx="1013">
                  <c:v>17911</c:v>
                </c:pt>
                <c:pt idx="1014">
                  <c:v>17912</c:v>
                </c:pt>
                <c:pt idx="1015">
                  <c:v>17913</c:v>
                </c:pt>
                <c:pt idx="1016">
                  <c:v>17914</c:v>
                </c:pt>
                <c:pt idx="1017">
                  <c:v>17915</c:v>
                </c:pt>
                <c:pt idx="1018">
                  <c:v>17916</c:v>
                </c:pt>
                <c:pt idx="1019">
                  <c:v>17917</c:v>
                </c:pt>
                <c:pt idx="1020">
                  <c:v>17918</c:v>
                </c:pt>
                <c:pt idx="1021">
                  <c:v>17919</c:v>
                </c:pt>
                <c:pt idx="1022">
                  <c:v>17920</c:v>
                </c:pt>
                <c:pt idx="1023">
                  <c:v>17921</c:v>
                </c:pt>
                <c:pt idx="1024">
                  <c:v>17922</c:v>
                </c:pt>
                <c:pt idx="1025">
                  <c:v>17923</c:v>
                </c:pt>
                <c:pt idx="1026">
                  <c:v>17924</c:v>
                </c:pt>
                <c:pt idx="1027">
                  <c:v>17925</c:v>
                </c:pt>
                <c:pt idx="1028">
                  <c:v>17926</c:v>
                </c:pt>
                <c:pt idx="1029">
                  <c:v>17927</c:v>
                </c:pt>
                <c:pt idx="1030">
                  <c:v>17928</c:v>
                </c:pt>
                <c:pt idx="1031">
                  <c:v>17929</c:v>
                </c:pt>
                <c:pt idx="1032">
                  <c:v>17930</c:v>
                </c:pt>
                <c:pt idx="1033">
                  <c:v>17931</c:v>
                </c:pt>
                <c:pt idx="1034">
                  <c:v>17932</c:v>
                </c:pt>
                <c:pt idx="1035">
                  <c:v>17933</c:v>
                </c:pt>
                <c:pt idx="1036">
                  <c:v>17934</c:v>
                </c:pt>
                <c:pt idx="1037">
                  <c:v>17935</c:v>
                </c:pt>
                <c:pt idx="1038">
                  <c:v>17936</c:v>
                </c:pt>
                <c:pt idx="1039">
                  <c:v>17937</c:v>
                </c:pt>
                <c:pt idx="1040">
                  <c:v>17938</c:v>
                </c:pt>
                <c:pt idx="1041">
                  <c:v>17939</c:v>
                </c:pt>
                <c:pt idx="1042">
                  <c:v>17940</c:v>
                </c:pt>
                <c:pt idx="1043">
                  <c:v>17941</c:v>
                </c:pt>
                <c:pt idx="1044">
                  <c:v>17942</c:v>
                </c:pt>
                <c:pt idx="1045">
                  <c:v>17943</c:v>
                </c:pt>
                <c:pt idx="1046">
                  <c:v>17944</c:v>
                </c:pt>
                <c:pt idx="1047">
                  <c:v>17945</c:v>
                </c:pt>
                <c:pt idx="1048">
                  <c:v>17946</c:v>
                </c:pt>
                <c:pt idx="1049">
                  <c:v>17947</c:v>
                </c:pt>
                <c:pt idx="1050">
                  <c:v>17948</c:v>
                </c:pt>
                <c:pt idx="1051">
                  <c:v>17949</c:v>
                </c:pt>
                <c:pt idx="1052">
                  <c:v>17950</c:v>
                </c:pt>
                <c:pt idx="1053">
                  <c:v>17951</c:v>
                </c:pt>
                <c:pt idx="1054">
                  <c:v>17952</c:v>
                </c:pt>
                <c:pt idx="1055">
                  <c:v>17953</c:v>
                </c:pt>
                <c:pt idx="1056">
                  <c:v>17954</c:v>
                </c:pt>
                <c:pt idx="1057">
                  <c:v>17955</c:v>
                </c:pt>
                <c:pt idx="1058">
                  <c:v>17956</c:v>
                </c:pt>
                <c:pt idx="1059">
                  <c:v>17957</c:v>
                </c:pt>
                <c:pt idx="1060">
                  <c:v>17958</c:v>
                </c:pt>
                <c:pt idx="1061">
                  <c:v>17959</c:v>
                </c:pt>
                <c:pt idx="1062">
                  <c:v>17960</c:v>
                </c:pt>
                <c:pt idx="1063">
                  <c:v>17961</c:v>
                </c:pt>
                <c:pt idx="1064">
                  <c:v>17962</c:v>
                </c:pt>
                <c:pt idx="1065">
                  <c:v>17963</c:v>
                </c:pt>
                <c:pt idx="1066">
                  <c:v>17964</c:v>
                </c:pt>
                <c:pt idx="1067">
                  <c:v>17965</c:v>
                </c:pt>
                <c:pt idx="1068">
                  <c:v>17966</c:v>
                </c:pt>
                <c:pt idx="1069">
                  <c:v>17967</c:v>
                </c:pt>
                <c:pt idx="1070">
                  <c:v>17968</c:v>
                </c:pt>
                <c:pt idx="1071">
                  <c:v>17969</c:v>
                </c:pt>
                <c:pt idx="1072">
                  <c:v>17970</c:v>
                </c:pt>
                <c:pt idx="1073">
                  <c:v>17971</c:v>
                </c:pt>
                <c:pt idx="1074">
                  <c:v>17972</c:v>
                </c:pt>
                <c:pt idx="1075">
                  <c:v>17973</c:v>
                </c:pt>
                <c:pt idx="1076">
                  <c:v>17974</c:v>
                </c:pt>
                <c:pt idx="1077">
                  <c:v>17975</c:v>
                </c:pt>
                <c:pt idx="1078">
                  <c:v>17976</c:v>
                </c:pt>
                <c:pt idx="1079">
                  <c:v>17977</c:v>
                </c:pt>
                <c:pt idx="1080">
                  <c:v>17978</c:v>
                </c:pt>
                <c:pt idx="1081">
                  <c:v>17979</c:v>
                </c:pt>
                <c:pt idx="1082">
                  <c:v>17980</c:v>
                </c:pt>
                <c:pt idx="1083">
                  <c:v>17981</c:v>
                </c:pt>
                <c:pt idx="1084">
                  <c:v>17982</c:v>
                </c:pt>
                <c:pt idx="1085">
                  <c:v>17983</c:v>
                </c:pt>
                <c:pt idx="1086">
                  <c:v>17984</c:v>
                </c:pt>
                <c:pt idx="1087">
                  <c:v>17985</c:v>
                </c:pt>
                <c:pt idx="1088">
                  <c:v>17986</c:v>
                </c:pt>
                <c:pt idx="1089">
                  <c:v>17987</c:v>
                </c:pt>
                <c:pt idx="1090">
                  <c:v>17988</c:v>
                </c:pt>
                <c:pt idx="1091">
                  <c:v>17989</c:v>
                </c:pt>
                <c:pt idx="1092">
                  <c:v>17990</c:v>
                </c:pt>
                <c:pt idx="1093">
                  <c:v>17991</c:v>
                </c:pt>
                <c:pt idx="1094">
                  <c:v>17992</c:v>
                </c:pt>
                <c:pt idx="1095">
                  <c:v>17993</c:v>
                </c:pt>
                <c:pt idx="1096">
                  <c:v>17994</c:v>
                </c:pt>
                <c:pt idx="1097">
                  <c:v>17995</c:v>
                </c:pt>
                <c:pt idx="1098">
                  <c:v>17996</c:v>
                </c:pt>
                <c:pt idx="1099">
                  <c:v>17997</c:v>
                </c:pt>
                <c:pt idx="1100">
                  <c:v>17998</c:v>
                </c:pt>
                <c:pt idx="1101">
                  <c:v>17999</c:v>
                </c:pt>
                <c:pt idx="1102">
                  <c:v>18000</c:v>
                </c:pt>
                <c:pt idx="1103">
                  <c:v>18001</c:v>
                </c:pt>
                <c:pt idx="1104">
                  <c:v>18002</c:v>
                </c:pt>
                <c:pt idx="1105">
                  <c:v>18003</c:v>
                </c:pt>
                <c:pt idx="1106">
                  <c:v>18004</c:v>
                </c:pt>
                <c:pt idx="1107">
                  <c:v>18005</c:v>
                </c:pt>
                <c:pt idx="1108">
                  <c:v>18006</c:v>
                </c:pt>
                <c:pt idx="1109">
                  <c:v>18007</c:v>
                </c:pt>
                <c:pt idx="1110">
                  <c:v>18008</c:v>
                </c:pt>
                <c:pt idx="1111">
                  <c:v>18009</c:v>
                </c:pt>
                <c:pt idx="1112">
                  <c:v>18010</c:v>
                </c:pt>
                <c:pt idx="1113">
                  <c:v>18011</c:v>
                </c:pt>
                <c:pt idx="1114">
                  <c:v>18012</c:v>
                </c:pt>
                <c:pt idx="1115">
                  <c:v>18013</c:v>
                </c:pt>
                <c:pt idx="1116">
                  <c:v>18014</c:v>
                </c:pt>
                <c:pt idx="1117">
                  <c:v>18015</c:v>
                </c:pt>
                <c:pt idx="1118">
                  <c:v>18016</c:v>
                </c:pt>
                <c:pt idx="1119">
                  <c:v>18017</c:v>
                </c:pt>
                <c:pt idx="1120">
                  <c:v>18018</c:v>
                </c:pt>
                <c:pt idx="1121">
                  <c:v>18019</c:v>
                </c:pt>
                <c:pt idx="1122">
                  <c:v>18020</c:v>
                </c:pt>
                <c:pt idx="1123">
                  <c:v>18021</c:v>
                </c:pt>
                <c:pt idx="1124">
                  <c:v>18022</c:v>
                </c:pt>
                <c:pt idx="1125">
                  <c:v>18023</c:v>
                </c:pt>
                <c:pt idx="1126">
                  <c:v>18024</c:v>
                </c:pt>
                <c:pt idx="1127">
                  <c:v>18025</c:v>
                </c:pt>
                <c:pt idx="1128">
                  <c:v>18026</c:v>
                </c:pt>
                <c:pt idx="1129">
                  <c:v>18027</c:v>
                </c:pt>
                <c:pt idx="1130">
                  <c:v>18028</c:v>
                </c:pt>
                <c:pt idx="1131">
                  <c:v>18029</c:v>
                </c:pt>
                <c:pt idx="1132">
                  <c:v>18030</c:v>
                </c:pt>
                <c:pt idx="1133">
                  <c:v>18031</c:v>
                </c:pt>
                <c:pt idx="1134">
                  <c:v>18032</c:v>
                </c:pt>
                <c:pt idx="1135">
                  <c:v>18033</c:v>
                </c:pt>
                <c:pt idx="1136">
                  <c:v>18034</c:v>
                </c:pt>
                <c:pt idx="1137">
                  <c:v>18035</c:v>
                </c:pt>
                <c:pt idx="1138">
                  <c:v>18036</c:v>
                </c:pt>
                <c:pt idx="1139">
                  <c:v>18037</c:v>
                </c:pt>
                <c:pt idx="1140">
                  <c:v>18038</c:v>
                </c:pt>
                <c:pt idx="1141">
                  <c:v>18039</c:v>
                </c:pt>
                <c:pt idx="1142">
                  <c:v>18040</c:v>
                </c:pt>
                <c:pt idx="1143">
                  <c:v>18041</c:v>
                </c:pt>
                <c:pt idx="1144">
                  <c:v>18042</c:v>
                </c:pt>
                <c:pt idx="1145">
                  <c:v>18043</c:v>
                </c:pt>
                <c:pt idx="1146">
                  <c:v>18044</c:v>
                </c:pt>
                <c:pt idx="1147">
                  <c:v>18045</c:v>
                </c:pt>
                <c:pt idx="1148">
                  <c:v>18046</c:v>
                </c:pt>
                <c:pt idx="1149">
                  <c:v>18047</c:v>
                </c:pt>
                <c:pt idx="1150">
                  <c:v>18048</c:v>
                </c:pt>
                <c:pt idx="1151">
                  <c:v>18049</c:v>
                </c:pt>
                <c:pt idx="1152">
                  <c:v>18050</c:v>
                </c:pt>
                <c:pt idx="1153">
                  <c:v>18051</c:v>
                </c:pt>
                <c:pt idx="1154">
                  <c:v>18052</c:v>
                </c:pt>
                <c:pt idx="1155">
                  <c:v>18053</c:v>
                </c:pt>
                <c:pt idx="1156">
                  <c:v>18054</c:v>
                </c:pt>
                <c:pt idx="1157">
                  <c:v>18055</c:v>
                </c:pt>
                <c:pt idx="1158">
                  <c:v>18056</c:v>
                </c:pt>
                <c:pt idx="1159">
                  <c:v>18057</c:v>
                </c:pt>
                <c:pt idx="1160">
                  <c:v>18058</c:v>
                </c:pt>
                <c:pt idx="1161">
                  <c:v>18059</c:v>
                </c:pt>
                <c:pt idx="1162">
                  <c:v>18060</c:v>
                </c:pt>
                <c:pt idx="1163">
                  <c:v>18061</c:v>
                </c:pt>
                <c:pt idx="1164">
                  <c:v>18062</c:v>
                </c:pt>
                <c:pt idx="1165">
                  <c:v>18063</c:v>
                </c:pt>
                <c:pt idx="1166">
                  <c:v>18064</c:v>
                </c:pt>
                <c:pt idx="1167">
                  <c:v>18065</c:v>
                </c:pt>
                <c:pt idx="1168">
                  <c:v>18066</c:v>
                </c:pt>
                <c:pt idx="1169">
                  <c:v>18067</c:v>
                </c:pt>
                <c:pt idx="1170">
                  <c:v>18068</c:v>
                </c:pt>
                <c:pt idx="1171">
                  <c:v>18069</c:v>
                </c:pt>
                <c:pt idx="1172">
                  <c:v>18070</c:v>
                </c:pt>
                <c:pt idx="1173">
                  <c:v>18071</c:v>
                </c:pt>
                <c:pt idx="1174">
                  <c:v>18072</c:v>
                </c:pt>
                <c:pt idx="1175">
                  <c:v>18073</c:v>
                </c:pt>
                <c:pt idx="1176">
                  <c:v>18074</c:v>
                </c:pt>
                <c:pt idx="1177">
                  <c:v>18075</c:v>
                </c:pt>
                <c:pt idx="1178">
                  <c:v>18076</c:v>
                </c:pt>
                <c:pt idx="1179">
                  <c:v>18077</c:v>
                </c:pt>
                <c:pt idx="1180">
                  <c:v>18078</c:v>
                </c:pt>
                <c:pt idx="1181">
                  <c:v>18079</c:v>
                </c:pt>
                <c:pt idx="1182">
                  <c:v>18080</c:v>
                </c:pt>
                <c:pt idx="1183">
                  <c:v>18081</c:v>
                </c:pt>
                <c:pt idx="1184">
                  <c:v>18082</c:v>
                </c:pt>
                <c:pt idx="1185">
                  <c:v>18083</c:v>
                </c:pt>
                <c:pt idx="1186">
                  <c:v>18084</c:v>
                </c:pt>
                <c:pt idx="1187">
                  <c:v>18085</c:v>
                </c:pt>
                <c:pt idx="1188">
                  <c:v>18086</c:v>
                </c:pt>
                <c:pt idx="1189">
                  <c:v>18087</c:v>
                </c:pt>
                <c:pt idx="1190">
                  <c:v>18088</c:v>
                </c:pt>
                <c:pt idx="1191">
                  <c:v>18089</c:v>
                </c:pt>
                <c:pt idx="1192">
                  <c:v>18090</c:v>
                </c:pt>
                <c:pt idx="1193">
                  <c:v>18091</c:v>
                </c:pt>
                <c:pt idx="1194">
                  <c:v>18092</c:v>
                </c:pt>
                <c:pt idx="1195">
                  <c:v>18093</c:v>
                </c:pt>
                <c:pt idx="1196">
                  <c:v>18094</c:v>
                </c:pt>
                <c:pt idx="1197">
                  <c:v>18095</c:v>
                </c:pt>
                <c:pt idx="1198">
                  <c:v>18096</c:v>
                </c:pt>
                <c:pt idx="1199">
                  <c:v>18097</c:v>
                </c:pt>
                <c:pt idx="1200">
                  <c:v>18098</c:v>
                </c:pt>
                <c:pt idx="1201">
                  <c:v>18099</c:v>
                </c:pt>
                <c:pt idx="1202">
                  <c:v>18100</c:v>
                </c:pt>
                <c:pt idx="1203">
                  <c:v>18101</c:v>
                </c:pt>
                <c:pt idx="1204">
                  <c:v>18102</c:v>
                </c:pt>
                <c:pt idx="1205">
                  <c:v>18103</c:v>
                </c:pt>
                <c:pt idx="1206">
                  <c:v>18104</c:v>
                </c:pt>
                <c:pt idx="1207">
                  <c:v>18105</c:v>
                </c:pt>
                <c:pt idx="1208">
                  <c:v>18106</c:v>
                </c:pt>
                <c:pt idx="1209">
                  <c:v>18107</c:v>
                </c:pt>
                <c:pt idx="1210">
                  <c:v>18108</c:v>
                </c:pt>
                <c:pt idx="1211">
                  <c:v>18109</c:v>
                </c:pt>
                <c:pt idx="1212">
                  <c:v>18110</c:v>
                </c:pt>
                <c:pt idx="1213">
                  <c:v>18111</c:v>
                </c:pt>
                <c:pt idx="1214">
                  <c:v>18112</c:v>
                </c:pt>
                <c:pt idx="1215">
                  <c:v>18113</c:v>
                </c:pt>
                <c:pt idx="1216">
                  <c:v>18114</c:v>
                </c:pt>
                <c:pt idx="1217">
                  <c:v>18115</c:v>
                </c:pt>
                <c:pt idx="1218">
                  <c:v>18116</c:v>
                </c:pt>
                <c:pt idx="1219">
                  <c:v>18117</c:v>
                </c:pt>
                <c:pt idx="1220">
                  <c:v>18118</c:v>
                </c:pt>
                <c:pt idx="1221">
                  <c:v>18119</c:v>
                </c:pt>
                <c:pt idx="1222">
                  <c:v>18120</c:v>
                </c:pt>
                <c:pt idx="1223">
                  <c:v>18121</c:v>
                </c:pt>
                <c:pt idx="1224">
                  <c:v>18122</c:v>
                </c:pt>
                <c:pt idx="1225">
                  <c:v>18123</c:v>
                </c:pt>
                <c:pt idx="1226">
                  <c:v>18124</c:v>
                </c:pt>
                <c:pt idx="1227">
                  <c:v>18125</c:v>
                </c:pt>
                <c:pt idx="1228">
                  <c:v>18126</c:v>
                </c:pt>
                <c:pt idx="1229">
                  <c:v>18127</c:v>
                </c:pt>
                <c:pt idx="1230">
                  <c:v>18128</c:v>
                </c:pt>
                <c:pt idx="1231">
                  <c:v>18129</c:v>
                </c:pt>
                <c:pt idx="1232">
                  <c:v>18130</c:v>
                </c:pt>
                <c:pt idx="1233">
                  <c:v>18131</c:v>
                </c:pt>
                <c:pt idx="1234">
                  <c:v>18132</c:v>
                </c:pt>
                <c:pt idx="1235">
                  <c:v>18133</c:v>
                </c:pt>
                <c:pt idx="1236">
                  <c:v>18134</c:v>
                </c:pt>
                <c:pt idx="1237">
                  <c:v>18135</c:v>
                </c:pt>
                <c:pt idx="1238">
                  <c:v>18136</c:v>
                </c:pt>
                <c:pt idx="1239">
                  <c:v>18137</c:v>
                </c:pt>
                <c:pt idx="1240">
                  <c:v>18138</c:v>
                </c:pt>
                <c:pt idx="1241">
                  <c:v>18139</c:v>
                </c:pt>
                <c:pt idx="1242">
                  <c:v>18140</c:v>
                </c:pt>
                <c:pt idx="1243">
                  <c:v>18141</c:v>
                </c:pt>
                <c:pt idx="1244">
                  <c:v>18142</c:v>
                </c:pt>
                <c:pt idx="1245">
                  <c:v>18143</c:v>
                </c:pt>
                <c:pt idx="1246">
                  <c:v>18144</c:v>
                </c:pt>
                <c:pt idx="1247">
                  <c:v>18145</c:v>
                </c:pt>
                <c:pt idx="1248">
                  <c:v>18146</c:v>
                </c:pt>
                <c:pt idx="1249">
                  <c:v>18147</c:v>
                </c:pt>
                <c:pt idx="1250">
                  <c:v>18148</c:v>
                </c:pt>
                <c:pt idx="1251">
                  <c:v>18149</c:v>
                </c:pt>
                <c:pt idx="1252">
                  <c:v>18150</c:v>
                </c:pt>
                <c:pt idx="1253">
                  <c:v>18151</c:v>
                </c:pt>
                <c:pt idx="1254">
                  <c:v>18152</c:v>
                </c:pt>
                <c:pt idx="1255">
                  <c:v>18153</c:v>
                </c:pt>
                <c:pt idx="1256">
                  <c:v>18154</c:v>
                </c:pt>
                <c:pt idx="1257">
                  <c:v>18155</c:v>
                </c:pt>
                <c:pt idx="1258">
                  <c:v>18156</c:v>
                </c:pt>
                <c:pt idx="1259">
                  <c:v>18157</c:v>
                </c:pt>
                <c:pt idx="1260">
                  <c:v>18158</c:v>
                </c:pt>
                <c:pt idx="1261">
                  <c:v>18159</c:v>
                </c:pt>
                <c:pt idx="1262">
                  <c:v>18160</c:v>
                </c:pt>
                <c:pt idx="1263">
                  <c:v>18161</c:v>
                </c:pt>
                <c:pt idx="1264">
                  <c:v>18162</c:v>
                </c:pt>
                <c:pt idx="1265">
                  <c:v>18163</c:v>
                </c:pt>
                <c:pt idx="1266">
                  <c:v>18164</c:v>
                </c:pt>
                <c:pt idx="1267">
                  <c:v>18165</c:v>
                </c:pt>
                <c:pt idx="1268">
                  <c:v>18166</c:v>
                </c:pt>
                <c:pt idx="1269">
                  <c:v>18167</c:v>
                </c:pt>
                <c:pt idx="1270">
                  <c:v>18168</c:v>
                </c:pt>
                <c:pt idx="1271">
                  <c:v>18169</c:v>
                </c:pt>
                <c:pt idx="1272">
                  <c:v>18170</c:v>
                </c:pt>
                <c:pt idx="1273">
                  <c:v>18171</c:v>
                </c:pt>
                <c:pt idx="1274">
                  <c:v>18172</c:v>
                </c:pt>
                <c:pt idx="1275">
                  <c:v>18173</c:v>
                </c:pt>
                <c:pt idx="1276">
                  <c:v>18174</c:v>
                </c:pt>
                <c:pt idx="1277">
                  <c:v>18175</c:v>
                </c:pt>
                <c:pt idx="1278">
                  <c:v>18176</c:v>
                </c:pt>
                <c:pt idx="1279">
                  <c:v>18177</c:v>
                </c:pt>
                <c:pt idx="1280">
                  <c:v>18178</c:v>
                </c:pt>
                <c:pt idx="1281">
                  <c:v>18179</c:v>
                </c:pt>
                <c:pt idx="1282">
                  <c:v>18180</c:v>
                </c:pt>
                <c:pt idx="1283">
                  <c:v>18181</c:v>
                </c:pt>
                <c:pt idx="1284">
                  <c:v>18182</c:v>
                </c:pt>
                <c:pt idx="1285">
                  <c:v>18183</c:v>
                </c:pt>
                <c:pt idx="1286">
                  <c:v>18184</c:v>
                </c:pt>
                <c:pt idx="1287">
                  <c:v>18185</c:v>
                </c:pt>
                <c:pt idx="1288">
                  <c:v>18186</c:v>
                </c:pt>
                <c:pt idx="1289">
                  <c:v>18187</c:v>
                </c:pt>
                <c:pt idx="1290">
                  <c:v>18188</c:v>
                </c:pt>
                <c:pt idx="1291">
                  <c:v>18189</c:v>
                </c:pt>
                <c:pt idx="1292">
                  <c:v>18190</c:v>
                </c:pt>
                <c:pt idx="1293">
                  <c:v>18191</c:v>
                </c:pt>
                <c:pt idx="1294">
                  <c:v>18192</c:v>
                </c:pt>
                <c:pt idx="1295">
                  <c:v>18193</c:v>
                </c:pt>
                <c:pt idx="1296">
                  <c:v>18194</c:v>
                </c:pt>
                <c:pt idx="1297">
                  <c:v>18195</c:v>
                </c:pt>
                <c:pt idx="1298">
                  <c:v>18196</c:v>
                </c:pt>
                <c:pt idx="1299">
                  <c:v>18197</c:v>
                </c:pt>
                <c:pt idx="1300">
                  <c:v>18198</c:v>
                </c:pt>
                <c:pt idx="1301">
                  <c:v>18199</c:v>
                </c:pt>
                <c:pt idx="1302">
                  <c:v>18200</c:v>
                </c:pt>
                <c:pt idx="1303">
                  <c:v>18201</c:v>
                </c:pt>
                <c:pt idx="1304">
                  <c:v>18202</c:v>
                </c:pt>
                <c:pt idx="1305">
                  <c:v>18203</c:v>
                </c:pt>
                <c:pt idx="1306">
                  <c:v>18204</c:v>
                </c:pt>
                <c:pt idx="1307">
                  <c:v>18205</c:v>
                </c:pt>
                <c:pt idx="1308">
                  <c:v>18206</c:v>
                </c:pt>
                <c:pt idx="1309">
                  <c:v>18207</c:v>
                </c:pt>
                <c:pt idx="1310">
                  <c:v>18208</c:v>
                </c:pt>
                <c:pt idx="1311">
                  <c:v>18209</c:v>
                </c:pt>
                <c:pt idx="1312">
                  <c:v>18210</c:v>
                </c:pt>
                <c:pt idx="1313">
                  <c:v>18211</c:v>
                </c:pt>
                <c:pt idx="1314">
                  <c:v>18212</c:v>
                </c:pt>
                <c:pt idx="1315">
                  <c:v>18213</c:v>
                </c:pt>
                <c:pt idx="1316">
                  <c:v>18214</c:v>
                </c:pt>
                <c:pt idx="1317">
                  <c:v>18215</c:v>
                </c:pt>
                <c:pt idx="1318">
                  <c:v>18216</c:v>
                </c:pt>
                <c:pt idx="1319">
                  <c:v>18217</c:v>
                </c:pt>
                <c:pt idx="1320">
                  <c:v>18218</c:v>
                </c:pt>
                <c:pt idx="1321">
                  <c:v>18219</c:v>
                </c:pt>
                <c:pt idx="1322">
                  <c:v>18220</c:v>
                </c:pt>
                <c:pt idx="1323">
                  <c:v>18221</c:v>
                </c:pt>
                <c:pt idx="1324">
                  <c:v>18222</c:v>
                </c:pt>
                <c:pt idx="1325">
                  <c:v>18223</c:v>
                </c:pt>
                <c:pt idx="1326">
                  <c:v>18224</c:v>
                </c:pt>
                <c:pt idx="1327">
                  <c:v>18225</c:v>
                </c:pt>
                <c:pt idx="1328">
                  <c:v>18226</c:v>
                </c:pt>
                <c:pt idx="1329">
                  <c:v>18227</c:v>
                </c:pt>
                <c:pt idx="1330">
                  <c:v>18228</c:v>
                </c:pt>
                <c:pt idx="1331">
                  <c:v>18229</c:v>
                </c:pt>
                <c:pt idx="1332">
                  <c:v>18230</c:v>
                </c:pt>
                <c:pt idx="1333">
                  <c:v>18231</c:v>
                </c:pt>
                <c:pt idx="1334">
                  <c:v>18232</c:v>
                </c:pt>
                <c:pt idx="1335">
                  <c:v>18233</c:v>
                </c:pt>
                <c:pt idx="1336">
                  <c:v>18234</c:v>
                </c:pt>
                <c:pt idx="1337">
                  <c:v>18235</c:v>
                </c:pt>
                <c:pt idx="1338">
                  <c:v>18236</c:v>
                </c:pt>
                <c:pt idx="1339">
                  <c:v>18237</c:v>
                </c:pt>
                <c:pt idx="1340">
                  <c:v>18238</c:v>
                </c:pt>
                <c:pt idx="1341">
                  <c:v>18239</c:v>
                </c:pt>
                <c:pt idx="1342">
                  <c:v>18240</c:v>
                </c:pt>
                <c:pt idx="1343">
                  <c:v>18241</c:v>
                </c:pt>
                <c:pt idx="1344">
                  <c:v>18242</c:v>
                </c:pt>
                <c:pt idx="1345">
                  <c:v>18243</c:v>
                </c:pt>
                <c:pt idx="1346">
                  <c:v>18244</c:v>
                </c:pt>
                <c:pt idx="1347">
                  <c:v>18245</c:v>
                </c:pt>
                <c:pt idx="1348">
                  <c:v>18246</c:v>
                </c:pt>
                <c:pt idx="1349">
                  <c:v>18247</c:v>
                </c:pt>
                <c:pt idx="1350">
                  <c:v>18248</c:v>
                </c:pt>
                <c:pt idx="1351">
                  <c:v>18249</c:v>
                </c:pt>
                <c:pt idx="1352">
                  <c:v>18250</c:v>
                </c:pt>
                <c:pt idx="1353">
                  <c:v>18251</c:v>
                </c:pt>
                <c:pt idx="1354">
                  <c:v>18252</c:v>
                </c:pt>
                <c:pt idx="1355">
                  <c:v>18253</c:v>
                </c:pt>
                <c:pt idx="1356">
                  <c:v>18254</c:v>
                </c:pt>
                <c:pt idx="1357">
                  <c:v>18255</c:v>
                </c:pt>
                <c:pt idx="1358">
                  <c:v>18256</c:v>
                </c:pt>
                <c:pt idx="1359">
                  <c:v>18257</c:v>
                </c:pt>
                <c:pt idx="1360">
                  <c:v>18258</c:v>
                </c:pt>
                <c:pt idx="1361">
                  <c:v>18259</c:v>
                </c:pt>
                <c:pt idx="1362">
                  <c:v>18260</c:v>
                </c:pt>
                <c:pt idx="1363">
                  <c:v>18261</c:v>
                </c:pt>
                <c:pt idx="1364">
                  <c:v>18262</c:v>
                </c:pt>
                <c:pt idx="1365">
                  <c:v>18263</c:v>
                </c:pt>
                <c:pt idx="1366">
                  <c:v>18264</c:v>
                </c:pt>
                <c:pt idx="1367">
                  <c:v>18265</c:v>
                </c:pt>
                <c:pt idx="1368">
                  <c:v>18266</c:v>
                </c:pt>
                <c:pt idx="1369">
                  <c:v>18267</c:v>
                </c:pt>
                <c:pt idx="1370">
                  <c:v>18268</c:v>
                </c:pt>
                <c:pt idx="1371">
                  <c:v>18269</c:v>
                </c:pt>
                <c:pt idx="1372">
                  <c:v>18270</c:v>
                </c:pt>
                <c:pt idx="1373">
                  <c:v>18271</c:v>
                </c:pt>
                <c:pt idx="1374">
                  <c:v>18272</c:v>
                </c:pt>
                <c:pt idx="1375">
                  <c:v>18273</c:v>
                </c:pt>
                <c:pt idx="1376">
                  <c:v>18274</c:v>
                </c:pt>
                <c:pt idx="1377">
                  <c:v>18275</c:v>
                </c:pt>
                <c:pt idx="1378">
                  <c:v>18276</c:v>
                </c:pt>
                <c:pt idx="1379">
                  <c:v>18277</c:v>
                </c:pt>
                <c:pt idx="1380">
                  <c:v>18278</c:v>
                </c:pt>
                <c:pt idx="1381">
                  <c:v>18279</c:v>
                </c:pt>
                <c:pt idx="1382">
                  <c:v>18280</c:v>
                </c:pt>
                <c:pt idx="1383">
                  <c:v>18281</c:v>
                </c:pt>
                <c:pt idx="1384">
                  <c:v>18282</c:v>
                </c:pt>
                <c:pt idx="1385">
                  <c:v>18283</c:v>
                </c:pt>
                <c:pt idx="1386">
                  <c:v>18284</c:v>
                </c:pt>
                <c:pt idx="1387">
                  <c:v>18285</c:v>
                </c:pt>
                <c:pt idx="1388">
                  <c:v>18286</c:v>
                </c:pt>
                <c:pt idx="1389">
                  <c:v>18287</c:v>
                </c:pt>
                <c:pt idx="1390">
                  <c:v>18288</c:v>
                </c:pt>
                <c:pt idx="1391">
                  <c:v>18289</c:v>
                </c:pt>
                <c:pt idx="1392">
                  <c:v>18290</c:v>
                </c:pt>
                <c:pt idx="1393">
                  <c:v>18291</c:v>
                </c:pt>
                <c:pt idx="1394">
                  <c:v>18292</c:v>
                </c:pt>
                <c:pt idx="1395">
                  <c:v>18293</c:v>
                </c:pt>
                <c:pt idx="1396">
                  <c:v>18294</c:v>
                </c:pt>
                <c:pt idx="1397">
                  <c:v>18295</c:v>
                </c:pt>
                <c:pt idx="1398">
                  <c:v>18296</c:v>
                </c:pt>
                <c:pt idx="1399">
                  <c:v>18297</c:v>
                </c:pt>
                <c:pt idx="1400">
                  <c:v>18298</c:v>
                </c:pt>
                <c:pt idx="1401">
                  <c:v>18299</c:v>
                </c:pt>
                <c:pt idx="1402">
                  <c:v>18300</c:v>
                </c:pt>
                <c:pt idx="1403">
                  <c:v>18301</c:v>
                </c:pt>
                <c:pt idx="1404">
                  <c:v>18302</c:v>
                </c:pt>
                <c:pt idx="1405">
                  <c:v>18303</c:v>
                </c:pt>
                <c:pt idx="1406">
                  <c:v>18304</c:v>
                </c:pt>
                <c:pt idx="1407">
                  <c:v>18305</c:v>
                </c:pt>
                <c:pt idx="1408">
                  <c:v>18306</c:v>
                </c:pt>
                <c:pt idx="1409">
                  <c:v>18307</c:v>
                </c:pt>
                <c:pt idx="1410">
                  <c:v>18308</c:v>
                </c:pt>
                <c:pt idx="1411">
                  <c:v>18309</c:v>
                </c:pt>
                <c:pt idx="1412">
                  <c:v>18310</c:v>
                </c:pt>
                <c:pt idx="1413">
                  <c:v>18311</c:v>
                </c:pt>
                <c:pt idx="1414">
                  <c:v>18312</c:v>
                </c:pt>
                <c:pt idx="1415">
                  <c:v>18313</c:v>
                </c:pt>
                <c:pt idx="1416">
                  <c:v>18314</c:v>
                </c:pt>
                <c:pt idx="1417">
                  <c:v>18315</c:v>
                </c:pt>
                <c:pt idx="1418">
                  <c:v>18316</c:v>
                </c:pt>
                <c:pt idx="1419">
                  <c:v>18317</c:v>
                </c:pt>
                <c:pt idx="1420">
                  <c:v>18318</c:v>
                </c:pt>
                <c:pt idx="1421">
                  <c:v>18319</c:v>
                </c:pt>
                <c:pt idx="1422">
                  <c:v>18320</c:v>
                </c:pt>
                <c:pt idx="1423">
                  <c:v>18321</c:v>
                </c:pt>
                <c:pt idx="1424">
                  <c:v>18322</c:v>
                </c:pt>
                <c:pt idx="1425">
                  <c:v>18323</c:v>
                </c:pt>
                <c:pt idx="1426">
                  <c:v>18324</c:v>
                </c:pt>
                <c:pt idx="1427">
                  <c:v>18325</c:v>
                </c:pt>
                <c:pt idx="1428">
                  <c:v>18326</c:v>
                </c:pt>
                <c:pt idx="1429">
                  <c:v>18327</c:v>
                </c:pt>
                <c:pt idx="1430">
                  <c:v>18328</c:v>
                </c:pt>
                <c:pt idx="1431">
                  <c:v>18329</c:v>
                </c:pt>
                <c:pt idx="1432">
                  <c:v>18330</c:v>
                </c:pt>
                <c:pt idx="1433">
                  <c:v>18331</c:v>
                </c:pt>
                <c:pt idx="1434">
                  <c:v>18332</c:v>
                </c:pt>
                <c:pt idx="1435">
                  <c:v>18333</c:v>
                </c:pt>
                <c:pt idx="1436">
                  <c:v>18334</c:v>
                </c:pt>
                <c:pt idx="1437">
                  <c:v>18335</c:v>
                </c:pt>
                <c:pt idx="1438">
                  <c:v>18336</c:v>
                </c:pt>
                <c:pt idx="1439">
                  <c:v>18337</c:v>
                </c:pt>
                <c:pt idx="1440">
                  <c:v>18338</c:v>
                </c:pt>
                <c:pt idx="1441">
                  <c:v>18339</c:v>
                </c:pt>
                <c:pt idx="1442">
                  <c:v>18340</c:v>
                </c:pt>
                <c:pt idx="1443">
                  <c:v>18341</c:v>
                </c:pt>
                <c:pt idx="1444">
                  <c:v>18342</c:v>
                </c:pt>
                <c:pt idx="1445">
                  <c:v>18343</c:v>
                </c:pt>
                <c:pt idx="1446">
                  <c:v>18344</c:v>
                </c:pt>
                <c:pt idx="1447">
                  <c:v>18345</c:v>
                </c:pt>
                <c:pt idx="1448">
                  <c:v>18346</c:v>
                </c:pt>
                <c:pt idx="1449">
                  <c:v>18347</c:v>
                </c:pt>
                <c:pt idx="1450">
                  <c:v>18348</c:v>
                </c:pt>
                <c:pt idx="1451">
                  <c:v>18349</c:v>
                </c:pt>
                <c:pt idx="1452">
                  <c:v>18350</c:v>
                </c:pt>
                <c:pt idx="1453">
                  <c:v>18351</c:v>
                </c:pt>
                <c:pt idx="1454">
                  <c:v>18352</c:v>
                </c:pt>
                <c:pt idx="1455">
                  <c:v>18353</c:v>
                </c:pt>
                <c:pt idx="1456">
                  <c:v>18354</c:v>
                </c:pt>
                <c:pt idx="1457">
                  <c:v>18355</c:v>
                </c:pt>
                <c:pt idx="1458">
                  <c:v>18356</c:v>
                </c:pt>
                <c:pt idx="1459">
                  <c:v>18357</c:v>
                </c:pt>
                <c:pt idx="1460">
                  <c:v>18358</c:v>
                </c:pt>
                <c:pt idx="1461">
                  <c:v>18359</c:v>
                </c:pt>
                <c:pt idx="1462">
                  <c:v>18360</c:v>
                </c:pt>
                <c:pt idx="1463">
                  <c:v>18361</c:v>
                </c:pt>
                <c:pt idx="1464">
                  <c:v>18362</c:v>
                </c:pt>
                <c:pt idx="1465">
                  <c:v>18363</c:v>
                </c:pt>
                <c:pt idx="1466">
                  <c:v>18364</c:v>
                </c:pt>
                <c:pt idx="1467">
                  <c:v>18365</c:v>
                </c:pt>
                <c:pt idx="1468">
                  <c:v>18366</c:v>
                </c:pt>
                <c:pt idx="1469">
                  <c:v>18367</c:v>
                </c:pt>
                <c:pt idx="1470">
                  <c:v>18368</c:v>
                </c:pt>
                <c:pt idx="1471">
                  <c:v>18369</c:v>
                </c:pt>
                <c:pt idx="1472">
                  <c:v>18370</c:v>
                </c:pt>
                <c:pt idx="1473">
                  <c:v>18371</c:v>
                </c:pt>
                <c:pt idx="1474">
                  <c:v>18372</c:v>
                </c:pt>
                <c:pt idx="1475">
                  <c:v>18373</c:v>
                </c:pt>
                <c:pt idx="1476">
                  <c:v>18374</c:v>
                </c:pt>
                <c:pt idx="1477">
                  <c:v>18375</c:v>
                </c:pt>
                <c:pt idx="1478">
                  <c:v>18376</c:v>
                </c:pt>
                <c:pt idx="1479">
                  <c:v>18377</c:v>
                </c:pt>
                <c:pt idx="1480">
                  <c:v>18378</c:v>
                </c:pt>
                <c:pt idx="1481">
                  <c:v>18379</c:v>
                </c:pt>
                <c:pt idx="1482">
                  <c:v>18380</c:v>
                </c:pt>
                <c:pt idx="1483">
                  <c:v>18381</c:v>
                </c:pt>
                <c:pt idx="1484">
                  <c:v>18382</c:v>
                </c:pt>
                <c:pt idx="1485">
                  <c:v>18383</c:v>
                </c:pt>
                <c:pt idx="1486">
                  <c:v>18384</c:v>
                </c:pt>
                <c:pt idx="1487">
                  <c:v>18385</c:v>
                </c:pt>
                <c:pt idx="1488">
                  <c:v>18386</c:v>
                </c:pt>
                <c:pt idx="1489">
                  <c:v>18387</c:v>
                </c:pt>
                <c:pt idx="1490">
                  <c:v>18388</c:v>
                </c:pt>
                <c:pt idx="1491">
                  <c:v>18389</c:v>
                </c:pt>
                <c:pt idx="1492">
                  <c:v>18390</c:v>
                </c:pt>
                <c:pt idx="1493">
                  <c:v>18391</c:v>
                </c:pt>
                <c:pt idx="1494">
                  <c:v>18392</c:v>
                </c:pt>
                <c:pt idx="1495">
                  <c:v>18393</c:v>
                </c:pt>
                <c:pt idx="1496">
                  <c:v>18394</c:v>
                </c:pt>
                <c:pt idx="1497">
                  <c:v>18395</c:v>
                </c:pt>
                <c:pt idx="1498">
                  <c:v>18396</c:v>
                </c:pt>
                <c:pt idx="1499">
                  <c:v>18397</c:v>
                </c:pt>
                <c:pt idx="1500">
                  <c:v>18398</c:v>
                </c:pt>
                <c:pt idx="1501">
                  <c:v>18399</c:v>
                </c:pt>
                <c:pt idx="1502">
                  <c:v>18400</c:v>
                </c:pt>
                <c:pt idx="1503">
                  <c:v>18401</c:v>
                </c:pt>
                <c:pt idx="1504">
                  <c:v>18402</c:v>
                </c:pt>
                <c:pt idx="1505">
                  <c:v>18403</c:v>
                </c:pt>
                <c:pt idx="1506">
                  <c:v>18404</c:v>
                </c:pt>
                <c:pt idx="1507">
                  <c:v>18405</c:v>
                </c:pt>
                <c:pt idx="1508">
                  <c:v>18406</c:v>
                </c:pt>
                <c:pt idx="1509">
                  <c:v>18407</c:v>
                </c:pt>
                <c:pt idx="1510">
                  <c:v>18408</c:v>
                </c:pt>
                <c:pt idx="1511">
                  <c:v>18409</c:v>
                </c:pt>
                <c:pt idx="1512">
                  <c:v>18410</c:v>
                </c:pt>
                <c:pt idx="1513">
                  <c:v>18411</c:v>
                </c:pt>
                <c:pt idx="1514">
                  <c:v>18412</c:v>
                </c:pt>
                <c:pt idx="1515">
                  <c:v>18413</c:v>
                </c:pt>
                <c:pt idx="1516">
                  <c:v>18414</c:v>
                </c:pt>
                <c:pt idx="1517">
                  <c:v>18415</c:v>
                </c:pt>
                <c:pt idx="1518">
                  <c:v>18416</c:v>
                </c:pt>
                <c:pt idx="1519">
                  <c:v>18417</c:v>
                </c:pt>
                <c:pt idx="1520">
                  <c:v>18418</c:v>
                </c:pt>
                <c:pt idx="1521">
                  <c:v>18419</c:v>
                </c:pt>
                <c:pt idx="1522">
                  <c:v>18420</c:v>
                </c:pt>
                <c:pt idx="1523">
                  <c:v>18421</c:v>
                </c:pt>
                <c:pt idx="1524">
                  <c:v>18422</c:v>
                </c:pt>
                <c:pt idx="1525">
                  <c:v>18423</c:v>
                </c:pt>
                <c:pt idx="1526">
                  <c:v>18424</c:v>
                </c:pt>
                <c:pt idx="1527">
                  <c:v>18425</c:v>
                </c:pt>
                <c:pt idx="1528">
                  <c:v>18426</c:v>
                </c:pt>
                <c:pt idx="1529">
                  <c:v>18427</c:v>
                </c:pt>
                <c:pt idx="1530">
                  <c:v>18428</c:v>
                </c:pt>
                <c:pt idx="1531">
                  <c:v>18429</c:v>
                </c:pt>
                <c:pt idx="1532">
                  <c:v>18430</c:v>
                </c:pt>
                <c:pt idx="1533">
                  <c:v>18431</c:v>
                </c:pt>
                <c:pt idx="1534">
                  <c:v>18432</c:v>
                </c:pt>
                <c:pt idx="1535">
                  <c:v>18433</c:v>
                </c:pt>
                <c:pt idx="1536">
                  <c:v>18434</c:v>
                </c:pt>
                <c:pt idx="1537">
                  <c:v>18435</c:v>
                </c:pt>
                <c:pt idx="1538">
                  <c:v>18436</c:v>
                </c:pt>
                <c:pt idx="1539">
                  <c:v>18437</c:v>
                </c:pt>
                <c:pt idx="1540">
                  <c:v>18438</c:v>
                </c:pt>
                <c:pt idx="1541">
                  <c:v>18439</c:v>
                </c:pt>
                <c:pt idx="1542">
                  <c:v>18440</c:v>
                </c:pt>
                <c:pt idx="1543">
                  <c:v>18441</c:v>
                </c:pt>
                <c:pt idx="1544">
                  <c:v>18442</c:v>
                </c:pt>
                <c:pt idx="1545">
                  <c:v>18443</c:v>
                </c:pt>
                <c:pt idx="1546">
                  <c:v>18444</c:v>
                </c:pt>
                <c:pt idx="1547">
                  <c:v>18445</c:v>
                </c:pt>
                <c:pt idx="1548">
                  <c:v>18446</c:v>
                </c:pt>
                <c:pt idx="1549">
                  <c:v>18447</c:v>
                </c:pt>
                <c:pt idx="1550">
                  <c:v>18448</c:v>
                </c:pt>
                <c:pt idx="1551">
                  <c:v>18449</c:v>
                </c:pt>
                <c:pt idx="1552">
                  <c:v>18450</c:v>
                </c:pt>
                <c:pt idx="1553">
                  <c:v>18451</c:v>
                </c:pt>
                <c:pt idx="1554">
                  <c:v>18452</c:v>
                </c:pt>
                <c:pt idx="1555">
                  <c:v>18453</c:v>
                </c:pt>
                <c:pt idx="1556">
                  <c:v>18454</c:v>
                </c:pt>
                <c:pt idx="1557">
                  <c:v>18455</c:v>
                </c:pt>
                <c:pt idx="1558">
                  <c:v>18456</c:v>
                </c:pt>
                <c:pt idx="1559">
                  <c:v>18457</c:v>
                </c:pt>
                <c:pt idx="1560">
                  <c:v>18458</c:v>
                </c:pt>
                <c:pt idx="1561">
                  <c:v>18459</c:v>
                </c:pt>
                <c:pt idx="1562">
                  <c:v>18460</c:v>
                </c:pt>
                <c:pt idx="1563">
                  <c:v>18461</c:v>
                </c:pt>
                <c:pt idx="1564">
                  <c:v>18462</c:v>
                </c:pt>
                <c:pt idx="1565">
                  <c:v>18463</c:v>
                </c:pt>
                <c:pt idx="1566">
                  <c:v>18464</c:v>
                </c:pt>
                <c:pt idx="1567">
                  <c:v>18465</c:v>
                </c:pt>
                <c:pt idx="1568">
                  <c:v>18466</c:v>
                </c:pt>
                <c:pt idx="1569">
                  <c:v>18467</c:v>
                </c:pt>
                <c:pt idx="1570">
                  <c:v>18468</c:v>
                </c:pt>
                <c:pt idx="1571">
                  <c:v>18469</c:v>
                </c:pt>
                <c:pt idx="1572">
                  <c:v>18470</c:v>
                </c:pt>
                <c:pt idx="1573">
                  <c:v>18471</c:v>
                </c:pt>
                <c:pt idx="1574">
                  <c:v>18472</c:v>
                </c:pt>
                <c:pt idx="1575">
                  <c:v>18473</c:v>
                </c:pt>
                <c:pt idx="1576">
                  <c:v>18474</c:v>
                </c:pt>
                <c:pt idx="1577">
                  <c:v>18475</c:v>
                </c:pt>
                <c:pt idx="1578">
                  <c:v>18476</c:v>
                </c:pt>
                <c:pt idx="1579">
                  <c:v>18477</c:v>
                </c:pt>
                <c:pt idx="1580">
                  <c:v>18478</c:v>
                </c:pt>
                <c:pt idx="1581">
                  <c:v>18479</c:v>
                </c:pt>
                <c:pt idx="1582">
                  <c:v>18480</c:v>
                </c:pt>
                <c:pt idx="1583">
                  <c:v>18481</c:v>
                </c:pt>
                <c:pt idx="1584">
                  <c:v>18482</c:v>
                </c:pt>
                <c:pt idx="1585">
                  <c:v>18483</c:v>
                </c:pt>
                <c:pt idx="1586">
                  <c:v>18484</c:v>
                </c:pt>
                <c:pt idx="1587">
                  <c:v>18485</c:v>
                </c:pt>
                <c:pt idx="1588">
                  <c:v>18486</c:v>
                </c:pt>
                <c:pt idx="1589">
                  <c:v>18487</c:v>
                </c:pt>
                <c:pt idx="1590">
                  <c:v>18488</c:v>
                </c:pt>
                <c:pt idx="1591">
                  <c:v>18489</c:v>
                </c:pt>
                <c:pt idx="1592">
                  <c:v>18490</c:v>
                </c:pt>
                <c:pt idx="1593">
                  <c:v>18491</c:v>
                </c:pt>
                <c:pt idx="1594">
                  <c:v>18492</c:v>
                </c:pt>
                <c:pt idx="1595">
                  <c:v>18493</c:v>
                </c:pt>
                <c:pt idx="1596">
                  <c:v>18494</c:v>
                </c:pt>
                <c:pt idx="1597">
                  <c:v>18495</c:v>
                </c:pt>
                <c:pt idx="1598">
                  <c:v>18496</c:v>
                </c:pt>
                <c:pt idx="1599">
                  <c:v>18497</c:v>
                </c:pt>
                <c:pt idx="1600">
                  <c:v>18498</c:v>
                </c:pt>
                <c:pt idx="1601">
                  <c:v>18499</c:v>
                </c:pt>
                <c:pt idx="1602">
                  <c:v>18500</c:v>
                </c:pt>
                <c:pt idx="1603">
                  <c:v>18501</c:v>
                </c:pt>
                <c:pt idx="1604">
                  <c:v>18502</c:v>
                </c:pt>
                <c:pt idx="1605">
                  <c:v>18503</c:v>
                </c:pt>
                <c:pt idx="1606">
                  <c:v>18504</c:v>
                </c:pt>
                <c:pt idx="1607">
                  <c:v>18505</c:v>
                </c:pt>
                <c:pt idx="1608">
                  <c:v>18506</c:v>
                </c:pt>
                <c:pt idx="1609">
                  <c:v>18507</c:v>
                </c:pt>
                <c:pt idx="1610">
                  <c:v>18508</c:v>
                </c:pt>
                <c:pt idx="1611">
                  <c:v>18509</c:v>
                </c:pt>
                <c:pt idx="1612">
                  <c:v>18510</c:v>
                </c:pt>
                <c:pt idx="1613">
                  <c:v>18511</c:v>
                </c:pt>
                <c:pt idx="1614">
                  <c:v>18512</c:v>
                </c:pt>
                <c:pt idx="1615">
                  <c:v>18513</c:v>
                </c:pt>
                <c:pt idx="1616">
                  <c:v>18514</c:v>
                </c:pt>
                <c:pt idx="1617">
                  <c:v>18515</c:v>
                </c:pt>
                <c:pt idx="1618">
                  <c:v>18516</c:v>
                </c:pt>
                <c:pt idx="1619">
                  <c:v>18517</c:v>
                </c:pt>
                <c:pt idx="1620">
                  <c:v>18518</c:v>
                </c:pt>
                <c:pt idx="1621">
                  <c:v>18519</c:v>
                </c:pt>
                <c:pt idx="1622">
                  <c:v>18520</c:v>
                </c:pt>
                <c:pt idx="1623">
                  <c:v>18521</c:v>
                </c:pt>
                <c:pt idx="1624">
                  <c:v>18522</c:v>
                </c:pt>
                <c:pt idx="1625">
                  <c:v>18523</c:v>
                </c:pt>
                <c:pt idx="1626">
                  <c:v>18524</c:v>
                </c:pt>
                <c:pt idx="1627">
                  <c:v>18525</c:v>
                </c:pt>
                <c:pt idx="1628">
                  <c:v>18526</c:v>
                </c:pt>
                <c:pt idx="1629">
                  <c:v>18527</c:v>
                </c:pt>
                <c:pt idx="1630">
                  <c:v>18528</c:v>
                </c:pt>
                <c:pt idx="1631">
                  <c:v>18529</c:v>
                </c:pt>
                <c:pt idx="1632">
                  <c:v>18530</c:v>
                </c:pt>
                <c:pt idx="1633">
                  <c:v>18531</c:v>
                </c:pt>
                <c:pt idx="1634">
                  <c:v>18532</c:v>
                </c:pt>
                <c:pt idx="1635">
                  <c:v>18533</c:v>
                </c:pt>
                <c:pt idx="1636">
                  <c:v>18534</c:v>
                </c:pt>
                <c:pt idx="1637">
                  <c:v>18535</c:v>
                </c:pt>
                <c:pt idx="1638">
                  <c:v>18536</c:v>
                </c:pt>
                <c:pt idx="1639">
                  <c:v>18537</c:v>
                </c:pt>
                <c:pt idx="1640">
                  <c:v>18538</c:v>
                </c:pt>
                <c:pt idx="1641">
                  <c:v>18539</c:v>
                </c:pt>
                <c:pt idx="1642">
                  <c:v>18540</c:v>
                </c:pt>
                <c:pt idx="1643">
                  <c:v>18541</c:v>
                </c:pt>
                <c:pt idx="1644">
                  <c:v>18542</c:v>
                </c:pt>
                <c:pt idx="1645">
                  <c:v>18543</c:v>
                </c:pt>
                <c:pt idx="1646">
                  <c:v>18544</c:v>
                </c:pt>
                <c:pt idx="1647">
                  <c:v>18545</c:v>
                </c:pt>
                <c:pt idx="1648">
                  <c:v>18546</c:v>
                </c:pt>
                <c:pt idx="1649">
                  <c:v>18547</c:v>
                </c:pt>
                <c:pt idx="1650">
                  <c:v>18548</c:v>
                </c:pt>
                <c:pt idx="1651">
                  <c:v>18549</c:v>
                </c:pt>
                <c:pt idx="1652">
                  <c:v>18550</c:v>
                </c:pt>
                <c:pt idx="1653">
                  <c:v>18551</c:v>
                </c:pt>
                <c:pt idx="1654">
                  <c:v>18552</c:v>
                </c:pt>
                <c:pt idx="1655">
                  <c:v>18553</c:v>
                </c:pt>
                <c:pt idx="1656">
                  <c:v>18554</c:v>
                </c:pt>
                <c:pt idx="1657">
                  <c:v>18555</c:v>
                </c:pt>
                <c:pt idx="1658">
                  <c:v>18556</c:v>
                </c:pt>
                <c:pt idx="1659">
                  <c:v>18557</c:v>
                </c:pt>
                <c:pt idx="1660">
                  <c:v>18558</c:v>
                </c:pt>
                <c:pt idx="1661">
                  <c:v>18559</c:v>
                </c:pt>
                <c:pt idx="1662">
                  <c:v>18560</c:v>
                </c:pt>
                <c:pt idx="1663">
                  <c:v>18561</c:v>
                </c:pt>
                <c:pt idx="1664">
                  <c:v>18562</c:v>
                </c:pt>
                <c:pt idx="1665">
                  <c:v>18563</c:v>
                </c:pt>
                <c:pt idx="1666">
                  <c:v>18564</c:v>
                </c:pt>
                <c:pt idx="1667">
                  <c:v>18565</c:v>
                </c:pt>
                <c:pt idx="1668">
                  <c:v>18566</c:v>
                </c:pt>
                <c:pt idx="1669">
                  <c:v>18567</c:v>
                </c:pt>
                <c:pt idx="1670">
                  <c:v>18568</c:v>
                </c:pt>
                <c:pt idx="1671">
                  <c:v>18569</c:v>
                </c:pt>
                <c:pt idx="1672">
                  <c:v>18570</c:v>
                </c:pt>
                <c:pt idx="1673">
                  <c:v>18571</c:v>
                </c:pt>
                <c:pt idx="1674">
                  <c:v>18572</c:v>
                </c:pt>
                <c:pt idx="1675">
                  <c:v>18573</c:v>
                </c:pt>
                <c:pt idx="1676">
                  <c:v>18574</c:v>
                </c:pt>
                <c:pt idx="1677">
                  <c:v>18575</c:v>
                </c:pt>
                <c:pt idx="1678">
                  <c:v>18576</c:v>
                </c:pt>
                <c:pt idx="1679">
                  <c:v>18577</c:v>
                </c:pt>
                <c:pt idx="1680">
                  <c:v>18578</c:v>
                </c:pt>
                <c:pt idx="1681">
                  <c:v>18579</c:v>
                </c:pt>
                <c:pt idx="1682">
                  <c:v>18580</c:v>
                </c:pt>
                <c:pt idx="1683">
                  <c:v>18581</c:v>
                </c:pt>
                <c:pt idx="1684">
                  <c:v>18582</c:v>
                </c:pt>
                <c:pt idx="1685">
                  <c:v>18583</c:v>
                </c:pt>
                <c:pt idx="1686">
                  <c:v>18584</c:v>
                </c:pt>
                <c:pt idx="1687">
                  <c:v>18585</c:v>
                </c:pt>
                <c:pt idx="1688">
                  <c:v>18586</c:v>
                </c:pt>
                <c:pt idx="1689">
                  <c:v>18587</c:v>
                </c:pt>
                <c:pt idx="1690">
                  <c:v>18588</c:v>
                </c:pt>
                <c:pt idx="1691">
                  <c:v>18589</c:v>
                </c:pt>
                <c:pt idx="1692">
                  <c:v>18590</c:v>
                </c:pt>
                <c:pt idx="1693">
                  <c:v>18591</c:v>
                </c:pt>
                <c:pt idx="1694">
                  <c:v>18592</c:v>
                </c:pt>
                <c:pt idx="1695">
                  <c:v>18593</c:v>
                </c:pt>
                <c:pt idx="1696">
                  <c:v>18594</c:v>
                </c:pt>
                <c:pt idx="1697">
                  <c:v>18595</c:v>
                </c:pt>
                <c:pt idx="1698">
                  <c:v>18596</c:v>
                </c:pt>
                <c:pt idx="1699">
                  <c:v>18597</c:v>
                </c:pt>
                <c:pt idx="1700">
                  <c:v>18598</c:v>
                </c:pt>
                <c:pt idx="1701">
                  <c:v>18599</c:v>
                </c:pt>
                <c:pt idx="1702">
                  <c:v>18600</c:v>
                </c:pt>
                <c:pt idx="1703">
                  <c:v>18601</c:v>
                </c:pt>
                <c:pt idx="1704">
                  <c:v>18602</c:v>
                </c:pt>
                <c:pt idx="1705">
                  <c:v>18603</c:v>
                </c:pt>
                <c:pt idx="1706">
                  <c:v>18604</c:v>
                </c:pt>
                <c:pt idx="1707">
                  <c:v>18605</c:v>
                </c:pt>
                <c:pt idx="1708">
                  <c:v>18606</c:v>
                </c:pt>
                <c:pt idx="1709">
                  <c:v>18607</c:v>
                </c:pt>
                <c:pt idx="1710">
                  <c:v>18608</c:v>
                </c:pt>
                <c:pt idx="1711">
                  <c:v>18609</c:v>
                </c:pt>
                <c:pt idx="1712">
                  <c:v>18610</c:v>
                </c:pt>
                <c:pt idx="1713">
                  <c:v>18611</c:v>
                </c:pt>
                <c:pt idx="1714">
                  <c:v>18612</c:v>
                </c:pt>
                <c:pt idx="1715">
                  <c:v>18613</c:v>
                </c:pt>
                <c:pt idx="1716">
                  <c:v>18614</c:v>
                </c:pt>
                <c:pt idx="1717">
                  <c:v>18615</c:v>
                </c:pt>
                <c:pt idx="1718">
                  <c:v>18616</c:v>
                </c:pt>
                <c:pt idx="1719">
                  <c:v>18617</c:v>
                </c:pt>
                <c:pt idx="1720">
                  <c:v>18618</c:v>
                </c:pt>
                <c:pt idx="1721">
                  <c:v>18619</c:v>
                </c:pt>
                <c:pt idx="1722">
                  <c:v>18620</c:v>
                </c:pt>
                <c:pt idx="1723">
                  <c:v>18621</c:v>
                </c:pt>
                <c:pt idx="1724">
                  <c:v>18622</c:v>
                </c:pt>
                <c:pt idx="1725">
                  <c:v>18623</c:v>
                </c:pt>
                <c:pt idx="1726">
                  <c:v>18624</c:v>
                </c:pt>
                <c:pt idx="1727">
                  <c:v>18625</c:v>
                </c:pt>
                <c:pt idx="1728">
                  <c:v>18626</c:v>
                </c:pt>
                <c:pt idx="1729">
                  <c:v>18627</c:v>
                </c:pt>
                <c:pt idx="1730">
                  <c:v>18628</c:v>
                </c:pt>
                <c:pt idx="1731">
                  <c:v>18629</c:v>
                </c:pt>
                <c:pt idx="1732">
                  <c:v>18630</c:v>
                </c:pt>
                <c:pt idx="1733">
                  <c:v>18631</c:v>
                </c:pt>
                <c:pt idx="1734">
                  <c:v>18632</c:v>
                </c:pt>
                <c:pt idx="1735">
                  <c:v>18633</c:v>
                </c:pt>
                <c:pt idx="1736">
                  <c:v>18634</c:v>
                </c:pt>
                <c:pt idx="1737">
                  <c:v>18635</c:v>
                </c:pt>
                <c:pt idx="1738">
                  <c:v>18636</c:v>
                </c:pt>
                <c:pt idx="1739">
                  <c:v>18637</c:v>
                </c:pt>
                <c:pt idx="1740">
                  <c:v>18638</c:v>
                </c:pt>
                <c:pt idx="1741">
                  <c:v>18639</c:v>
                </c:pt>
                <c:pt idx="1742">
                  <c:v>18640</c:v>
                </c:pt>
                <c:pt idx="1743">
                  <c:v>18641</c:v>
                </c:pt>
                <c:pt idx="1744">
                  <c:v>18642</c:v>
                </c:pt>
                <c:pt idx="1745">
                  <c:v>18643</c:v>
                </c:pt>
                <c:pt idx="1746">
                  <c:v>18644</c:v>
                </c:pt>
                <c:pt idx="1747">
                  <c:v>18645</c:v>
                </c:pt>
                <c:pt idx="1748">
                  <c:v>18646</c:v>
                </c:pt>
                <c:pt idx="1749">
                  <c:v>18647</c:v>
                </c:pt>
                <c:pt idx="1750">
                  <c:v>18648</c:v>
                </c:pt>
                <c:pt idx="1751">
                  <c:v>18649</c:v>
                </c:pt>
                <c:pt idx="1752">
                  <c:v>18650</c:v>
                </c:pt>
                <c:pt idx="1753">
                  <c:v>18651</c:v>
                </c:pt>
                <c:pt idx="1754">
                  <c:v>18652</c:v>
                </c:pt>
                <c:pt idx="1755">
                  <c:v>18653</c:v>
                </c:pt>
                <c:pt idx="1756">
                  <c:v>18654</c:v>
                </c:pt>
                <c:pt idx="1757">
                  <c:v>18655</c:v>
                </c:pt>
                <c:pt idx="1758">
                  <c:v>18656</c:v>
                </c:pt>
                <c:pt idx="1759">
                  <c:v>18657</c:v>
                </c:pt>
                <c:pt idx="1760">
                  <c:v>18658</c:v>
                </c:pt>
                <c:pt idx="1761">
                  <c:v>18659</c:v>
                </c:pt>
                <c:pt idx="1762">
                  <c:v>18660</c:v>
                </c:pt>
                <c:pt idx="1763">
                  <c:v>18661</c:v>
                </c:pt>
                <c:pt idx="1764">
                  <c:v>18662</c:v>
                </c:pt>
                <c:pt idx="1765">
                  <c:v>18663</c:v>
                </c:pt>
                <c:pt idx="1766">
                  <c:v>18664</c:v>
                </c:pt>
                <c:pt idx="1767">
                  <c:v>18665</c:v>
                </c:pt>
                <c:pt idx="1768">
                  <c:v>18666</c:v>
                </c:pt>
                <c:pt idx="1769">
                  <c:v>18667</c:v>
                </c:pt>
                <c:pt idx="1770">
                  <c:v>18668</c:v>
                </c:pt>
                <c:pt idx="1771">
                  <c:v>18669</c:v>
                </c:pt>
                <c:pt idx="1772">
                  <c:v>18670</c:v>
                </c:pt>
                <c:pt idx="1773">
                  <c:v>18671</c:v>
                </c:pt>
                <c:pt idx="1774">
                  <c:v>18672</c:v>
                </c:pt>
                <c:pt idx="1775">
                  <c:v>18673</c:v>
                </c:pt>
                <c:pt idx="1776">
                  <c:v>18674</c:v>
                </c:pt>
                <c:pt idx="1777">
                  <c:v>18675</c:v>
                </c:pt>
                <c:pt idx="1778">
                  <c:v>18676</c:v>
                </c:pt>
                <c:pt idx="1779">
                  <c:v>18677</c:v>
                </c:pt>
                <c:pt idx="1780">
                  <c:v>18678</c:v>
                </c:pt>
                <c:pt idx="1781">
                  <c:v>18679</c:v>
                </c:pt>
                <c:pt idx="1782">
                  <c:v>18680</c:v>
                </c:pt>
                <c:pt idx="1783">
                  <c:v>18681</c:v>
                </c:pt>
                <c:pt idx="1784">
                  <c:v>18682</c:v>
                </c:pt>
                <c:pt idx="1785">
                  <c:v>18683</c:v>
                </c:pt>
                <c:pt idx="1786">
                  <c:v>18684</c:v>
                </c:pt>
                <c:pt idx="1787">
                  <c:v>18685</c:v>
                </c:pt>
                <c:pt idx="1788">
                  <c:v>18686</c:v>
                </c:pt>
                <c:pt idx="1789">
                  <c:v>18687</c:v>
                </c:pt>
                <c:pt idx="1790">
                  <c:v>18688</c:v>
                </c:pt>
                <c:pt idx="1791">
                  <c:v>18689</c:v>
                </c:pt>
                <c:pt idx="1792">
                  <c:v>18690</c:v>
                </c:pt>
                <c:pt idx="1793">
                  <c:v>18691</c:v>
                </c:pt>
                <c:pt idx="1794">
                  <c:v>18692</c:v>
                </c:pt>
                <c:pt idx="1795">
                  <c:v>18693</c:v>
                </c:pt>
                <c:pt idx="1796">
                  <c:v>18694</c:v>
                </c:pt>
                <c:pt idx="1797">
                  <c:v>18695</c:v>
                </c:pt>
                <c:pt idx="1798">
                  <c:v>18696</c:v>
                </c:pt>
                <c:pt idx="1799">
                  <c:v>18697</c:v>
                </c:pt>
                <c:pt idx="1800">
                  <c:v>18698</c:v>
                </c:pt>
                <c:pt idx="1801">
                  <c:v>18699</c:v>
                </c:pt>
                <c:pt idx="1802">
                  <c:v>18700</c:v>
                </c:pt>
                <c:pt idx="1803">
                  <c:v>18701</c:v>
                </c:pt>
                <c:pt idx="1804">
                  <c:v>18702</c:v>
                </c:pt>
                <c:pt idx="1805">
                  <c:v>18703</c:v>
                </c:pt>
                <c:pt idx="1806">
                  <c:v>18704</c:v>
                </c:pt>
                <c:pt idx="1807">
                  <c:v>18705</c:v>
                </c:pt>
                <c:pt idx="1808">
                  <c:v>18706</c:v>
                </c:pt>
                <c:pt idx="1809">
                  <c:v>18707</c:v>
                </c:pt>
                <c:pt idx="1810">
                  <c:v>18708</c:v>
                </c:pt>
                <c:pt idx="1811">
                  <c:v>18709</c:v>
                </c:pt>
                <c:pt idx="1812">
                  <c:v>18710</c:v>
                </c:pt>
                <c:pt idx="1813">
                  <c:v>18711</c:v>
                </c:pt>
                <c:pt idx="1814">
                  <c:v>18712</c:v>
                </c:pt>
                <c:pt idx="1815">
                  <c:v>18713</c:v>
                </c:pt>
                <c:pt idx="1816">
                  <c:v>18714</c:v>
                </c:pt>
                <c:pt idx="1817">
                  <c:v>18715</c:v>
                </c:pt>
                <c:pt idx="1818">
                  <c:v>18716</c:v>
                </c:pt>
                <c:pt idx="1819">
                  <c:v>18717</c:v>
                </c:pt>
                <c:pt idx="1820">
                  <c:v>18718</c:v>
                </c:pt>
                <c:pt idx="1821">
                  <c:v>18719</c:v>
                </c:pt>
                <c:pt idx="1822">
                  <c:v>18720</c:v>
                </c:pt>
                <c:pt idx="1823">
                  <c:v>18721</c:v>
                </c:pt>
                <c:pt idx="1824">
                  <c:v>18722</c:v>
                </c:pt>
                <c:pt idx="1825">
                  <c:v>18723</c:v>
                </c:pt>
                <c:pt idx="1826">
                  <c:v>18724</c:v>
                </c:pt>
                <c:pt idx="1827">
                  <c:v>18725</c:v>
                </c:pt>
                <c:pt idx="1828">
                  <c:v>18726</c:v>
                </c:pt>
                <c:pt idx="1829">
                  <c:v>18727</c:v>
                </c:pt>
                <c:pt idx="1830">
                  <c:v>18728</c:v>
                </c:pt>
                <c:pt idx="1831">
                  <c:v>18729</c:v>
                </c:pt>
                <c:pt idx="1832">
                  <c:v>18730</c:v>
                </c:pt>
                <c:pt idx="1833">
                  <c:v>18731</c:v>
                </c:pt>
                <c:pt idx="1834">
                  <c:v>18732</c:v>
                </c:pt>
                <c:pt idx="1835">
                  <c:v>18733</c:v>
                </c:pt>
                <c:pt idx="1836">
                  <c:v>18734</c:v>
                </c:pt>
                <c:pt idx="1837">
                  <c:v>18735</c:v>
                </c:pt>
                <c:pt idx="1838">
                  <c:v>18736</c:v>
                </c:pt>
                <c:pt idx="1839">
                  <c:v>18737</c:v>
                </c:pt>
                <c:pt idx="1840">
                  <c:v>18738</c:v>
                </c:pt>
                <c:pt idx="1841">
                  <c:v>18739</c:v>
                </c:pt>
                <c:pt idx="1842">
                  <c:v>18740</c:v>
                </c:pt>
                <c:pt idx="1843">
                  <c:v>18741</c:v>
                </c:pt>
                <c:pt idx="1844">
                  <c:v>18742</c:v>
                </c:pt>
                <c:pt idx="1845">
                  <c:v>18743</c:v>
                </c:pt>
                <c:pt idx="1846">
                  <c:v>18744</c:v>
                </c:pt>
                <c:pt idx="1847">
                  <c:v>18745</c:v>
                </c:pt>
                <c:pt idx="1848">
                  <c:v>18746</c:v>
                </c:pt>
                <c:pt idx="1849">
                  <c:v>18747</c:v>
                </c:pt>
                <c:pt idx="1850">
                  <c:v>18748</c:v>
                </c:pt>
                <c:pt idx="1851">
                  <c:v>18749</c:v>
                </c:pt>
                <c:pt idx="1852">
                  <c:v>18750</c:v>
                </c:pt>
                <c:pt idx="1853">
                  <c:v>18751</c:v>
                </c:pt>
                <c:pt idx="1854">
                  <c:v>18752</c:v>
                </c:pt>
                <c:pt idx="1855">
                  <c:v>18753</c:v>
                </c:pt>
                <c:pt idx="1856">
                  <c:v>18754</c:v>
                </c:pt>
                <c:pt idx="1857">
                  <c:v>18755</c:v>
                </c:pt>
                <c:pt idx="1858">
                  <c:v>18756</c:v>
                </c:pt>
                <c:pt idx="1859">
                  <c:v>18757</c:v>
                </c:pt>
                <c:pt idx="1860">
                  <c:v>18758</c:v>
                </c:pt>
                <c:pt idx="1861">
                  <c:v>18759</c:v>
                </c:pt>
                <c:pt idx="1862">
                  <c:v>18760</c:v>
                </c:pt>
                <c:pt idx="1863">
                  <c:v>18761</c:v>
                </c:pt>
                <c:pt idx="1864">
                  <c:v>18762</c:v>
                </c:pt>
                <c:pt idx="1865">
                  <c:v>18763</c:v>
                </c:pt>
                <c:pt idx="1866">
                  <c:v>18764</c:v>
                </c:pt>
                <c:pt idx="1867">
                  <c:v>18765</c:v>
                </c:pt>
                <c:pt idx="1868">
                  <c:v>18766</c:v>
                </c:pt>
                <c:pt idx="1869">
                  <c:v>18767</c:v>
                </c:pt>
                <c:pt idx="1870">
                  <c:v>18768</c:v>
                </c:pt>
                <c:pt idx="1871">
                  <c:v>18769</c:v>
                </c:pt>
                <c:pt idx="1872">
                  <c:v>18770</c:v>
                </c:pt>
                <c:pt idx="1873">
                  <c:v>18771</c:v>
                </c:pt>
                <c:pt idx="1874">
                  <c:v>18772</c:v>
                </c:pt>
                <c:pt idx="1875">
                  <c:v>18773</c:v>
                </c:pt>
                <c:pt idx="1876">
                  <c:v>18774</c:v>
                </c:pt>
                <c:pt idx="1877">
                  <c:v>18775</c:v>
                </c:pt>
                <c:pt idx="1878">
                  <c:v>18776</c:v>
                </c:pt>
                <c:pt idx="1879">
                  <c:v>18777</c:v>
                </c:pt>
                <c:pt idx="1880">
                  <c:v>18778</c:v>
                </c:pt>
                <c:pt idx="1881">
                  <c:v>18779</c:v>
                </c:pt>
                <c:pt idx="1882">
                  <c:v>18780</c:v>
                </c:pt>
                <c:pt idx="1883">
                  <c:v>18781</c:v>
                </c:pt>
                <c:pt idx="1884">
                  <c:v>18782</c:v>
                </c:pt>
                <c:pt idx="1885">
                  <c:v>18783</c:v>
                </c:pt>
                <c:pt idx="1886">
                  <c:v>18784</c:v>
                </c:pt>
                <c:pt idx="1887">
                  <c:v>18785</c:v>
                </c:pt>
                <c:pt idx="1888">
                  <c:v>18786</c:v>
                </c:pt>
                <c:pt idx="1889">
                  <c:v>18787</c:v>
                </c:pt>
                <c:pt idx="1890">
                  <c:v>18788</c:v>
                </c:pt>
                <c:pt idx="1891">
                  <c:v>18789</c:v>
                </c:pt>
                <c:pt idx="1892">
                  <c:v>18790</c:v>
                </c:pt>
                <c:pt idx="1893">
                  <c:v>18791</c:v>
                </c:pt>
                <c:pt idx="1894">
                  <c:v>18792</c:v>
                </c:pt>
                <c:pt idx="1895">
                  <c:v>18793</c:v>
                </c:pt>
                <c:pt idx="1896">
                  <c:v>18794</c:v>
                </c:pt>
                <c:pt idx="1897">
                  <c:v>18795</c:v>
                </c:pt>
                <c:pt idx="1898">
                  <c:v>18796</c:v>
                </c:pt>
                <c:pt idx="1899">
                  <c:v>18797</c:v>
                </c:pt>
                <c:pt idx="1900">
                  <c:v>18798</c:v>
                </c:pt>
                <c:pt idx="1901">
                  <c:v>18799</c:v>
                </c:pt>
                <c:pt idx="1902">
                  <c:v>18800</c:v>
                </c:pt>
                <c:pt idx="1903">
                  <c:v>18801</c:v>
                </c:pt>
                <c:pt idx="1904">
                  <c:v>18802</c:v>
                </c:pt>
                <c:pt idx="1905">
                  <c:v>18803</c:v>
                </c:pt>
                <c:pt idx="1906">
                  <c:v>18804</c:v>
                </c:pt>
                <c:pt idx="1907">
                  <c:v>18805</c:v>
                </c:pt>
                <c:pt idx="1908">
                  <c:v>18806</c:v>
                </c:pt>
                <c:pt idx="1909">
                  <c:v>18807</c:v>
                </c:pt>
                <c:pt idx="1910">
                  <c:v>18808</c:v>
                </c:pt>
                <c:pt idx="1911">
                  <c:v>18809</c:v>
                </c:pt>
                <c:pt idx="1912">
                  <c:v>18810</c:v>
                </c:pt>
                <c:pt idx="1913">
                  <c:v>18811</c:v>
                </c:pt>
                <c:pt idx="1914">
                  <c:v>18812</c:v>
                </c:pt>
                <c:pt idx="1915">
                  <c:v>18813</c:v>
                </c:pt>
                <c:pt idx="1916">
                  <c:v>18814</c:v>
                </c:pt>
                <c:pt idx="1917">
                  <c:v>18815</c:v>
                </c:pt>
                <c:pt idx="1918">
                  <c:v>18816</c:v>
                </c:pt>
                <c:pt idx="1919">
                  <c:v>18817</c:v>
                </c:pt>
                <c:pt idx="1920">
                  <c:v>18818</c:v>
                </c:pt>
                <c:pt idx="1921">
                  <c:v>18819</c:v>
                </c:pt>
                <c:pt idx="1922">
                  <c:v>18820</c:v>
                </c:pt>
                <c:pt idx="1923">
                  <c:v>18821</c:v>
                </c:pt>
                <c:pt idx="1924">
                  <c:v>18822</c:v>
                </c:pt>
                <c:pt idx="1925">
                  <c:v>18823</c:v>
                </c:pt>
                <c:pt idx="1926">
                  <c:v>18824</c:v>
                </c:pt>
                <c:pt idx="1927">
                  <c:v>18825</c:v>
                </c:pt>
                <c:pt idx="1928">
                  <c:v>18826</c:v>
                </c:pt>
                <c:pt idx="1929">
                  <c:v>18827</c:v>
                </c:pt>
                <c:pt idx="1930">
                  <c:v>18828</c:v>
                </c:pt>
                <c:pt idx="1931">
                  <c:v>18829</c:v>
                </c:pt>
                <c:pt idx="1932">
                  <c:v>18830</c:v>
                </c:pt>
                <c:pt idx="1933">
                  <c:v>18831</c:v>
                </c:pt>
                <c:pt idx="1934">
                  <c:v>18832</c:v>
                </c:pt>
                <c:pt idx="1935">
                  <c:v>18833</c:v>
                </c:pt>
                <c:pt idx="1936">
                  <c:v>18834</c:v>
                </c:pt>
                <c:pt idx="1937">
                  <c:v>18835</c:v>
                </c:pt>
                <c:pt idx="1938">
                  <c:v>18836</c:v>
                </c:pt>
                <c:pt idx="1939">
                  <c:v>18837</c:v>
                </c:pt>
                <c:pt idx="1940">
                  <c:v>18838</c:v>
                </c:pt>
                <c:pt idx="1941">
                  <c:v>18839</c:v>
                </c:pt>
                <c:pt idx="1942">
                  <c:v>18840</c:v>
                </c:pt>
                <c:pt idx="1943">
                  <c:v>18841</c:v>
                </c:pt>
                <c:pt idx="1944">
                  <c:v>18842</c:v>
                </c:pt>
                <c:pt idx="1945">
                  <c:v>18843</c:v>
                </c:pt>
                <c:pt idx="1946">
                  <c:v>18844</c:v>
                </c:pt>
                <c:pt idx="1947">
                  <c:v>18845</c:v>
                </c:pt>
                <c:pt idx="1948">
                  <c:v>18846</c:v>
                </c:pt>
                <c:pt idx="1949">
                  <c:v>18847</c:v>
                </c:pt>
                <c:pt idx="1950">
                  <c:v>18848</c:v>
                </c:pt>
                <c:pt idx="1951">
                  <c:v>18849</c:v>
                </c:pt>
                <c:pt idx="1952">
                  <c:v>18850</c:v>
                </c:pt>
                <c:pt idx="1953">
                  <c:v>18851</c:v>
                </c:pt>
                <c:pt idx="1954">
                  <c:v>18852</c:v>
                </c:pt>
                <c:pt idx="1955">
                  <c:v>18853</c:v>
                </c:pt>
                <c:pt idx="1956">
                  <c:v>18854</c:v>
                </c:pt>
                <c:pt idx="1957">
                  <c:v>18855</c:v>
                </c:pt>
                <c:pt idx="1958">
                  <c:v>18856</c:v>
                </c:pt>
                <c:pt idx="1959">
                  <c:v>18857</c:v>
                </c:pt>
                <c:pt idx="1960">
                  <c:v>18858</c:v>
                </c:pt>
                <c:pt idx="1961">
                  <c:v>18859</c:v>
                </c:pt>
                <c:pt idx="1962">
                  <c:v>18860</c:v>
                </c:pt>
                <c:pt idx="1963">
                  <c:v>18861</c:v>
                </c:pt>
                <c:pt idx="1964">
                  <c:v>18862</c:v>
                </c:pt>
                <c:pt idx="1965">
                  <c:v>18863</c:v>
                </c:pt>
                <c:pt idx="1966">
                  <c:v>18864</c:v>
                </c:pt>
                <c:pt idx="1967">
                  <c:v>18865</c:v>
                </c:pt>
                <c:pt idx="1968">
                  <c:v>18866</c:v>
                </c:pt>
                <c:pt idx="1969">
                  <c:v>18867</c:v>
                </c:pt>
                <c:pt idx="1970">
                  <c:v>18868</c:v>
                </c:pt>
                <c:pt idx="1971">
                  <c:v>18869</c:v>
                </c:pt>
                <c:pt idx="1972">
                  <c:v>18870</c:v>
                </c:pt>
                <c:pt idx="1973">
                  <c:v>18871</c:v>
                </c:pt>
                <c:pt idx="1974">
                  <c:v>18872</c:v>
                </c:pt>
                <c:pt idx="1975">
                  <c:v>18873</c:v>
                </c:pt>
                <c:pt idx="1976">
                  <c:v>18874</c:v>
                </c:pt>
                <c:pt idx="1977">
                  <c:v>18875</c:v>
                </c:pt>
                <c:pt idx="1978">
                  <c:v>18876</c:v>
                </c:pt>
                <c:pt idx="1979">
                  <c:v>18877</c:v>
                </c:pt>
                <c:pt idx="1980">
                  <c:v>18878</c:v>
                </c:pt>
                <c:pt idx="1981">
                  <c:v>18879</c:v>
                </c:pt>
                <c:pt idx="1982">
                  <c:v>18880</c:v>
                </c:pt>
                <c:pt idx="1983">
                  <c:v>18881</c:v>
                </c:pt>
                <c:pt idx="1984">
                  <c:v>18882</c:v>
                </c:pt>
                <c:pt idx="1985">
                  <c:v>18883</c:v>
                </c:pt>
                <c:pt idx="1986">
                  <c:v>18884</c:v>
                </c:pt>
                <c:pt idx="1987">
                  <c:v>18885</c:v>
                </c:pt>
                <c:pt idx="1988">
                  <c:v>18886</c:v>
                </c:pt>
                <c:pt idx="1989">
                  <c:v>18887</c:v>
                </c:pt>
                <c:pt idx="1990">
                  <c:v>18888</c:v>
                </c:pt>
                <c:pt idx="1991">
                  <c:v>18889</c:v>
                </c:pt>
                <c:pt idx="1992">
                  <c:v>18890</c:v>
                </c:pt>
                <c:pt idx="1993">
                  <c:v>18891</c:v>
                </c:pt>
                <c:pt idx="1994">
                  <c:v>18892</c:v>
                </c:pt>
                <c:pt idx="1995">
                  <c:v>18893</c:v>
                </c:pt>
                <c:pt idx="1996">
                  <c:v>18894</c:v>
                </c:pt>
                <c:pt idx="1997">
                  <c:v>18895</c:v>
                </c:pt>
                <c:pt idx="1998">
                  <c:v>18896</c:v>
                </c:pt>
                <c:pt idx="1999">
                  <c:v>18897</c:v>
                </c:pt>
                <c:pt idx="2000">
                  <c:v>18898</c:v>
                </c:pt>
                <c:pt idx="2001">
                  <c:v>18899</c:v>
                </c:pt>
                <c:pt idx="2002">
                  <c:v>18900</c:v>
                </c:pt>
                <c:pt idx="2003">
                  <c:v>18901</c:v>
                </c:pt>
                <c:pt idx="2004">
                  <c:v>18902</c:v>
                </c:pt>
                <c:pt idx="2005">
                  <c:v>18903</c:v>
                </c:pt>
                <c:pt idx="2006">
                  <c:v>18904</c:v>
                </c:pt>
                <c:pt idx="2007">
                  <c:v>18905</c:v>
                </c:pt>
                <c:pt idx="2008">
                  <c:v>18906</c:v>
                </c:pt>
                <c:pt idx="2009">
                  <c:v>18907</c:v>
                </c:pt>
                <c:pt idx="2010">
                  <c:v>18908</c:v>
                </c:pt>
                <c:pt idx="2011">
                  <c:v>18909</c:v>
                </c:pt>
                <c:pt idx="2012">
                  <c:v>18910</c:v>
                </c:pt>
                <c:pt idx="2013">
                  <c:v>18911</c:v>
                </c:pt>
                <c:pt idx="2014">
                  <c:v>18912</c:v>
                </c:pt>
                <c:pt idx="2015">
                  <c:v>18913</c:v>
                </c:pt>
                <c:pt idx="2016">
                  <c:v>18914</c:v>
                </c:pt>
                <c:pt idx="2017">
                  <c:v>18915</c:v>
                </c:pt>
                <c:pt idx="2018">
                  <c:v>18916</c:v>
                </c:pt>
                <c:pt idx="2019">
                  <c:v>18917</c:v>
                </c:pt>
                <c:pt idx="2020">
                  <c:v>18918</c:v>
                </c:pt>
                <c:pt idx="2021">
                  <c:v>18919</c:v>
                </c:pt>
                <c:pt idx="2022">
                  <c:v>18920</c:v>
                </c:pt>
                <c:pt idx="2023">
                  <c:v>18921</c:v>
                </c:pt>
                <c:pt idx="2024">
                  <c:v>18922</c:v>
                </c:pt>
                <c:pt idx="2025">
                  <c:v>18923</c:v>
                </c:pt>
                <c:pt idx="2026">
                  <c:v>18924</c:v>
                </c:pt>
                <c:pt idx="2027">
                  <c:v>18925</c:v>
                </c:pt>
                <c:pt idx="2028">
                  <c:v>18926</c:v>
                </c:pt>
                <c:pt idx="2029">
                  <c:v>18927</c:v>
                </c:pt>
                <c:pt idx="2030">
                  <c:v>18928</c:v>
                </c:pt>
                <c:pt idx="2031">
                  <c:v>18929</c:v>
                </c:pt>
                <c:pt idx="2032">
                  <c:v>18930</c:v>
                </c:pt>
                <c:pt idx="2033">
                  <c:v>18931</c:v>
                </c:pt>
                <c:pt idx="2034">
                  <c:v>18932</c:v>
                </c:pt>
                <c:pt idx="2035">
                  <c:v>18933</c:v>
                </c:pt>
                <c:pt idx="2036">
                  <c:v>18934</c:v>
                </c:pt>
                <c:pt idx="2037">
                  <c:v>18935</c:v>
                </c:pt>
                <c:pt idx="2038">
                  <c:v>18936</c:v>
                </c:pt>
                <c:pt idx="2039">
                  <c:v>18937</c:v>
                </c:pt>
                <c:pt idx="2040">
                  <c:v>18938</c:v>
                </c:pt>
                <c:pt idx="2041">
                  <c:v>18939</c:v>
                </c:pt>
                <c:pt idx="2042">
                  <c:v>18940</c:v>
                </c:pt>
                <c:pt idx="2043">
                  <c:v>18941</c:v>
                </c:pt>
                <c:pt idx="2044">
                  <c:v>18942</c:v>
                </c:pt>
                <c:pt idx="2045">
                  <c:v>18943</c:v>
                </c:pt>
                <c:pt idx="2046">
                  <c:v>18944</c:v>
                </c:pt>
                <c:pt idx="2047">
                  <c:v>18945</c:v>
                </c:pt>
                <c:pt idx="2048">
                  <c:v>18946</c:v>
                </c:pt>
                <c:pt idx="2049">
                  <c:v>18947</c:v>
                </c:pt>
                <c:pt idx="2050">
                  <c:v>18948</c:v>
                </c:pt>
                <c:pt idx="2051">
                  <c:v>18949</c:v>
                </c:pt>
                <c:pt idx="2052">
                  <c:v>18950</c:v>
                </c:pt>
                <c:pt idx="2053">
                  <c:v>18951</c:v>
                </c:pt>
                <c:pt idx="2054">
                  <c:v>18952</c:v>
                </c:pt>
                <c:pt idx="2055">
                  <c:v>18953</c:v>
                </c:pt>
                <c:pt idx="2056">
                  <c:v>18954</c:v>
                </c:pt>
                <c:pt idx="2057">
                  <c:v>18955</c:v>
                </c:pt>
                <c:pt idx="2058">
                  <c:v>18956</c:v>
                </c:pt>
                <c:pt idx="2059">
                  <c:v>18957</c:v>
                </c:pt>
                <c:pt idx="2060">
                  <c:v>18958</c:v>
                </c:pt>
                <c:pt idx="2061">
                  <c:v>18959</c:v>
                </c:pt>
                <c:pt idx="2062">
                  <c:v>18960</c:v>
                </c:pt>
                <c:pt idx="2063">
                  <c:v>18961</c:v>
                </c:pt>
                <c:pt idx="2064">
                  <c:v>18962</c:v>
                </c:pt>
                <c:pt idx="2065">
                  <c:v>18963</c:v>
                </c:pt>
                <c:pt idx="2066">
                  <c:v>18964</c:v>
                </c:pt>
                <c:pt idx="2067">
                  <c:v>18965</c:v>
                </c:pt>
                <c:pt idx="2068">
                  <c:v>18966</c:v>
                </c:pt>
                <c:pt idx="2069">
                  <c:v>18967</c:v>
                </c:pt>
                <c:pt idx="2070">
                  <c:v>18968</c:v>
                </c:pt>
                <c:pt idx="2071">
                  <c:v>18969</c:v>
                </c:pt>
                <c:pt idx="2072">
                  <c:v>18970</c:v>
                </c:pt>
                <c:pt idx="2073">
                  <c:v>18971</c:v>
                </c:pt>
                <c:pt idx="2074">
                  <c:v>18972</c:v>
                </c:pt>
                <c:pt idx="2075">
                  <c:v>18973</c:v>
                </c:pt>
                <c:pt idx="2076">
                  <c:v>18974</c:v>
                </c:pt>
                <c:pt idx="2077">
                  <c:v>18975</c:v>
                </c:pt>
                <c:pt idx="2078">
                  <c:v>18976</c:v>
                </c:pt>
                <c:pt idx="2079">
                  <c:v>18977</c:v>
                </c:pt>
                <c:pt idx="2080">
                  <c:v>18978</c:v>
                </c:pt>
                <c:pt idx="2081">
                  <c:v>18979</c:v>
                </c:pt>
                <c:pt idx="2082">
                  <c:v>18980</c:v>
                </c:pt>
                <c:pt idx="2083">
                  <c:v>18981</c:v>
                </c:pt>
                <c:pt idx="2084">
                  <c:v>18982</c:v>
                </c:pt>
                <c:pt idx="2085">
                  <c:v>18983</c:v>
                </c:pt>
                <c:pt idx="2086">
                  <c:v>18984</c:v>
                </c:pt>
                <c:pt idx="2087">
                  <c:v>18985</c:v>
                </c:pt>
                <c:pt idx="2088">
                  <c:v>18986</c:v>
                </c:pt>
                <c:pt idx="2089">
                  <c:v>18987</c:v>
                </c:pt>
                <c:pt idx="2090">
                  <c:v>18988</c:v>
                </c:pt>
                <c:pt idx="2091">
                  <c:v>18989</c:v>
                </c:pt>
                <c:pt idx="2092">
                  <c:v>18990</c:v>
                </c:pt>
                <c:pt idx="2093">
                  <c:v>18991</c:v>
                </c:pt>
                <c:pt idx="2094">
                  <c:v>18992</c:v>
                </c:pt>
                <c:pt idx="2095">
                  <c:v>18993</c:v>
                </c:pt>
                <c:pt idx="2096">
                  <c:v>18994</c:v>
                </c:pt>
                <c:pt idx="2097">
                  <c:v>18995</c:v>
                </c:pt>
                <c:pt idx="2098">
                  <c:v>18996</c:v>
                </c:pt>
                <c:pt idx="2099">
                  <c:v>18997</c:v>
                </c:pt>
                <c:pt idx="2100">
                  <c:v>18998</c:v>
                </c:pt>
                <c:pt idx="2101">
                  <c:v>18999</c:v>
                </c:pt>
                <c:pt idx="2102">
                  <c:v>19000</c:v>
                </c:pt>
                <c:pt idx="2103">
                  <c:v>19001</c:v>
                </c:pt>
                <c:pt idx="2104">
                  <c:v>19002</c:v>
                </c:pt>
                <c:pt idx="2105">
                  <c:v>19003</c:v>
                </c:pt>
                <c:pt idx="2106">
                  <c:v>19004</c:v>
                </c:pt>
                <c:pt idx="2107">
                  <c:v>19005</c:v>
                </c:pt>
                <c:pt idx="2108">
                  <c:v>19006</c:v>
                </c:pt>
                <c:pt idx="2109">
                  <c:v>19007</c:v>
                </c:pt>
                <c:pt idx="2110">
                  <c:v>19008</c:v>
                </c:pt>
                <c:pt idx="2111">
                  <c:v>19009</c:v>
                </c:pt>
                <c:pt idx="2112">
                  <c:v>19010</c:v>
                </c:pt>
                <c:pt idx="2113">
                  <c:v>19011</c:v>
                </c:pt>
                <c:pt idx="2114">
                  <c:v>19012</c:v>
                </c:pt>
                <c:pt idx="2115">
                  <c:v>19013</c:v>
                </c:pt>
                <c:pt idx="2116">
                  <c:v>19014</c:v>
                </c:pt>
                <c:pt idx="2117">
                  <c:v>19015</c:v>
                </c:pt>
                <c:pt idx="2118">
                  <c:v>19016</c:v>
                </c:pt>
                <c:pt idx="2119">
                  <c:v>19017</c:v>
                </c:pt>
                <c:pt idx="2120">
                  <c:v>19018</c:v>
                </c:pt>
                <c:pt idx="2121">
                  <c:v>19019</c:v>
                </c:pt>
                <c:pt idx="2122">
                  <c:v>19020</c:v>
                </c:pt>
                <c:pt idx="2123">
                  <c:v>19021</c:v>
                </c:pt>
                <c:pt idx="2124">
                  <c:v>19022</c:v>
                </c:pt>
                <c:pt idx="2125">
                  <c:v>19023</c:v>
                </c:pt>
                <c:pt idx="2126">
                  <c:v>19024</c:v>
                </c:pt>
                <c:pt idx="2127">
                  <c:v>19025</c:v>
                </c:pt>
                <c:pt idx="2128">
                  <c:v>19026</c:v>
                </c:pt>
                <c:pt idx="2129">
                  <c:v>19027</c:v>
                </c:pt>
                <c:pt idx="2130">
                  <c:v>19028</c:v>
                </c:pt>
                <c:pt idx="2131">
                  <c:v>19029</c:v>
                </c:pt>
                <c:pt idx="2132">
                  <c:v>19030</c:v>
                </c:pt>
                <c:pt idx="2133">
                  <c:v>19031</c:v>
                </c:pt>
                <c:pt idx="2134">
                  <c:v>19032</c:v>
                </c:pt>
                <c:pt idx="2135">
                  <c:v>19033</c:v>
                </c:pt>
                <c:pt idx="2136">
                  <c:v>19034</c:v>
                </c:pt>
                <c:pt idx="2137">
                  <c:v>19035</c:v>
                </c:pt>
                <c:pt idx="2138">
                  <c:v>19036</c:v>
                </c:pt>
                <c:pt idx="2139">
                  <c:v>19037</c:v>
                </c:pt>
                <c:pt idx="2140">
                  <c:v>19038</c:v>
                </c:pt>
                <c:pt idx="2141">
                  <c:v>19039</c:v>
                </c:pt>
                <c:pt idx="2142">
                  <c:v>19040</c:v>
                </c:pt>
                <c:pt idx="2143">
                  <c:v>19041</c:v>
                </c:pt>
                <c:pt idx="2144">
                  <c:v>19042</c:v>
                </c:pt>
                <c:pt idx="2145">
                  <c:v>19043</c:v>
                </c:pt>
                <c:pt idx="2146">
                  <c:v>19044</c:v>
                </c:pt>
                <c:pt idx="2147">
                  <c:v>19045</c:v>
                </c:pt>
                <c:pt idx="2148">
                  <c:v>19046</c:v>
                </c:pt>
                <c:pt idx="2149">
                  <c:v>19047</c:v>
                </c:pt>
                <c:pt idx="2150">
                  <c:v>19048</c:v>
                </c:pt>
                <c:pt idx="2151">
                  <c:v>19049</c:v>
                </c:pt>
                <c:pt idx="2152">
                  <c:v>19050</c:v>
                </c:pt>
                <c:pt idx="2153">
                  <c:v>19051</c:v>
                </c:pt>
                <c:pt idx="2154">
                  <c:v>19052</c:v>
                </c:pt>
                <c:pt idx="2155">
                  <c:v>19053</c:v>
                </c:pt>
                <c:pt idx="2156">
                  <c:v>19054</c:v>
                </c:pt>
                <c:pt idx="2157">
                  <c:v>19055</c:v>
                </c:pt>
                <c:pt idx="2158">
                  <c:v>19056</c:v>
                </c:pt>
                <c:pt idx="2159">
                  <c:v>19057</c:v>
                </c:pt>
                <c:pt idx="2160">
                  <c:v>19058</c:v>
                </c:pt>
                <c:pt idx="2161">
                  <c:v>19059</c:v>
                </c:pt>
                <c:pt idx="2162">
                  <c:v>19060</c:v>
                </c:pt>
                <c:pt idx="2163">
                  <c:v>19061</c:v>
                </c:pt>
                <c:pt idx="2164">
                  <c:v>19062</c:v>
                </c:pt>
                <c:pt idx="2165">
                  <c:v>19063</c:v>
                </c:pt>
                <c:pt idx="2166">
                  <c:v>19064</c:v>
                </c:pt>
                <c:pt idx="2167">
                  <c:v>19065</c:v>
                </c:pt>
                <c:pt idx="2168">
                  <c:v>19066</c:v>
                </c:pt>
                <c:pt idx="2169">
                  <c:v>19067</c:v>
                </c:pt>
                <c:pt idx="2170">
                  <c:v>19068</c:v>
                </c:pt>
                <c:pt idx="2171">
                  <c:v>19069</c:v>
                </c:pt>
                <c:pt idx="2172">
                  <c:v>19070</c:v>
                </c:pt>
                <c:pt idx="2173">
                  <c:v>19071</c:v>
                </c:pt>
                <c:pt idx="2174">
                  <c:v>19072</c:v>
                </c:pt>
                <c:pt idx="2175">
                  <c:v>19073</c:v>
                </c:pt>
                <c:pt idx="2176">
                  <c:v>19074</c:v>
                </c:pt>
                <c:pt idx="2177">
                  <c:v>19075</c:v>
                </c:pt>
                <c:pt idx="2178">
                  <c:v>19076</c:v>
                </c:pt>
                <c:pt idx="2179">
                  <c:v>19077</c:v>
                </c:pt>
                <c:pt idx="2180">
                  <c:v>19078</c:v>
                </c:pt>
                <c:pt idx="2181">
                  <c:v>19079</c:v>
                </c:pt>
                <c:pt idx="2182">
                  <c:v>19080</c:v>
                </c:pt>
                <c:pt idx="2183">
                  <c:v>19081</c:v>
                </c:pt>
                <c:pt idx="2184">
                  <c:v>19082</c:v>
                </c:pt>
                <c:pt idx="2185">
                  <c:v>19083</c:v>
                </c:pt>
                <c:pt idx="2186">
                  <c:v>19084</c:v>
                </c:pt>
                <c:pt idx="2187">
                  <c:v>19085</c:v>
                </c:pt>
                <c:pt idx="2188">
                  <c:v>19086</c:v>
                </c:pt>
                <c:pt idx="2189">
                  <c:v>19087</c:v>
                </c:pt>
                <c:pt idx="2190">
                  <c:v>19088</c:v>
                </c:pt>
                <c:pt idx="2191">
                  <c:v>19089</c:v>
                </c:pt>
                <c:pt idx="2192">
                  <c:v>19090</c:v>
                </c:pt>
                <c:pt idx="2193">
                  <c:v>19091</c:v>
                </c:pt>
                <c:pt idx="2194">
                  <c:v>19092</c:v>
                </c:pt>
                <c:pt idx="2195">
                  <c:v>19093</c:v>
                </c:pt>
                <c:pt idx="2196">
                  <c:v>19094</c:v>
                </c:pt>
                <c:pt idx="2197">
                  <c:v>19095</c:v>
                </c:pt>
                <c:pt idx="2198">
                  <c:v>19096</c:v>
                </c:pt>
                <c:pt idx="2199">
                  <c:v>19097</c:v>
                </c:pt>
                <c:pt idx="2200">
                  <c:v>19098</c:v>
                </c:pt>
                <c:pt idx="2201">
                  <c:v>19099</c:v>
                </c:pt>
                <c:pt idx="2202">
                  <c:v>19100</c:v>
                </c:pt>
                <c:pt idx="2203">
                  <c:v>19101</c:v>
                </c:pt>
                <c:pt idx="2204">
                  <c:v>19102</c:v>
                </c:pt>
                <c:pt idx="2205">
                  <c:v>19103</c:v>
                </c:pt>
                <c:pt idx="2206">
                  <c:v>19104</c:v>
                </c:pt>
                <c:pt idx="2207">
                  <c:v>19105</c:v>
                </c:pt>
                <c:pt idx="2208">
                  <c:v>19106</c:v>
                </c:pt>
                <c:pt idx="2209">
                  <c:v>19107</c:v>
                </c:pt>
                <c:pt idx="2210">
                  <c:v>19108</c:v>
                </c:pt>
                <c:pt idx="2211">
                  <c:v>19109</c:v>
                </c:pt>
                <c:pt idx="2212">
                  <c:v>19110</c:v>
                </c:pt>
                <c:pt idx="2213">
                  <c:v>19111</c:v>
                </c:pt>
                <c:pt idx="2214">
                  <c:v>19112</c:v>
                </c:pt>
                <c:pt idx="2215">
                  <c:v>19113</c:v>
                </c:pt>
                <c:pt idx="2216">
                  <c:v>19114</c:v>
                </c:pt>
                <c:pt idx="2217">
                  <c:v>19115</c:v>
                </c:pt>
                <c:pt idx="2218">
                  <c:v>19116</c:v>
                </c:pt>
                <c:pt idx="2219">
                  <c:v>19117</c:v>
                </c:pt>
                <c:pt idx="2220">
                  <c:v>19118</c:v>
                </c:pt>
                <c:pt idx="2221">
                  <c:v>19119</c:v>
                </c:pt>
                <c:pt idx="2222">
                  <c:v>19120</c:v>
                </c:pt>
                <c:pt idx="2223">
                  <c:v>19121</c:v>
                </c:pt>
                <c:pt idx="2224">
                  <c:v>19122</c:v>
                </c:pt>
                <c:pt idx="2225">
                  <c:v>19123</c:v>
                </c:pt>
                <c:pt idx="2226">
                  <c:v>19124</c:v>
                </c:pt>
                <c:pt idx="2227">
                  <c:v>19125</c:v>
                </c:pt>
                <c:pt idx="2228">
                  <c:v>19126</c:v>
                </c:pt>
                <c:pt idx="2229">
                  <c:v>19127</c:v>
                </c:pt>
                <c:pt idx="2230">
                  <c:v>19128</c:v>
                </c:pt>
                <c:pt idx="2231">
                  <c:v>19129</c:v>
                </c:pt>
                <c:pt idx="2232">
                  <c:v>19130</c:v>
                </c:pt>
                <c:pt idx="2233">
                  <c:v>19131</c:v>
                </c:pt>
                <c:pt idx="2234">
                  <c:v>19132</c:v>
                </c:pt>
                <c:pt idx="2235">
                  <c:v>19133</c:v>
                </c:pt>
                <c:pt idx="2236">
                  <c:v>19134</c:v>
                </c:pt>
                <c:pt idx="2237">
                  <c:v>19135</c:v>
                </c:pt>
                <c:pt idx="2238">
                  <c:v>19136</c:v>
                </c:pt>
                <c:pt idx="2239">
                  <c:v>19137</c:v>
                </c:pt>
                <c:pt idx="2240">
                  <c:v>19138</c:v>
                </c:pt>
                <c:pt idx="2241">
                  <c:v>19139</c:v>
                </c:pt>
                <c:pt idx="2242">
                  <c:v>19140</c:v>
                </c:pt>
                <c:pt idx="2243">
                  <c:v>19141</c:v>
                </c:pt>
                <c:pt idx="2244">
                  <c:v>19142</c:v>
                </c:pt>
                <c:pt idx="2245">
                  <c:v>19143</c:v>
                </c:pt>
                <c:pt idx="2246">
                  <c:v>19144</c:v>
                </c:pt>
                <c:pt idx="2247">
                  <c:v>19145</c:v>
                </c:pt>
                <c:pt idx="2248">
                  <c:v>19146</c:v>
                </c:pt>
                <c:pt idx="2249">
                  <c:v>19147</c:v>
                </c:pt>
                <c:pt idx="2250">
                  <c:v>19148</c:v>
                </c:pt>
                <c:pt idx="2251">
                  <c:v>19149</c:v>
                </c:pt>
                <c:pt idx="2252">
                  <c:v>19150</c:v>
                </c:pt>
                <c:pt idx="2253">
                  <c:v>19151</c:v>
                </c:pt>
                <c:pt idx="2254">
                  <c:v>19152</c:v>
                </c:pt>
                <c:pt idx="2255">
                  <c:v>19153</c:v>
                </c:pt>
                <c:pt idx="2256">
                  <c:v>19154</c:v>
                </c:pt>
                <c:pt idx="2257">
                  <c:v>19155</c:v>
                </c:pt>
                <c:pt idx="2258">
                  <c:v>19156</c:v>
                </c:pt>
                <c:pt idx="2259">
                  <c:v>19157</c:v>
                </c:pt>
                <c:pt idx="2260">
                  <c:v>19158</c:v>
                </c:pt>
                <c:pt idx="2261">
                  <c:v>19159</c:v>
                </c:pt>
                <c:pt idx="2262">
                  <c:v>19160</c:v>
                </c:pt>
                <c:pt idx="2263">
                  <c:v>19161</c:v>
                </c:pt>
                <c:pt idx="2264">
                  <c:v>19162</c:v>
                </c:pt>
                <c:pt idx="2265">
                  <c:v>19163</c:v>
                </c:pt>
                <c:pt idx="2266">
                  <c:v>19164</c:v>
                </c:pt>
                <c:pt idx="2267">
                  <c:v>19165</c:v>
                </c:pt>
                <c:pt idx="2268">
                  <c:v>19166</c:v>
                </c:pt>
                <c:pt idx="2269">
                  <c:v>19167</c:v>
                </c:pt>
                <c:pt idx="2270">
                  <c:v>19168</c:v>
                </c:pt>
                <c:pt idx="2271">
                  <c:v>19169</c:v>
                </c:pt>
                <c:pt idx="2272">
                  <c:v>19170</c:v>
                </c:pt>
                <c:pt idx="2273">
                  <c:v>19171</c:v>
                </c:pt>
                <c:pt idx="2274">
                  <c:v>19172</c:v>
                </c:pt>
                <c:pt idx="2275">
                  <c:v>19173</c:v>
                </c:pt>
                <c:pt idx="2276">
                  <c:v>19174</c:v>
                </c:pt>
                <c:pt idx="2277">
                  <c:v>19175</c:v>
                </c:pt>
                <c:pt idx="2278">
                  <c:v>19176</c:v>
                </c:pt>
                <c:pt idx="2279">
                  <c:v>19177</c:v>
                </c:pt>
                <c:pt idx="2280">
                  <c:v>19178</c:v>
                </c:pt>
                <c:pt idx="2281">
                  <c:v>19179</c:v>
                </c:pt>
                <c:pt idx="2282">
                  <c:v>19180</c:v>
                </c:pt>
                <c:pt idx="2283">
                  <c:v>19181</c:v>
                </c:pt>
                <c:pt idx="2284">
                  <c:v>19182</c:v>
                </c:pt>
                <c:pt idx="2285">
                  <c:v>19183</c:v>
                </c:pt>
                <c:pt idx="2286">
                  <c:v>19184</c:v>
                </c:pt>
                <c:pt idx="2287">
                  <c:v>19185</c:v>
                </c:pt>
                <c:pt idx="2288">
                  <c:v>19186</c:v>
                </c:pt>
                <c:pt idx="2289">
                  <c:v>19187</c:v>
                </c:pt>
                <c:pt idx="2290">
                  <c:v>19188</c:v>
                </c:pt>
                <c:pt idx="2291">
                  <c:v>19189</c:v>
                </c:pt>
                <c:pt idx="2292">
                  <c:v>19190</c:v>
                </c:pt>
                <c:pt idx="2293">
                  <c:v>19191</c:v>
                </c:pt>
                <c:pt idx="2294">
                  <c:v>19192</c:v>
                </c:pt>
                <c:pt idx="2295">
                  <c:v>19193</c:v>
                </c:pt>
                <c:pt idx="2296">
                  <c:v>19194</c:v>
                </c:pt>
                <c:pt idx="2297">
                  <c:v>19195</c:v>
                </c:pt>
                <c:pt idx="2298">
                  <c:v>19196</c:v>
                </c:pt>
                <c:pt idx="2299">
                  <c:v>19197</c:v>
                </c:pt>
                <c:pt idx="2300">
                  <c:v>19198</c:v>
                </c:pt>
                <c:pt idx="2301">
                  <c:v>19199</c:v>
                </c:pt>
                <c:pt idx="2302">
                  <c:v>19200</c:v>
                </c:pt>
                <c:pt idx="2303">
                  <c:v>19201</c:v>
                </c:pt>
                <c:pt idx="2304">
                  <c:v>19202</c:v>
                </c:pt>
                <c:pt idx="2305">
                  <c:v>19203</c:v>
                </c:pt>
                <c:pt idx="2306">
                  <c:v>19204</c:v>
                </c:pt>
                <c:pt idx="2307">
                  <c:v>19205</c:v>
                </c:pt>
                <c:pt idx="2308">
                  <c:v>19206</c:v>
                </c:pt>
                <c:pt idx="2309">
                  <c:v>19207</c:v>
                </c:pt>
                <c:pt idx="2310">
                  <c:v>19208</c:v>
                </c:pt>
                <c:pt idx="2311">
                  <c:v>19209</c:v>
                </c:pt>
                <c:pt idx="2312">
                  <c:v>19210</c:v>
                </c:pt>
                <c:pt idx="2313">
                  <c:v>19211</c:v>
                </c:pt>
                <c:pt idx="2314">
                  <c:v>19212</c:v>
                </c:pt>
                <c:pt idx="2315">
                  <c:v>19213</c:v>
                </c:pt>
                <c:pt idx="2316">
                  <c:v>19214</c:v>
                </c:pt>
                <c:pt idx="2317">
                  <c:v>19215</c:v>
                </c:pt>
                <c:pt idx="2318">
                  <c:v>19216</c:v>
                </c:pt>
                <c:pt idx="2319">
                  <c:v>19217</c:v>
                </c:pt>
                <c:pt idx="2320">
                  <c:v>19218</c:v>
                </c:pt>
                <c:pt idx="2321">
                  <c:v>19219</c:v>
                </c:pt>
                <c:pt idx="2322">
                  <c:v>19220</c:v>
                </c:pt>
                <c:pt idx="2323">
                  <c:v>19221</c:v>
                </c:pt>
                <c:pt idx="2324">
                  <c:v>19222</c:v>
                </c:pt>
                <c:pt idx="2325">
                  <c:v>19223</c:v>
                </c:pt>
                <c:pt idx="2326">
                  <c:v>19224</c:v>
                </c:pt>
                <c:pt idx="2327">
                  <c:v>19225</c:v>
                </c:pt>
                <c:pt idx="2328">
                  <c:v>19226</c:v>
                </c:pt>
                <c:pt idx="2329">
                  <c:v>19227</c:v>
                </c:pt>
                <c:pt idx="2330">
                  <c:v>19228</c:v>
                </c:pt>
                <c:pt idx="2331">
                  <c:v>19229</c:v>
                </c:pt>
                <c:pt idx="2332">
                  <c:v>19230</c:v>
                </c:pt>
                <c:pt idx="2333">
                  <c:v>19231</c:v>
                </c:pt>
                <c:pt idx="2334">
                  <c:v>19232</c:v>
                </c:pt>
                <c:pt idx="2335">
                  <c:v>19233</c:v>
                </c:pt>
                <c:pt idx="2336">
                  <c:v>19234</c:v>
                </c:pt>
                <c:pt idx="2337">
                  <c:v>19235</c:v>
                </c:pt>
                <c:pt idx="2338">
                  <c:v>19236</c:v>
                </c:pt>
                <c:pt idx="2339">
                  <c:v>19237</c:v>
                </c:pt>
                <c:pt idx="2340">
                  <c:v>19238</c:v>
                </c:pt>
                <c:pt idx="2341">
                  <c:v>19239</c:v>
                </c:pt>
                <c:pt idx="2342">
                  <c:v>19240</c:v>
                </c:pt>
                <c:pt idx="2343">
                  <c:v>19241</c:v>
                </c:pt>
                <c:pt idx="2344">
                  <c:v>19242</c:v>
                </c:pt>
                <c:pt idx="2345">
                  <c:v>19243</c:v>
                </c:pt>
                <c:pt idx="2346">
                  <c:v>19244</c:v>
                </c:pt>
                <c:pt idx="2347">
                  <c:v>19245</c:v>
                </c:pt>
                <c:pt idx="2348">
                  <c:v>19246</c:v>
                </c:pt>
                <c:pt idx="2349">
                  <c:v>19247</c:v>
                </c:pt>
                <c:pt idx="2350">
                  <c:v>19248</c:v>
                </c:pt>
                <c:pt idx="2351">
                  <c:v>19249</c:v>
                </c:pt>
                <c:pt idx="2352">
                  <c:v>19250</c:v>
                </c:pt>
                <c:pt idx="2353">
                  <c:v>19251</c:v>
                </c:pt>
                <c:pt idx="2354">
                  <c:v>19252</c:v>
                </c:pt>
                <c:pt idx="2355">
                  <c:v>19253</c:v>
                </c:pt>
                <c:pt idx="2356">
                  <c:v>19254</c:v>
                </c:pt>
                <c:pt idx="2357">
                  <c:v>19255</c:v>
                </c:pt>
                <c:pt idx="2358">
                  <c:v>19256</c:v>
                </c:pt>
                <c:pt idx="2359">
                  <c:v>19257</c:v>
                </c:pt>
                <c:pt idx="2360">
                  <c:v>19258</c:v>
                </c:pt>
                <c:pt idx="2361">
                  <c:v>19259</c:v>
                </c:pt>
                <c:pt idx="2362">
                  <c:v>19260</c:v>
                </c:pt>
                <c:pt idx="2363">
                  <c:v>19261</c:v>
                </c:pt>
                <c:pt idx="2364">
                  <c:v>19262</c:v>
                </c:pt>
                <c:pt idx="2365">
                  <c:v>19263</c:v>
                </c:pt>
                <c:pt idx="2366">
                  <c:v>19264</c:v>
                </c:pt>
                <c:pt idx="2367">
                  <c:v>19265</c:v>
                </c:pt>
                <c:pt idx="2368">
                  <c:v>19266</c:v>
                </c:pt>
                <c:pt idx="2369">
                  <c:v>19267</c:v>
                </c:pt>
                <c:pt idx="2370">
                  <c:v>19268</c:v>
                </c:pt>
                <c:pt idx="2371">
                  <c:v>19269</c:v>
                </c:pt>
                <c:pt idx="2372">
                  <c:v>19270</c:v>
                </c:pt>
                <c:pt idx="2373">
                  <c:v>19271</c:v>
                </c:pt>
                <c:pt idx="2374">
                  <c:v>19272</c:v>
                </c:pt>
                <c:pt idx="2375">
                  <c:v>19273</c:v>
                </c:pt>
                <c:pt idx="2376">
                  <c:v>19274</c:v>
                </c:pt>
                <c:pt idx="2377">
                  <c:v>19275</c:v>
                </c:pt>
                <c:pt idx="2378">
                  <c:v>19276</c:v>
                </c:pt>
                <c:pt idx="2379">
                  <c:v>19277</c:v>
                </c:pt>
                <c:pt idx="2380">
                  <c:v>19278</c:v>
                </c:pt>
                <c:pt idx="2381">
                  <c:v>19279</c:v>
                </c:pt>
                <c:pt idx="2382">
                  <c:v>19280</c:v>
                </c:pt>
                <c:pt idx="2383">
                  <c:v>19281</c:v>
                </c:pt>
                <c:pt idx="2384">
                  <c:v>19282</c:v>
                </c:pt>
                <c:pt idx="2385">
                  <c:v>19283</c:v>
                </c:pt>
                <c:pt idx="2386">
                  <c:v>19284</c:v>
                </c:pt>
                <c:pt idx="2387">
                  <c:v>19285</c:v>
                </c:pt>
                <c:pt idx="2388">
                  <c:v>19286</c:v>
                </c:pt>
                <c:pt idx="2389">
                  <c:v>19287</c:v>
                </c:pt>
                <c:pt idx="2390">
                  <c:v>19288</c:v>
                </c:pt>
                <c:pt idx="2391">
                  <c:v>19289</c:v>
                </c:pt>
                <c:pt idx="2392">
                  <c:v>19290</c:v>
                </c:pt>
                <c:pt idx="2393">
                  <c:v>19291</c:v>
                </c:pt>
                <c:pt idx="2394">
                  <c:v>19292</c:v>
                </c:pt>
                <c:pt idx="2395">
                  <c:v>19293</c:v>
                </c:pt>
                <c:pt idx="2396">
                  <c:v>19294</c:v>
                </c:pt>
                <c:pt idx="2397">
                  <c:v>19295</c:v>
                </c:pt>
                <c:pt idx="2398">
                  <c:v>19296</c:v>
                </c:pt>
                <c:pt idx="2399">
                  <c:v>19297</c:v>
                </c:pt>
                <c:pt idx="2400">
                  <c:v>19298</c:v>
                </c:pt>
                <c:pt idx="2401">
                  <c:v>19299</c:v>
                </c:pt>
                <c:pt idx="2402">
                  <c:v>19300</c:v>
                </c:pt>
                <c:pt idx="2403">
                  <c:v>19301</c:v>
                </c:pt>
                <c:pt idx="2404">
                  <c:v>19302</c:v>
                </c:pt>
                <c:pt idx="2405">
                  <c:v>19303</c:v>
                </c:pt>
                <c:pt idx="2406">
                  <c:v>19304</c:v>
                </c:pt>
                <c:pt idx="2407">
                  <c:v>19305</c:v>
                </c:pt>
                <c:pt idx="2408">
                  <c:v>19306</c:v>
                </c:pt>
                <c:pt idx="2409">
                  <c:v>19307</c:v>
                </c:pt>
                <c:pt idx="2410">
                  <c:v>19308</c:v>
                </c:pt>
                <c:pt idx="2411">
                  <c:v>19309</c:v>
                </c:pt>
                <c:pt idx="2412">
                  <c:v>19310</c:v>
                </c:pt>
                <c:pt idx="2413">
                  <c:v>19311</c:v>
                </c:pt>
                <c:pt idx="2414">
                  <c:v>19312</c:v>
                </c:pt>
                <c:pt idx="2415">
                  <c:v>19313</c:v>
                </c:pt>
                <c:pt idx="2416">
                  <c:v>19314</c:v>
                </c:pt>
                <c:pt idx="2417">
                  <c:v>19315</c:v>
                </c:pt>
                <c:pt idx="2418">
                  <c:v>19316</c:v>
                </c:pt>
                <c:pt idx="2419">
                  <c:v>19317</c:v>
                </c:pt>
                <c:pt idx="2420">
                  <c:v>19318</c:v>
                </c:pt>
                <c:pt idx="2421">
                  <c:v>19319</c:v>
                </c:pt>
                <c:pt idx="2422">
                  <c:v>19320</c:v>
                </c:pt>
                <c:pt idx="2423">
                  <c:v>19321</c:v>
                </c:pt>
                <c:pt idx="2424">
                  <c:v>19322</c:v>
                </c:pt>
                <c:pt idx="2425">
                  <c:v>19323</c:v>
                </c:pt>
                <c:pt idx="2426">
                  <c:v>19324</c:v>
                </c:pt>
                <c:pt idx="2427">
                  <c:v>19325</c:v>
                </c:pt>
                <c:pt idx="2428">
                  <c:v>19326</c:v>
                </c:pt>
                <c:pt idx="2429">
                  <c:v>19327</c:v>
                </c:pt>
                <c:pt idx="2430">
                  <c:v>19328</c:v>
                </c:pt>
                <c:pt idx="2431">
                  <c:v>19329</c:v>
                </c:pt>
                <c:pt idx="2432">
                  <c:v>19330</c:v>
                </c:pt>
                <c:pt idx="2433">
                  <c:v>19331</c:v>
                </c:pt>
                <c:pt idx="2434">
                  <c:v>19332</c:v>
                </c:pt>
                <c:pt idx="2435">
                  <c:v>19333</c:v>
                </c:pt>
                <c:pt idx="2436">
                  <c:v>19334</c:v>
                </c:pt>
                <c:pt idx="2437">
                  <c:v>19335</c:v>
                </c:pt>
                <c:pt idx="2438">
                  <c:v>19336</c:v>
                </c:pt>
                <c:pt idx="2439">
                  <c:v>19337</c:v>
                </c:pt>
                <c:pt idx="2440">
                  <c:v>19338</c:v>
                </c:pt>
                <c:pt idx="2441">
                  <c:v>19339</c:v>
                </c:pt>
                <c:pt idx="2442">
                  <c:v>19340</c:v>
                </c:pt>
                <c:pt idx="2443">
                  <c:v>19341</c:v>
                </c:pt>
                <c:pt idx="2444">
                  <c:v>19342</c:v>
                </c:pt>
                <c:pt idx="2445">
                  <c:v>19343</c:v>
                </c:pt>
                <c:pt idx="2446">
                  <c:v>19344</c:v>
                </c:pt>
                <c:pt idx="2447">
                  <c:v>19345</c:v>
                </c:pt>
                <c:pt idx="2448">
                  <c:v>19346</c:v>
                </c:pt>
                <c:pt idx="2449">
                  <c:v>19347</c:v>
                </c:pt>
                <c:pt idx="2450">
                  <c:v>19348</c:v>
                </c:pt>
                <c:pt idx="2451">
                  <c:v>19349</c:v>
                </c:pt>
                <c:pt idx="2452">
                  <c:v>19350</c:v>
                </c:pt>
                <c:pt idx="2453">
                  <c:v>19351</c:v>
                </c:pt>
                <c:pt idx="2454">
                  <c:v>19352</c:v>
                </c:pt>
                <c:pt idx="2455">
                  <c:v>19353</c:v>
                </c:pt>
                <c:pt idx="2456">
                  <c:v>19354</c:v>
                </c:pt>
                <c:pt idx="2457">
                  <c:v>19355</c:v>
                </c:pt>
                <c:pt idx="2458">
                  <c:v>19356</c:v>
                </c:pt>
                <c:pt idx="2459">
                  <c:v>19357</c:v>
                </c:pt>
                <c:pt idx="2460">
                  <c:v>19358</c:v>
                </c:pt>
                <c:pt idx="2461">
                  <c:v>19359</c:v>
                </c:pt>
                <c:pt idx="2462">
                  <c:v>19360</c:v>
                </c:pt>
                <c:pt idx="2463">
                  <c:v>19361</c:v>
                </c:pt>
                <c:pt idx="2464">
                  <c:v>19362</c:v>
                </c:pt>
                <c:pt idx="2465">
                  <c:v>19363</c:v>
                </c:pt>
                <c:pt idx="2466">
                  <c:v>19364</c:v>
                </c:pt>
                <c:pt idx="2467">
                  <c:v>19365</c:v>
                </c:pt>
                <c:pt idx="2468">
                  <c:v>19366</c:v>
                </c:pt>
                <c:pt idx="2469">
                  <c:v>19367</c:v>
                </c:pt>
                <c:pt idx="2470">
                  <c:v>19368</c:v>
                </c:pt>
                <c:pt idx="2471">
                  <c:v>19369</c:v>
                </c:pt>
                <c:pt idx="2472">
                  <c:v>19370</c:v>
                </c:pt>
                <c:pt idx="2473">
                  <c:v>19371</c:v>
                </c:pt>
                <c:pt idx="2474">
                  <c:v>19372</c:v>
                </c:pt>
                <c:pt idx="2475">
                  <c:v>19373</c:v>
                </c:pt>
                <c:pt idx="2476">
                  <c:v>19374</c:v>
                </c:pt>
                <c:pt idx="2477">
                  <c:v>19375</c:v>
                </c:pt>
                <c:pt idx="2478">
                  <c:v>19376</c:v>
                </c:pt>
                <c:pt idx="2479">
                  <c:v>19377</c:v>
                </c:pt>
                <c:pt idx="2480">
                  <c:v>19378</c:v>
                </c:pt>
                <c:pt idx="2481">
                  <c:v>19379</c:v>
                </c:pt>
                <c:pt idx="2482">
                  <c:v>19380</c:v>
                </c:pt>
                <c:pt idx="2483">
                  <c:v>19381</c:v>
                </c:pt>
                <c:pt idx="2484">
                  <c:v>19382</c:v>
                </c:pt>
                <c:pt idx="2485">
                  <c:v>19383</c:v>
                </c:pt>
                <c:pt idx="2486">
                  <c:v>19384</c:v>
                </c:pt>
                <c:pt idx="2487">
                  <c:v>19385</c:v>
                </c:pt>
                <c:pt idx="2488">
                  <c:v>19386</c:v>
                </c:pt>
                <c:pt idx="2489">
                  <c:v>19387</c:v>
                </c:pt>
                <c:pt idx="2490">
                  <c:v>19388</c:v>
                </c:pt>
                <c:pt idx="2491">
                  <c:v>19389</c:v>
                </c:pt>
                <c:pt idx="2492">
                  <c:v>19390</c:v>
                </c:pt>
                <c:pt idx="2493">
                  <c:v>19391</c:v>
                </c:pt>
                <c:pt idx="2494">
                  <c:v>19392</c:v>
                </c:pt>
                <c:pt idx="2495">
                  <c:v>19393</c:v>
                </c:pt>
                <c:pt idx="2496">
                  <c:v>19394</c:v>
                </c:pt>
                <c:pt idx="2497">
                  <c:v>19395</c:v>
                </c:pt>
                <c:pt idx="2498">
                  <c:v>19396</c:v>
                </c:pt>
                <c:pt idx="2499">
                  <c:v>19397</c:v>
                </c:pt>
                <c:pt idx="2500">
                  <c:v>19398</c:v>
                </c:pt>
                <c:pt idx="2501">
                  <c:v>19399</c:v>
                </c:pt>
                <c:pt idx="2502">
                  <c:v>19400</c:v>
                </c:pt>
                <c:pt idx="2503">
                  <c:v>19401</c:v>
                </c:pt>
                <c:pt idx="2504">
                  <c:v>19402</c:v>
                </c:pt>
                <c:pt idx="2505">
                  <c:v>19403</c:v>
                </c:pt>
                <c:pt idx="2506">
                  <c:v>19404</c:v>
                </c:pt>
                <c:pt idx="2507">
                  <c:v>19405</c:v>
                </c:pt>
                <c:pt idx="2508">
                  <c:v>19406</c:v>
                </c:pt>
                <c:pt idx="2509">
                  <c:v>19407</c:v>
                </c:pt>
                <c:pt idx="2510">
                  <c:v>19408</c:v>
                </c:pt>
                <c:pt idx="2511">
                  <c:v>19409</c:v>
                </c:pt>
                <c:pt idx="2512">
                  <c:v>19410</c:v>
                </c:pt>
                <c:pt idx="2513">
                  <c:v>19411</c:v>
                </c:pt>
                <c:pt idx="2514">
                  <c:v>19412</c:v>
                </c:pt>
                <c:pt idx="2515">
                  <c:v>19413</c:v>
                </c:pt>
                <c:pt idx="2516">
                  <c:v>19414</c:v>
                </c:pt>
                <c:pt idx="2517">
                  <c:v>19415</c:v>
                </c:pt>
                <c:pt idx="2518">
                  <c:v>19416</c:v>
                </c:pt>
                <c:pt idx="2519">
                  <c:v>19417</c:v>
                </c:pt>
                <c:pt idx="2520">
                  <c:v>19418</c:v>
                </c:pt>
                <c:pt idx="2521">
                  <c:v>19419</c:v>
                </c:pt>
                <c:pt idx="2522">
                  <c:v>19420</c:v>
                </c:pt>
                <c:pt idx="2523">
                  <c:v>19421</c:v>
                </c:pt>
                <c:pt idx="2524">
                  <c:v>19422</c:v>
                </c:pt>
                <c:pt idx="2525">
                  <c:v>19423</c:v>
                </c:pt>
                <c:pt idx="2526">
                  <c:v>19424</c:v>
                </c:pt>
                <c:pt idx="2527">
                  <c:v>19425</c:v>
                </c:pt>
                <c:pt idx="2528">
                  <c:v>19426</c:v>
                </c:pt>
                <c:pt idx="2529">
                  <c:v>19427</c:v>
                </c:pt>
                <c:pt idx="2530">
                  <c:v>19428</c:v>
                </c:pt>
                <c:pt idx="2531">
                  <c:v>19429</c:v>
                </c:pt>
                <c:pt idx="2532">
                  <c:v>19430</c:v>
                </c:pt>
                <c:pt idx="2533">
                  <c:v>19431</c:v>
                </c:pt>
                <c:pt idx="2534">
                  <c:v>19432</c:v>
                </c:pt>
                <c:pt idx="2535">
                  <c:v>19433</c:v>
                </c:pt>
                <c:pt idx="2536">
                  <c:v>19434</c:v>
                </c:pt>
                <c:pt idx="2537">
                  <c:v>19435</c:v>
                </c:pt>
                <c:pt idx="2538">
                  <c:v>19436</c:v>
                </c:pt>
                <c:pt idx="2539">
                  <c:v>19437</c:v>
                </c:pt>
                <c:pt idx="2540">
                  <c:v>19438</c:v>
                </c:pt>
                <c:pt idx="2541">
                  <c:v>19439</c:v>
                </c:pt>
                <c:pt idx="2542">
                  <c:v>19440</c:v>
                </c:pt>
                <c:pt idx="2543">
                  <c:v>19441</c:v>
                </c:pt>
                <c:pt idx="2544">
                  <c:v>19442</c:v>
                </c:pt>
                <c:pt idx="2545">
                  <c:v>19443</c:v>
                </c:pt>
                <c:pt idx="2546">
                  <c:v>19444</c:v>
                </c:pt>
                <c:pt idx="2547">
                  <c:v>19445</c:v>
                </c:pt>
                <c:pt idx="2548">
                  <c:v>19446</c:v>
                </c:pt>
                <c:pt idx="2549">
                  <c:v>19447</c:v>
                </c:pt>
                <c:pt idx="2550">
                  <c:v>19448</c:v>
                </c:pt>
                <c:pt idx="2551">
                  <c:v>19449</c:v>
                </c:pt>
                <c:pt idx="2552">
                  <c:v>19450</c:v>
                </c:pt>
                <c:pt idx="2553">
                  <c:v>19451</c:v>
                </c:pt>
                <c:pt idx="2554">
                  <c:v>19452</c:v>
                </c:pt>
                <c:pt idx="2555">
                  <c:v>19453</c:v>
                </c:pt>
                <c:pt idx="2556">
                  <c:v>19454</c:v>
                </c:pt>
                <c:pt idx="2557">
                  <c:v>19455</c:v>
                </c:pt>
                <c:pt idx="2558">
                  <c:v>19456</c:v>
                </c:pt>
                <c:pt idx="2559">
                  <c:v>19457</c:v>
                </c:pt>
                <c:pt idx="2560">
                  <c:v>19458</c:v>
                </c:pt>
                <c:pt idx="2561">
                  <c:v>19459</c:v>
                </c:pt>
                <c:pt idx="2562">
                  <c:v>19460</c:v>
                </c:pt>
                <c:pt idx="2563">
                  <c:v>19461</c:v>
                </c:pt>
                <c:pt idx="2564">
                  <c:v>19462</c:v>
                </c:pt>
                <c:pt idx="2565">
                  <c:v>19463</c:v>
                </c:pt>
                <c:pt idx="2566">
                  <c:v>19464</c:v>
                </c:pt>
                <c:pt idx="2567">
                  <c:v>19465</c:v>
                </c:pt>
                <c:pt idx="2568">
                  <c:v>19466</c:v>
                </c:pt>
                <c:pt idx="2569">
                  <c:v>19467</c:v>
                </c:pt>
                <c:pt idx="2570">
                  <c:v>19468</c:v>
                </c:pt>
                <c:pt idx="2571">
                  <c:v>19469</c:v>
                </c:pt>
                <c:pt idx="2572">
                  <c:v>19470</c:v>
                </c:pt>
                <c:pt idx="2573">
                  <c:v>19471</c:v>
                </c:pt>
                <c:pt idx="2574">
                  <c:v>19472</c:v>
                </c:pt>
                <c:pt idx="2575">
                  <c:v>19473</c:v>
                </c:pt>
                <c:pt idx="2576">
                  <c:v>19474</c:v>
                </c:pt>
                <c:pt idx="2577">
                  <c:v>19475</c:v>
                </c:pt>
                <c:pt idx="2578">
                  <c:v>19476</c:v>
                </c:pt>
                <c:pt idx="2579">
                  <c:v>19477</c:v>
                </c:pt>
                <c:pt idx="2580">
                  <c:v>19478</c:v>
                </c:pt>
                <c:pt idx="2581">
                  <c:v>19479</c:v>
                </c:pt>
                <c:pt idx="2582">
                  <c:v>19480</c:v>
                </c:pt>
                <c:pt idx="2583">
                  <c:v>19481</c:v>
                </c:pt>
                <c:pt idx="2584">
                  <c:v>19482</c:v>
                </c:pt>
                <c:pt idx="2585">
                  <c:v>19483</c:v>
                </c:pt>
                <c:pt idx="2586">
                  <c:v>19484</c:v>
                </c:pt>
                <c:pt idx="2587">
                  <c:v>19485</c:v>
                </c:pt>
                <c:pt idx="2588">
                  <c:v>19486</c:v>
                </c:pt>
                <c:pt idx="2589">
                  <c:v>19487</c:v>
                </c:pt>
                <c:pt idx="2590">
                  <c:v>19488</c:v>
                </c:pt>
                <c:pt idx="2591">
                  <c:v>19489</c:v>
                </c:pt>
                <c:pt idx="2592">
                  <c:v>19490</c:v>
                </c:pt>
                <c:pt idx="2593">
                  <c:v>19491</c:v>
                </c:pt>
                <c:pt idx="2594">
                  <c:v>19492</c:v>
                </c:pt>
                <c:pt idx="2595">
                  <c:v>19493</c:v>
                </c:pt>
                <c:pt idx="2596">
                  <c:v>19494</c:v>
                </c:pt>
                <c:pt idx="2597">
                  <c:v>19495</c:v>
                </c:pt>
                <c:pt idx="2598">
                  <c:v>19496</c:v>
                </c:pt>
                <c:pt idx="2599">
                  <c:v>19497</c:v>
                </c:pt>
                <c:pt idx="2600">
                  <c:v>19498</c:v>
                </c:pt>
                <c:pt idx="2601">
                  <c:v>19499</c:v>
                </c:pt>
                <c:pt idx="2602">
                  <c:v>19500</c:v>
                </c:pt>
                <c:pt idx="2603">
                  <c:v>19501</c:v>
                </c:pt>
                <c:pt idx="2604">
                  <c:v>19502</c:v>
                </c:pt>
                <c:pt idx="2605">
                  <c:v>19503</c:v>
                </c:pt>
                <c:pt idx="2606">
                  <c:v>19504</c:v>
                </c:pt>
                <c:pt idx="2607">
                  <c:v>19505</c:v>
                </c:pt>
                <c:pt idx="2608">
                  <c:v>19506</c:v>
                </c:pt>
                <c:pt idx="2609">
                  <c:v>19507</c:v>
                </c:pt>
                <c:pt idx="2610">
                  <c:v>19508</c:v>
                </c:pt>
                <c:pt idx="2611">
                  <c:v>19509</c:v>
                </c:pt>
                <c:pt idx="2612">
                  <c:v>19510</c:v>
                </c:pt>
                <c:pt idx="2613">
                  <c:v>19511</c:v>
                </c:pt>
                <c:pt idx="2614">
                  <c:v>19512</c:v>
                </c:pt>
                <c:pt idx="2615">
                  <c:v>19513</c:v>
                </c:pt>
                <c:pt idx="2616">
                  <c:v>19514</c:v>
                </c:pt>
                <c:pt idx="2617">
                  <c:v>19515</c:v>
                </c:pt>
                <c:pt idx="2618">
                  <c:v>19516</c:v>
                </c:pt>
                <c:pt idx="2619">
                  <c:v>19517</c:v>
                </c:pt>
                <c:pt idx="2620">
                  <c:v>19518</c:v>
                </c:pt>
                <c:pt idx="2621">
                  <c:v>19519</c:v>
                </c:pt>
                <c:pt idx="2622">
                  <c:v>19520</c:v>
                </c:pt>
                <c:pt idx="2623">
                  <c:v>19521</c:v>
                </c:pt>
                <c:pt idx="2624">
                  <c:v>19522</c:v>
                </c:pt>
                <c:pt idx="2625">
                  <c:v>19523</c:v>
                </c:pt>
                <c:pt idx="2626">
                  <c:v>19524</c:v>
                </c:pt>
                <c:pt idx="2627">
                  <c:v>19525</c:v>
                </c:pt>
                <c:pt idx="2628">
                  <c:v>19526</c:v>
                </c:pt>
                <c:pt idx="2629">
                  <c:v>19527</c:v>
                </c:pt>
                <c:pt idx="2630">
                  <c:v>19528</c:v>
                </c:pt>
                <c:pt idx="2631">
                  <c:v>19529</c:v>
                </c:pt>
                <c:pt idx="2632">
                  <c:v>19530</c:v>
                </c:pt>
                <c:pt idx="2633">
                  <c:v>19531</c:v>
                </c:pt>
                <c:pt idx="2634">
                  <c:v>19532</c:v>
                </c:pt>
                <c:pt idx="2635">
                  <c:v>19533</c:v>
                </c:pt>
                <c:pt idx="2636">
                  <c:v>19534</c:v>
                </c:pt>
                <c:pt idx="2637">
                  <c:v>19535</c:v>
                </c:pt>
                <c:pt idx="2638">
                  <c:v>19536</c:v>
                </c:pt>
                <c:pt idx="2639">
                  <c:v>19537</c:v>
                </c:pt>
                <c:pt idx="2640">
                  <c:v>19538</c:v>
                </c:pt>
                <c:pt idx="2641">
                  <c:v>19539</c:v>
                </c:pt>
                <c:pt idx="2642">
                  <c:v>19540</c:v>
                </c:pt>
                <c:pt idx="2643">
                  <c:v>19541</c:v>
                </c:pt>
                <c:pt idx="2644">
                  <c:v>19542</c:v>
                </c:pt>
                <c:pt idx="2645">
                  <c:v>19543</c:v>
                </c:pt>
                <c:pt idx="2646">
                  <c:v>19544</c:v>
                </c:pt>
                <c:pt idx="2647">
                  <c:v>19545</c:v>
                </c:pt>
                <c:pt idx="2648">
                  <c:v>19546</c:v>
                </c:pt>
                <c:pt idx="2649">
                  <c:v>19547</c:v>
                </c:pt>
                <c:pt idx="2650">
                  <c:v>19548</c:v>
                </c:pt>
                <c:pt idx="2651">
                  <c:v>19549</c:v>
                </c:pt>
                <c:pt idx="2652">
                  <c:v>19550</c:v>
                </c:pt>
                <c:pt idx="2653">
                  <c:v>19551</c:v>
                </c:pt>
                <c:pt idx="2654">
                  <c:v>19552</c:v>
                </c:pt>
                <c:pt idx="2655">
                  <c:v>19553</c:v>
                </c:pt>
                <c:pt idx="2656">
                  <c:v>19554</c:v>
                </c:pt>
                <c:pt idx="2657">
                  <c:v>19555</c:v>
                </c:pt>
                <c:pt idx="2658">
                  <c:v>19556</c:v>
                </c:pt>
                <c:pt idx="2659">
                  <c:v>19557</c:v>
                </c:pt>
                <c:pt idx="2660">
                  <c:v>19558</c:v>
                </c:pt>
                <c:pt idx="2661">
                  <c:v>19559</c:v>
                </c:pt>
                <c:pt idx="2662">
                  <c:v>19560</c:v>
                </c:pt>
                <c:pt idx="2663">
                  <c:v>19561</c:v>
                </c:pt>
                <c:pt idx="2664">
                  <c:v>19562</c:v>
                </c:pt>
                <c:pt idx="2665">
                  <c:v>19563</c:v>
                </c:pt>
                <c:pt idx="2666">
                  <c:v>19564</c:v>
                </c:pt>
                <c:pt idx="2667">
                  <c:v>19565</c:v>
                </c:pt>
                <c:pt idx="2668">
                  <c:v>19566</c:v>
                </c:pt>
                <c:pt idx="2669">
                  <c:v>19567</c:v>
                </c:pt>
                <c:pt idx="2670">
                  <c:v>19568</c:v>
                </c:pt>
                <c:pt idx="2671">
                  <c:v>19569</c:v>
                </c:pt>
                <c:pt idx="2672">
                  <c:v>19570</c:v>
                </c:pt>
                <c:pt idx="2673">
                  <c:v>19571</c:v>
                </c:pt>
                <c:pt idx="2674">
                  <c:v>19572</c:v>
                </c:pt>
                <c:pt idx="2675">
                  <c:v>19573</c:v>
                </c:pt>
                <c:pt idx="2676">
                  <c:v>19574</c:v>
                </c:pt>
                <c:pt idx="2677">
                  <c:v>19575</c:v>
                </c:pt>
                <c:pt idx="2678">
                  <c:v>19576</c:v>
                </c:pt>
                <c:pt idx="2679">
                  <c:v>19577</c:v>
                </c:pt>
                <c:pt idx="2680">
                  <c:v>19578</c:v>
                </c:pt>
                <c:pt idx="2681">
                  <c:v>19579</c:v>
                </c:pt>
                <c:pt idx="2682">
                  <c:v>19580</c:v>
                </c:pt>
                <c:pt idx="2683">
                  <c:v>19581</c:v>
                </c:pt>
                <c:pt idx="2684">
                  <c:v>19582</c:v>
                </c:pt>
                <c:pt idx="2685">
                  <c:v>19583</c:v>
                </c:pt>
                <c:pt idx="2686">
                  <c:v>19584</c:v>
                </c:pt>
                <c:pt idx="2687">
                  <c:v>19585</c:v>
                </c:pt>
                <c:pt idx="2688">
                  <c:v>19586</c:v>
                </c:pt>
                <c:pt idx="2689">
                  <c:v>19587</c:v>
                </c:pt>
                <c:pt idx="2690">
                  <c:v>19588</c:v>
                </c:pt>
                <c:pt idx="2691">
                  <c:v>19589</c:v>
                </c:pt>
                <c:pt idx="2692">
                  <c:v>19590</c:v>
                </c:pt>
                <c:pt idx="2693">
                  <c:v>19591</c:v>
                </c:pt>
                <c:pt idx="2694">
                  <c:v>19592</c:v>
                </c:pt>
                <c:pt idx="2695">
                  <c:v>19593</c:v>
                </c:pt>
                <c:pt idx="2696">
                  <c:v>19594</c:v>
                </c:pt>
                <c:pt idx="2697">
                  <c:v>19595</c:v>
                </c:pt>
                <c:pt idx="2698">
                  <c:v>19596</c:v>
                </c:pt>
                <c:pt idx="2699">
                  <c:v>19597</c:v>
                </c:pt>
                <c:pt idx="2700">
                  <c:v>19598</c:v>
                </c:pt>
                <c:pt idx="2701">
                  <c:v>19599</c:v>
                </c:pt>
                <c:pt idx="2702">
                  <c:v>19600</c:v>
                </c:pt>
                <c:pt idx="2703">
                  <c:v>19601</c:v>
                </c:pt>
                <c:pt idx="2704">
                  <c:v>19602</c:v>
                </c:pt>
                <c:pt idx="2705">
                  <c:v>19603</c:v>
                </c:pt>
                <c:pt idx="2706">
                  <c:v>19604</c:v>
                </c:pt>
                <c:pt idx="2707">
                  <c:v>19605</c:v>
                </c:pt>
                <c:pt idx="2708">
                  <c:v>19606</c:v>
                </c:pt>
                <c:pt idx="2709">
                  <c:v>19607</c:v>
                </c:pt>
                <c:pt idx="2710">
                  <c:v>19608</c:v>
                </c:pt>
                <c:pt idx="2711">
                  <c:v>19609</c:v>
                </c:pt>
                <c:pt idx="2712">
                  <c:v>19610</c:v>
                </c:pt>
                <c:pt idx="2713">
                  <c:v>19611</c:v>
                </c:pt>
                <c:pt idx="2714">
                  <c:v>19612</c:v>
                </c:pt>
                <c:pt idx="2715">
                  <c:v>19613</c:v>
                </c:pt>
                <c:pt idx="2716">
                  <c:v>19614</c:v>
                </c:pt>
                <c:pt idx="2717">
                  <c:v>19615</c:v>
                </c:pt>
                <c:pt idx="2718">
                  <c:v>19616</c:v>
                </c:pt>
                <c:pt idx="2719">
                  <c:v>19617</c:v>
                </c:pt>
                <c:pt idx="2720">
                  <c:v>19618</c:v>
                </c:pt>
                <c:pt idx="2721">
                  <c:v>19619</c:v>
                </c:pt>
                <c:pt idx="2722">
                  <c:v>19620</c:v>
                </c:pt>
                <c:pt idx="2723">
                  <c:v>19621</c:v>
                </c:pt>
                <c:pt idx="2724">
                  <c:v>19622</c:v>
                </c:pt>
                <c:pt idx="2725">
                  <c:v>19623</c:v>
                </c:pt>
                <c:pt idx="2726">
                  <c:v>19624</c:v>
                </c:pt>
                <c:pt idx="2727">
                  <c:v>19625</c:v>
                </c:pt>
                <c:pt idx="2728">
                  <c:v>19626</c:v>
                </c:pt>
                <c:pt idx="2729">
                  <c:v>19627</c:v>
                </c:pt>
                <c:pt idx="2730">
                  <c:v>19628</c:v>
                </c:pt>
                <c:pt idx="2731">
                  <c:v>19629</c:v>
                </c:pt>
                <c:pt idx="2732">
                  <c:v>19630</c:v>
                </c:pt>
                <c:pt idx="2733">
                  <c:v>19631</c:v>
                </c:pt>
                <c:pt idx="2734">
                  <c:v>19632</c:v>
                </c:pt>
                <c:pt idx="2735">
                  <c:v>19633</c:v>
                </c:pt>
                <c:pt idx="2736">
                  <c:v>19634</c:v>
                </c:pt>
                <c:pt idx="2737">
                  <c:v>19635</c:v>
                </c:pt>
                <c:pt idx="2738">
                  <c:v>19636</c:v>
                </c:pt>
                <c:pt idx="2739">
                  <c:v>19637</c:v>
                </c:pt>
                <c:pt idx="2740">
                  <c:v>19638</c:v>
                </c:pt>
                <c:pt idx="2741">
                  <c:v>19639</c:v>
                </c:pt>
                <c:pt idx="2742">
                  <c:v>19640</c:v>
                </c:pt>
                <c:pt idx="2743">
                  <c:v>19641</c:v>
                </c:pt>
                <c:pt idx="2744">
                  <c:v>19642</c:v>
                </c:pt>
                <c:pt idx="2745">
                  <c:v>19643</c:v>
                </c:pt>
                <c:pt idx="2746">
                  <c:v>19644</c:v>
                </c:pt>
                <c:pt idx="2747">
                  <c:v>19645</c:v>
                </c:pt>
                <c:pt idx="2748">
                  <c:v>19646</c:v>
                </c:pt>
                <c:pt idx="2749">
                  <c:v>19647</c:v>
                </c:pt>
                <c:pt idx="2750">
                  <c:v>19648</c:v>
                </c:pt>
                <c:pt idx="2751">
                  <c:v>19649</c:v>
                </c:pt>
                <c:pt idx="2752">
                  <c:v>19650</c:v>
                </c:pt>
                <c:pt idx="2753">
                  <c:v>19651</c:v>
                </c:pt>
                <c:pt idx="2754">
                  <c:v>19652</c:v>
                </c:pt>
                <c:pt idx="2755">
                  <c:v>19653</c:v>
                </c:pt>
                <c:pt idx="2756">
                  <c:v>19654</c:v>
                </c:pt>
                <c:pt idx="2757">
                  <c:v>19655</c:v>
                </c:pt>
                <c:pt idx="2758">
                  <c:v>19656</c:v>
                </c:pt>
                <c:pt idx="2759">
                  <c:v>19657</c:v>
                </c:pt>
                <c:pt idx="2760">
                  <c:v>19658</c:v>
                </c:pt>
                <c:pt idx="2761">
                  <c:v>19659</c:v>
                </c:pt>
                <c:pt idx="2762">
                  <c:v>19660</c:v>
                </c:pt>
                <c:pt idx="2763">
                  <c:v>19661</c:v>
                </c:pt>
                <c:pt idx="2764">
                  <c:v>19662</c:v>
                </c:pt>
                <c:pt idx="2765">
                  <c:v>19663</c:v>
                </c:pt>
                <c:pt idx="2766">
                  <c:v>19664</c:v>
                </c:pt>
                <c:pt idx="2767">
                  <c:v>19665</c:v>
                </c:pt>
                <c:pt idx="2768">
                  <c:v>19666</c:v>
                </c:pt>
                <c:pt idx="2769">
                  <c:v>19667</c:v>
                </c:pt>
                <c:pt idx="2770">
                  <c:v>19668</c:v>
                </c:pt>
                <c:pt idx="2771">
                  <c:v>19669</c:v>
                </c:pt>
                <c:pt idx="2772">
                  <c:v>19670</c:v>
                </c:pt>
                <c:pt idx="2773">
                  <c:v>19671</c:v>
                </c:pt>
                <c:pt idx="2774">
                  <c:v>19672</c:v>
                </c:pt>
                <c:pt idx="2775">
                  <c:v>19673</c:v>
                </c:pt>
                <c:pt idx="2776">
                  <c:v>19674</c:v>
                </c:pt>
                <c:pt idx="2777">
                  <c:v>19675</c:v>
                </c:pt>
                <c:pt idx="2778">
                  <c:v>19676</c:v>
                </c:pt>
                <c:pt idx="2779">
                  <c:v>19677</c:v>
                </c:pt>
                <c:pt idx="2780">
                  <c:v>19678</c:v>
                </c:pt>
                <c:pt idx="2781">
                  <c:v>19679</c:v>
                </c:pt>
                <c:pt idx="2782">
                  <c:v>19680</c:v>
                </c:pt>
                <c:pt idx="2783">
                  <c:v>19681</c:v>
                </c:pt>
                <c:pt idx="2784">
                  <c:v>19682</c:v>
                </c:pt>
                <c:pt idx="2785">
                  <c:v>19683</c:v>
                </c:pt>
                <c:pt idx="2786">
                  <c:v>19684</c:v>
                </c:pt>
                <c:pt idx="2787">
                  <c:v>19685</c:v>
                </c:pt>
                <c:pt idx="2788">
                  <c:v>19686</c:v>
                </c:pt>
                <c:pt idx="2789">
                  <c:v>19687</c:v>
                </c:pt>
                <c:pt idx="2790">
                  <c:v>19688</c:v>
                </c:pt>
                <c:pt idx="2791">
                  <c:v>19689</c:v>
                </c:pt>
                <c:pt idx="2792">
                  <c:v>19690</c:v>
                </c:pt>
                <c:pt idx="2793">
                  <c:v>19691</c:v>
                </c:pt>
                <c:pt idx="2794">
                  <c:v>19692</c:v>
                </c:pt>
                <c:pt idx="2795">
                  <c:v>19693</c:v>
                </c:pt>
                <c:pt idx="2796">
                  <c:v>19694</c:v>
                </c:pt>
                <c:pt idx="2797">
                  <c:v>19695</c:v>
                </c:pt>
                <c:pt idx="2798">
                  <c:v>19696</c:v>
                </c:pt>
                <c:pt idx="2799">
                  <c:v>19697</c:v>
                </c:pt>
                <c:pt idx="2800">
                  <c:v>19698</c:v>
                </c:pt>
                <c:pt idx="2801">
                  <c:v>19699</c:v>
                </c:pt>
                <c:pt idx="2802">
                  <c:v>19700</c:v>
                </c:pt>
                <c:pt idx="2803">
                  <c:v>19701</c:v>
                </c:pt>
                <c:pt idx="2804">
                  <c:v>19702</c:v>
                </c:pt>
                <c:pt idx="2805">
                  <c:v>19703</c:v>
                </c:pt>
                <c:pt idx="2806">
                  <c:v>19704</c:v>
                </c:pt>
                <c:pt idx="2807">
                  <c:v>19705</c:v>
                </c:pt>
                <c:pt idx="2808">
                  <c:v>19706</c:v>
                </c:pt>
                <c:pt idx="2809">
                  <c:v>19707</c:v>
                </c:pt>
                <c:pt idx="2810">
                  <c:v>19708</c:v>
                </c:pt>
                <c:pt idx="2811">
                  <c:v>19709</c:v>
                </c:pt>
                <c:pt idx="2812">
                  <c:v>19710</c:v>
                </c:pt>
                <c:pt idx="2813">
                  <c:v>19711</c:v>
                </c:pt>
                <c:pt idx="2814">
                  <c:v>19712</c:v>
                </c:pt>
                <c:pt idx="2815">
                  <c:v>19713</c:v>
                </c:pt>
                <c:pt idx="2816">
                  <c:v>19714</c:v>
                </c:pt>
                <c:pt idx="2817">
                  <c:v>19715</c:v>
                </c:pt>
                <c:pt idx="2818">
                  <c:v>19716</c:v>
                </c:pt>
                <c:pt idx="2819">
                  <c:v>19717</c:v>
                </c:pt>
                <c:pt idx="2820">
                  <c:v>19718</c:v>
                </c:pt>
                <c:pt idx="2821">
                  <c:v>19719</c:v>
                </c:pt>
                <c:pt idx="2822">
                  <c:v>19720</c:v>
                </c:pt>
                <c:pt idx="2823">
                  <c:v>19721</c:v>
                </c:pt>
                <c:pt idx="2824">
                  <c:v>19722</c:v>
                </c:pt>
                <c:pt idx="2825">
                  <c:v>19723</c:v>
                </c:pt>
                <c:pt idx="2826">
                  <c:v>19724</c:v>
                </c:pt>
                <c:pt idx="2827">
                  <c:v>19725</c:v>
                </c:pt>
                <c:pt idx="2828">
                  <c:v>19726</c:v>
                </c:pt>
                <c:pt idx="2829">
                  <c:v>19727</c:v>
                </c:pt>
                <c:pt idx="2830">
                  <c:v>19728</c:v>
                </c:pt>
                <c:pt idx="2831">
                  <c:v>19729</c:v>
                </c:pt>
                <c:pt idx="2832">
                  <c:v>19730</c:v>
                </c:pt>
                <c:pt idx="2833">
                  <c:v>19731</c:v>
                </c:pt>
                <c:pt idx="2834">
                  <c:v>19732</c:v>
                </c:pt>
                <c:pt idx="2835">
                  <c:v>19733</c:v>
                </c:pt>
                <c:pt idx="2836">
                  <c:v>19734</c:v>
                </c:pt>
                <c:pt idx="2837">
                  <c:v>19735</c:v>
                </c:pt>
                <c:pt idx="2838">
                  <c:v>19736</c:v>
                </c:pt>
                <c:pt idx="2839">
                  <c:v>19737</c:v>
                </c:pt>
                <c:pt idx="2840">
                  <c:v>19738</c:v>
                </c:pt>
                <c:pt idx="2841">
                  <c:v>19739</c:v>
                </c:pt>
                <c:pt idx="2842">
                  <c:v>19740</c:v>
                </c:pt>
                <c:pt idx="2843">
                  <c:v>19741</c:v>
                </c:pt>
                <c:pt idx="2844">
                  <c:v>19742</c:v>
                </c:pt>
                <c:pt idx="2845">
                  <c:v>19743</c:v>
                </c:pt>
                <c:pt idx="2846">
                  <c:v>19744</c:v>
                </c:pt>
                <c:pt idx="2847">
                  <c:v>19745</c:v>
                </c:pt>
                <c:pt idx="2848">
                  <c:v>19746</c:v>
                </c:pt>
                <c:pt idx="2849">
                  <c:v>19747</c:v>
                </c:pt>
                <c:pt idx="2850">
                  <c:v>19748</c:v>
                </c:pt>
                <c:pt idx="2851">
                  <c:v>19749</c:v>
                </c:pt>
                <c:pt idx="2852">
                  <c:v>19750</c:v>
                </c:pt>
                <c:pt idx="2853">
                  <c:v>19751</c:v>
                </c:pt>
                <c:pt idx="2854">
                  <c:v>19752</c:v>
                </c:pt>
                <c:pt idx="2855">
                  <c:v>19753</c:v>
                </c:pt>
                <c:pt idx="2856">
                  <c:v>19754</c:v>
                </c:pt>
                <c:pt idx="2857">
                  <c:v>19755</c:v>
                </c:pt>
                <c:pt idx="2858">
                  <c:v>19756</c:v>
                </c:pt>
                <c:pt idx="2859">
                  <c:v>19757</c:v>
                </c:pt>
                <c:pt idx="2860">
                  <c:v>19758</c:v>
                </c:pt>
                <c:pt idx="2861">
                  <c:v>19759</c:v>
                </c:pt>
                <c:pt idx="2862">
                  <c:v>19760</c:v>
                </c:pt>
                <c:pt idx="2863">
                  <c:v>19761</c:v>
                </c:pt>
                <c:pt idx="2864">
                  <c:v>19762</c:v>
                </c:pt>
                <c:pt idx="2865">
                  <c:v>19763</c:v>
                </c:pt>
                <c:pt idx="2866">
                  <c:v>19764</c:v>
                </c:pt>
                <c:pt idx="2867">
                  <c:v>19765</c:v>
                </c:pt>
                <c:pt idx="2868">
                  <c:v>19766</c:v>
                </c:pt>
                <c:pt idx="2869">
                  <c:v>19767</c:v>
                </c:pt>
                <c:pt idx="2870">
                  <c:v>19768</c:v>
                </c:pt>
                <c:pt idx="2871">
                  <c:v>19769</c:v>
                </c:pt>
                <c:pt idx="2872">
                  <c:v>19770</c:v>
                </c:pt>
                <c:pt idx="2873">
                  <c:v>19771</c:v>
                </c:pt>
                <c:pt idx="2874">
                  <c:v>19772</c:v>
                </c:pt>
                <c:pt idx="2875">
                  <c:v>19773</c:v>
                </c:pt>
                <c:pt idx="2876">
                  <c:v>19774</c:v>
                </c:pt>
                <c:pt idx="2877">
                  <c:v>19775</c:v>
                </c:pt>
                <c:pt idx="2878">
                  <c:v>19776</c:v>
                </c:pt>
                <c:pt idx="2879">
                  <c:v>19777</c:v>
                </c:pt>
                <c:pt idx="2880">
                  <c:v>19778</c:v>
                </c:pt>
                <c:pt idx="2881">
                  <c:v>19779</c:v>
                </c:pt>
                <c:pt idx="2882">
                  <c:v>19780</c:v>
                </c:pt>
                <c:pt idx="2883">
                  <c:v>19781</c:v>
                </c:pt>
                <c:pt idx="2884">
                  <c:v>19782</c:v>
                </c:pt>
                <c:pt idx="2885">
                  <c:v>19783</c:v>
                </c:pt>
                <c:pt idx="2886">
                  <c:v>19784</c:v>
                </c:pt>
                <c:pt idx="2887">
                  <c:v>19785</c:v>
                </c:pt>
                <c:pt idx="2888">
                  <c:v>19786</c:v>
                </c:pt>
                <c:pt idx="2889">
                  <c:v>19787</c:v>
                </c:pt>
                <c:pt idx="2890">
                  <c:v>19788</c:v>
                </c:pt>
                <c:pt idx="2891">
                  <c:v>19789</c:v>
                </c:pt>
                <c:pt idx="2892">
                  <c:v>19790</c:v>
                </c:pt>
                <c:pt idx="2893">
                  <c:v>19791</c:v>
                </c:pt>
                <c:pt idx="2894">
                  <c:v>19792</c:v>
                </c:pt>
                <c:pt idx="2895">
                  <c:v>19793</c:v>
                </c:pt>
                <c:pt idx="2896">
                  <c:v>19794</c:v>
                </c:pt>
                <c:pt idx="2897">
                  <c:v>19795</c:v>
                </c:pt>
                <c:pt idx="2898">
                  <c:v>19796</c:v>
                </c:pt>
                <c:pt idx="2899">
                  <c:v>19797</c:v>
                </c:pt>
                <c:pt idx="2900">
                  <c:v>19798</c:v>
                </c:pt>
                <c:pt idx="2901">
                  <c:v>19799</c:v>
                </c:pt>
                <c:pt idx="2902">
                  <c:v>19800</c:v>
                </c:pt>
                <c:pt idx="2903">
                  <c:v>19801</c:v>
                </c:pt>
                <c:pt idx="2904">
                  <c:v>19802</c:v>
                </c:pt>
                <c:pt idx="2905">
                  <c:v>19803</c:v>
                </c:pt>
                <c:pt idx="2906">
                  <c:v>19804</c:v>
                </c:pt>
                <c:pt idx="2907">
                  <c:v>19805</c:v>
                </c:pt>
                <c:pt idx="2908">
                  <c:v>19806</c:v>
                </c:pt>
                <c:pt idx="2909">
                  <c:v>19807</c:v>
                </c:pt>
                <c:pt idx="2910">
                  <c:v>19808</c:v>
                </c:pt>
                <c:pt idx="2911">
                  <c:v>19809</c:v>
                </c:pt>
                <c:pt idx="2912">
                  <c:v>19810</c:v>
                </c:pt>
                <c:pt idx="2913">
                  <c:v>19811</c:v>
                </c:pt>
                <c:pt idx="2914">
                  <c:v>19812</c:v>
                </c:pt>
                <c:pt idx="2915">
                  <c:v>19813</c:v>
                </c:pt>
                <c:pt idx="2916">
                  <c:v>19814</c:v>
                </c:pt>
                <c:pt idx="2917">
                  <c:v>19815</c:v>
                </c:pt>
                <c:pt idx="2918">
                  <c:v>19816</c:v>
                </c:pt>
                <c:pt idx="2919">
                  <c:v>19817</c:v>
                </c:pt>
                <c:pt idx="2920">
                  <c:v>19818</c:v>
                </c:pt>
                <c:pt idx="2921">
                  <c:v>19819</c:v>
                </c:pt>
                <c:pt idx="2922">
                  <c:v>19820</c:v>
                </c:pt>
                <c:pt idx="2923">
                  <c:v>19821</c:v>
                </c:pt>
                <c:pt idx="2924">
                  <c:v>19822</c:v>
                </c:pt>
                <c:pt idx="2925">
                  <c:v>19823</c:v>
                </c:pt>
                <c:pt idx="2926">
                  <c:v>19824</c:v>
                </c:pt>
                <c:pt idx="2927">
                  <c:v>19825</c:v>
                </c:pt>
                <c:pt idx="2928">
                  <c:v>19826</c:v>
                </c:pt>
                <c:pt idx="2929">
                  <c:v>19827</c:v>
                </c:pt>
                <c:pt idx="2930">
                  <c:v>19828</c:v>
                </c:pt>
                <c:pt idx="2931">
                  <c:v>19829</c:v>
                </c:pt>
                <c:pt idx="2932">
                  <c:v>19830</c:v>
                </c:pt>
                <c:pt idx="2933">
                  <c:v>19831</c:v>
                </c:pt>
                <c:pt idx="2934">
                  <c:v>19832</c:v>
                </c:pt>
                <c:pt idx="2935">
                  <c:v>19833</c:v>
                </c:pt>
                <c:pt idx="2936">
                  <c:v>19834</c:v>
                </c:pt>
                <c:pt idx="2937">
                  <c:v>19835</c:v>
                </c:pt>
                <c:pt idx="2938">
                  <c:v>19836</c:v>
                </c:pt>
                <c:pt idx="2939">
                  <c:v>19837</c:v>
                </c:pt>
                <c:pt idx="2940">
                  <c:v>19838</c:v>
                </c:pt>
                <c:pt idx="2941">
                  <c:v>19839</c:v>
                </c:pt>
                <c:pt idx="2942">
                  <c:v>19840</c:v>
                </c:pt>
                <c:pt idx="2943">
                  <c:v>19841</c:v>
                </c:pt>
                <c:pt idx="2944">
                  <c:v>19842</c:v>
                </c:pt>
                <c:pt idx="2945">
                  <c:v>19843</c:v>
                </c:pt>
                <c:pt idx="2946">
                  <c:v>19844</c:v>
                </c:pt>
                <c:pt idx="2947">
                  <c:v>19845</c:v>
                </c:pt>
                <c:pt idx="2948">
                  <c:v>19846</c:v>
                </c:pt>
                <c:pt idx="2949">
                  <c:v>19847</c:v>
                </c:pt>
                <c:pt idx="2950">
                  <c:v>19848</c:v>
                </c:pt>
                <c:pt idx="2951">
                  <c:v>19849</c:v>
                </c:pt>
                <c:pt idx="2952">
                  <c:v>19850</c:v>
                </c:pt>
                <c:pt idx="2953">
                  <c:v>19851</c:v>
                </c:pt>
                <c:pt idx="2954">
                  <c:v>19852</c:v>
                </c:pt>
                <c:pt idx="2955">
                  <c:v>19853</c:v>
                </c:pt>
                <c:pt idx="2956">
                  <c:v>19854</c:v>
                </c:pt>
                <c:pt idx="2957">
                  <c:v>19855</c:v>
                </c:pt>
                <c:pt idx="2958">
                  <c:v>19856</c:v>
                </c:pt>
                <c:pt idx="2959">
                  <c:v>19857</c:v>
                </c:pt>
                <c:pt idx="2960">
                  <c:v>19858</c:v>
                </c:pt>
                <c:pt idx="2961">
                  <c:v>19859</c:v>
                </c:pt>
                <c:pt idx="2962">
                  <c:v>19860</c:v>
                </c:pt>
                <c:pt idx="2963">
                  <c:v>19861</c:v>
                </c:pt>
                <c:pt idx="2964">
                  <c:v>19862</c:v>
                </c:pt>
                <c:pt idx="2965">
                  <c:v>19863</c:v>
                </c:pt>
                <c:pt idx="2966">
                  <c:v>19864</c:v>
                </c:pt>
                <c:pt idx="2967">
                  <c:v>19865</c:v>
                </c:pt>
                <c:pt idx="2968">
                  <c:v>19866</c:v>
                </c:pt>
                <c:pt idx="2969">
                  <c:v>19867</c:v>
                </c:pt>
                <c:pt idx="2970">
                  <c:v>19868</c:v>
                </c:pt>
                <c:pt idx="2971">
                  <c:v>19869</c:v>
                </c:pt>
                <c:pt idx="2972">
                  <c:v>19870</c:v>
                </c:pt>
                <c:pt idx="2973">
                  <c:v>19871</c:v>
                </c:pt>
                <c:pt idx="2974">
                  <c:v>19872</c:v>
                </c:pt>
                <c:pt idx="2975">
                  <c:v>19873</c:v>
                </c:pt>
                <c:pt idx="2976">
                  <c:v>19874</c:v>
                </c:pt>
                <c:pt idx="2977">
                  <c:v>19875</c:v>
                </c:pt>
                <c:pt idx="2978">
                  <c:v>19876</c:v>
                </c:pt>
                <c:pt idx="2979">
                  <c:v>19877</c:v>
                </c:pt>
                <c:pt idx="2980">
                  <c:v>19878</c:v>
                </c:pt>
                <c:pt idx="2981">
                  <c:v>19879</c:v>
                </c:pt>
                <c:pt idx="2982">
                  <c:v>19880</c:v>
                </c:pt>
                <c:pt idx="2983">
                  <c:v>19881</c:v>
                </c:pt>
                <c:pt idx="2984">
                  <c:v>19882</c:v>
                </c:pt>
                <c:pt idx="2985">
                  <c:v>19883</c:v>
                </c:pt>
                <c:pt idx="2986">
                  <c:v>19884</c:v>
                </c:pt>
                <c:pt idx="2987">
                  <c:v>19885</c:v>
                </c:pt>
                <c:pt idx="2988">
                  <c:v>19886</c:v>
                </c:pt>
                <c:pt idx="2989">
                  <c:v>19887</c:v>
                </c:pt>
                <c:pt idx="2990">
                  <c:v>19888</c:v>
                </c:pt>
                <c:pt idx="2991">
                  <c:v>19889</c:v>
                </c:pt>
                <c:pt idx="2992">
                  <c:v>19890</c:v>
                </c:pt>
                <c:pt idx="2993">
                  <c:v>19891</c:v>
                </c:pt>
                <c:pt idx="2994">
                  <c:v>19892</c:v>
                </c:pt>
                <c:pt idx="2995">
                  <c:v>19893</c:v>
                </c:pt>
                <c:pt idx="2996">
                  <c:v>19894</c:v>
                </c:pt>
                <c:pt idx="2997">
                  <c:v>19895</c:v>
                </c:pt>
                <c:pt idx="2998">
                  <c:v>19896</c:v>
                </c:pt>
                <c:pt idx="2999">
                  <c:v>19897</c:v>
                </c:pt>
                <c:pt idx="3000">
                  <c:v>19898</c:v>
                </c:pt>
                <c:pt idx="3001">
                  <c:v>19899</c:v>
                </c:pt>
                <c:pt idx="3002">
                  <c:v>19900</c:v>
                </c:pt>
                <c:pt idx="3003">
                  <c:v>19901</c:v>
                </c:pt>
                <c:pt idx="3004">
                  <c:v>19902</c:v>
                </c:pt>
                <c:pt idx="3005">
                  <c:v>19903</c:v>
                </c:pt>
                <c:pt idx="3006">
                  <c:v>19904</c:v>
                </c:pt>
                <c:pt idx="3007">
                  <c:v>19905</c:v>
                </c:pt>
                <c:pt idx="3008">
                  <c:v>19906</c:v>
                </c:pt>
                <c:pt idx="3009">
                  <c:v>19907</c:v>
                </c:pt>
                <c:pt idx="3010">
                  <c:v>19908</c:v>
                </c:pt>
                <c:pt idx="3011">
                  <c:v>19909</c:v>
                </c:pt>
                <c:pt idx="3012">
                  <c:v>19910</c:v>
                </c:pt>
                <c:pt idx="3013">
                  <c:v>19911</c:v>
                </c:pt>
                <c:pt idx="3014">
                  <c:v>19912</c:v>
                </c:pt>
                <c:pt idx="3015">
                  <c:v>19913</c:v>
                </c:pt>
                <c:pt idx="3016">
                  <c:v>19914</c:v>
                </c:pt>
                <c:pt idx="3017">
                  <c:v>19915</c:v>
                </c:pt>
                <c:pt idx="3018">
                  <c:v>19916</c:v>
                </c:pt>
                <c:pt idx="3019">
                  <c:v>19917</c:v>
                </c:pt>
                <c:pt idx="3020">
                  <c:v>19918</c:v>
                </c:pt>
                <c:pt idx="3021">
                  <c:v>19919</c:v>
                </c:pt>
                <c:pt idx="3022">
                  <c:v>19920</c:v>
                </c:pt>
                <c:pt idx="3023">
                  <c:v>19921</c:v>
                </c:pt>
                <c:pt idx="3024">
                  <c:v>19922</c:v>
                </c:pt>
                <c:pt idx="3025">
                  <c:v>19923</c:v>
                </c:pt>
                <c:pt idx="3026">
                  <c:v>19924</c:v>
                </c:pt>
                <c:pt idx="3027">
                  <c:v>19925</c:v>
                </c:pt>
                <c:pt idx="3028">
                  <c:v>19926</c:v>
                </c:pt>
                <c:pt idx="3029">
                  <c:v>19927</c:v>
                </c:pt>
                <c:pt idx="3030">
                  <c:v>19928</c:v>
                </c:pt>
                <c:pt idx="3031">
                  <c:v>19929</c:v>
                </c:pt>
                <c:pt idx="3032">
                  <c:v>19930</c:v>
                </c:pt>
                <c:pt idx="3033">
                  <c:v>19931</c:v>
                </c:pt>
                <c:pt idx="3034">
                  <c:v>19932</c:v>
                </c:pt>
                <c:pt idx="3035">
                  <c:v>19933</c:v>
                </c:pt>
                <c:pt idx="3036">
                  <c:v>19934</c:v>
                </c:pt>
                <c:pt idx="3037">
                  <c:v>19935</c:v>
                </c:pt>
                <c:pt idx="3038">
                  <c:v>19936</c:v>
                </c:pt>
                <c:pt idx="3039">
                  <c:v>19937</c:v>
                </c:pt>
                <c:pt idx="3040">
                  <c:v>19938</c:v>
                </c:pt>
                <c:pt idx="3041">
                  <c:v>19939</c:v>
                </c:pt>
                <c:pt idx="3042">
                  <c:v>19940</c:v>
                </c:pt>
                <c:pt idx="3043">
                  <c:v>19941</c:v>
                </c:pt>
                <c:pt idx="3044">
                  <c:v>19942</c:v>
                </c:pt>
                <c:pt idx="3045">
                  <c:v>19943</c:v>
                </c:pt>
                <c:pt idx="3046">
                  <c:v>19944</c:v>
                </c:pt>
                <c:pt idx="3047">
                  <c:v>19945</c:v>
                </c:pt>
                <c:pt idx="3048">
                  <c:v>19946</c:v>
                </c:pt>
                <c:pt idx="3049">
                  <c:v>19947</c:v>
                </c:pt>
                <c:pt idx="3050">
                  <c:v>19948</c:v>
                </c:pt>
                <c:pt idx="3051">
                  <c:v>19949</c:v>
                </c:pt>
                <c:pt idx="3052">
                  <c:v>19950</c:v>
                </c:pt>
                <c:pt idx="3053">
                  <c:v>19951</c:v>
                </c:pt>
                <c:pt idx="3054">
                  <c:v>19952</c:v>
                </c:pt>
                <c:pt idx="3055">
                  <c:v>19953</c:v>
                </c:pt>
                <c:pt idx="3056">
                  <c:v>19954</c:v>
                </c:pt>
                <c:pt idx="3057">
                  <c:v>19955</c:v>
                </c:pt>
                <c:pt idx="3058">
                  <c:v>19956</c:v>
                </c:pt>
                <c:pt idx="3059">
                  <c:v>19957</c:v>
                </c:pt>
                <c:pt idx="3060">
                  <c:v>19958</c:v>
                </c:pt>
                <c:pt idx="3061">
                  <c:v>19959</c:v>
                </c:pt>
                <c:pt idx="3062">
                  <c:v>19960</c:v>
                </c:pt>
                <c:pt idx="3063">
                  <c:v>19961</c:v>
                </c:pt>
                <c:pt idx="3064">
                  <c:v>19962</c:v>
                </c:pt>
                <c:pt idx="3065">
                  <c:v>19963</c:v>
                </c:pt>
                <c:pt idx="3066">
                  <c:v>19964</c:v>
                </c:pt>
                <c:pt idx="3067">
                  <c:v>19965</c:v>
                </c:pt>
                <c:pt idx="3068">
                  <c:v>19966</c:v>
                </c:pt>
                <c:pt idx="3069">
                  <c:v>19967</c:v>
                </c:pt>
                <c:pt idx="3070">
                  <c:v>19968</c:v>
                </c:pt>
                <c:pt idx="3071">
                  <c:v>19969</c:v>
                </c:pt>
                <c:pt idx="3072">
                  <c:v>19970</c:v>
                </c:pt>
                <c:pt idx="3073">
                  <c:v>19971</c:v>
                </c:pt>
                <c:pt idx="3074">
                  <c:v>19972</c:v>
                </c:pt>
                <c:pt idx="3075">
                  <c:v>19973</c:v>
                </c:pt>
                <c:pt idx="3076">
                  <c:v>19974</c:v>
                </c:pt>
                <c:pt idx="3077">
                  <c:v>19975</c:v>
                </c:pt>
                <c:pt idx="3078">
                  <c:v>19976</c:v>
                </c:pt>
                <c:pt idx="3079">
                  <c:v>19977</c:v>
                </c:pt>
                <c:pt idx="3080">
                  <c:v>19978</c:v>
                </c:pt>
                <c:pt idx="3081">
                  <c:v>19979</c:v>
                </c:pt>
                <c:pt idx="3082">
                  <c:v>19980</c:v>
                </c:pt>
                <c:pt idx="3083">
                  <c:v>19981</c:v>
                </c:pt>
                <c:pt idx="3084">
                  <c:v>19982</c:v>
                </c:pt>
                <c:pt idx="3085">
                  <c:v>19983</c:v>
                </c:pt>
                <c:pt idx="3086">
                  <c:v>19984</c:v>
                </c:pt>
                <c:pt idx="3087">
                  <c:v>19985</c:v>
                </c:pt>
                <c:pt idx="3088">
                  <c:v>19986</c:v>
                </c:pt>
                <c:pt idx="3089">
                  <c:v>19987</c:v>
                </c:pt>
                <c:pt idx="3090">
                  <c:v>19988</c:v>
                </c:pt>
                <c:pt idx="3091">
                  <c:v>19989</c:v>
                </c:pt>
                <c:pt idx="3092">
                  <c:v>19990</c:v>
                </c:pt>
                <c:pt idx="3093">
                  <c:v>19991</c:v>
                </c:pt>
                <c:pt idx="3094">
                  <c:v>19992</c:v>
                </c:pt>
                <c:pt idx="3095">
                  <c:v>19993</c:v>
                </c:pt>
                <c:pt idx="3096">
                  <c:v>19994</c:v>
                </c:pt>
                <c:pt idx="3097">
                  <c:v>19995</c:v>
                </c:pt>
                <c:pt idx="3098">
                  <c:v>19996</c:v>
                </c:pt>
                <c:pt idx="3099">
                  <c:v>19997</c:v>
                </c:pt>
                <c:pt idx="3100">
                  <c:v>19998</c:v>
                </c:pt>
                <c:pt idx="3101">
                  <c:v>19999</c:v>
                </c:pt>
                <c:pt idx="3102">
                  <c:v>20000</c:v>
                </c:pt>
                <c:pt idx="3103">
                  <c:v>20001</c:v>
                </c:pt>
                <c:pt idx="3104">
                  <c:v>20002</c:v>
                </c:pt>
                <c:pt idx="3105">
                  <c:v>20003</c:v>
                </c:pt>
                <c:pt idx="3106">
                  <c:v>20004</c:v>
                </c:pt>
                <c:pt idx="3107">
                  <c:v>20005</c:v>
                </c:pt>
                <c:pt idx="3108">
                  <c:v>20006</c:v>
                </c:pt>
                <c:pt idx="3109">
                  <c:v>20007</c:v>
                </c:pt>
                <c:pt idx="3110">
                  <c:v>20008</c:v>
                </c:pt>
                <c:pt idx="3111">
                  <c:v>20009</c:v>
                </c:pt>
                <c:pt idx="3112">
                  <c:v>20010</c:v>
                </c:pt>
                <c:pt idx="3113">
                  <c:v>20011</c:v>
                </c:pt>
                <c:pt idx="3114">
                  <c:v>20012</c:v>
                </c:pt>
                <c:pt idx="3115">
                  <c:v>20013</c:v>
                </c:pt>
                <c:pt idx="3116">
                  <c:v>20014</c:v>
                </c:pt>
                <c:pt idx="3117">
                  <c:v>20015</c:v>
                </c:pt>
                <c:pt idx="3118">
                  <c:v>20016</c:v>
                </c:pt>
                <c:pt idx="3119">
                  <c:v>20017</c:v>
                </c:pt>
                <c:pt idx="3120">
                  <c:v>20018</c:v>
                </c:pt>
                <c:pt idx="3121">
                  <c:v>20019</c:v>
                </c:pt>
                <c:pt idx="3122">
                  <c:v>20020</c:v>
                </c:pt>
                <c:pt idx="3123">
                  <c:v>20021</c:v>
                </c:pt>
                <c:pt idx="3124">
                  <c:v>20022</c:v>
                </c:pt>
                <c:pt idx="3125">
                  <c:v>20023</c:v>
                </c:pt>
                <c:pt idx="3126">
                  <c:v>20024</c:v>
                </c:pt>
                <c:pt idx="3127">
                  <c:v>20025</c:v>
                </c:pt>
                <c:pt idx="3128">
                  <c:v>20026</c:v>
                </c:pt>
                <c:pt idx="3129">
                  <c:v>20027</c:v>
                </c:pt>
                <c:pt idx="3130">
                  <c:v>20028</c:v>
                </c:pt>
                <c:pt idx="3131">
                  <c:v>20029</c:v>
                </c:pt>
                <c:pt idx="3132">
                  <c:v>20030</c:v>
                </c:pt>
                <c:pt idx="3133">
                  <c:v>20031</c:v>
                </c:pt>
                <c:pt idx="3134">
                  <c:v>20032</c:v>
                </c:pt>
                <c:pt idx="3135">
                  <c:v>20033</c:v>
                </c:pt>
                <c:pt idx="3136">
                  <c:v>20034</c:v>
                </c:pt>
                <c:pt idx="3137">
                  <c:v>20035</c:v>
                </c:pt>
                <c:pt idx="3138">
                  <c:v>20036</c:v>
                </c:pt>
                <c:pt idx="3139">
                  <c:v>20037</c:v>
                </c:pt>
                <c:pt idx="3140">
                  <c:v>20038</c:v>
                </c:pt>
                <c:pt idx="3141">
                  <c:v>20039</c:v>
                </c:pt>
                <c:pt idx="3142">
                  <c:v>20040</c:v>
                </c:pt>
                <c:pt idx="3143">
                  <c:v>20041</c:v>
                </c:pt>
                <c:pt idx="3144">
                  <c:v>20042</c:v>
                </c:pt>
                <c:pt idx="3145">
                  <c:v>20043</c:v>
                </c:pt>
                <c:pt idx="3146">
                  <c:v>20044</c:v>
                </c:pt>
                <c:pt idx="3147">
                  <c:v>20045</c:v>
                </c:pt>
                <c:pt idx="3148">
                  <c:v>20046</c:v>
                </c:pt>
                <c:pt idx="3149">
                  <c:v>20047</c:v>
                </c:pt>
                <c:pt idx="3150">
                  <c:v>20048</c:v>
                </c:pt>
                <c:pt idx="3151">
                  <c:v>20049</c:v>
                </c:pt>
                <c:pt idx="3152">
                  <c:v>20050</c:v>
                </c:pt>
                <c:pt idx="3153">
                  <c:v>20051</c:v>
                </c:pt>
                <c:pt idx="3154">
                  <c:v>20052</c:v>
                </c:pt>
                <c:pt idx="3155">
                  <c:v>20053</c:v>
                </c:pt>
                <c:pt idx="3156">
                  <c:v>20054</c:v>
                </c:pt>
                <c:pt idx="3157">
                  <c:v>20055</c:v>
                </c:pt>
                <c:pt idx="3158">
                  <c:v>20056</c:v>
                </c:pt>
                <c:pt idx="3159">
                  <c:v>20057</c:v>
                </c:pt>
                <c:pt idx="3160">
                  <c:v>20058</c:v>
                </c:pt>
                <c:pt idx="3161">
                  <c:v>20059</c:v>
                </c:pt>
                <c:pt idx="3162">
                  <c:v>20060</c:v>
                </c:pt>
                <c:pt idx="3163">
                  <c:v>20061</c:v>
                </c:pt>
                <c:pt idx="3164">
                  <c:v>20062</c:v>
                </c:pt>
                <c:pt idx="3165">
                  <c:v>20063</c:v>
                </c:pt>
                <c:pt idx="3166">
                  <c:v>20064</c:v>
                </c:pt>
                <c:pt idx="3167">
                  <c:v>20065</c:v>
                </c:pt>
                <c:pt idx="3168">
                  <c:v>20066</c:v>
                </c:pt>
                <c:pt idx="3169">
                  <c:v>20067</c:v>
                </c:pt>
                <c:pt idx="3170">
                  <c:v>20068</c:v>
                </c:pt>
                <c:pt idx="3171">
                  <c:v>20069</c:v>
                </c:pt>
                <c:pt idx="3172">
                  <c:v>20070</c:v>
                </c:pt>
                <c:pt idx="3173">
                  <c:v>20071</c:v>
                </c:pt>
                <c:pt idx="3174">
                  <c:v>20072</c:v>
                </c:pt>
                <c:pt idx="3175">
                  <c:v>20073</c:v>
                </c:pt>
                <c:pt idx="3176">
                  <c:v>20074</c:v>
                </c:pt>
                <c:pt idx="3177">
                  <c:v>20075</c:v>
                </c:pt>
                <c:pt idx="3178">
                  <c:v>20076</c:v>
                </c:pt>
                <c:pt idx="3179">
                  <c:v>20077</c:v>
                </c:pt>
                <c:pt idx="3180">
                  <c:v>20078</c:v>
                </c:pt>
                <c:pt idx="3181">
                  <c:v>20079</c:v>
                </c:pt>
                <c:pt idx="3182">
                  <c:v>20080</c:v>
                </c:pt>
                <c:pt idx="3183">
                  <c:v>20081</c:v>
                </c:pt>
                <c:pt idx="3184">
                  <c:v>20082</c:v>
                </c:pt>
                <c:pt idx="3185">
                  <c:v>20083</c:v>
                </c:pt>
                <c:pt idx="3186">
                  <c:v>20084</c:v>
                </c:pt>
                <c:pt idx="3187">
                  <c:v>20085</c:v>
                </c:pt>
                <c:pt idx="3188">
                  <c:v>20086</c:v>
                </c:pt>
                <c:pt idx="3189">
                  <c:v>20087</c:v>
                </c:pt>
                <c:pt idx="3190">
                  <c:v>20088</c:v>
                </c:pt>
                <c:pt idx="3191">
                  <c:v>20089</c:v>
                </c:pt>
                <c:pt idx="3192">
                  <c:v>20090</c:v>
                </c:pt>
                <c:pt idx="3193">
                  <c:v>20091</c:v>
                </c:pt>
                <c:pt idx="3194">
                  <c:v>20092</c:v>
                </c:pt>
                <c:pt idx="3195">
                  <c:v>20093</c:v>
                </c:pt>
                <c:pt idx="3196">
                  <c:v>20094</c:v>
                </c:pt>
                <c:pt idx="3197">
                  <c:v>20095</c:v>
                </c:pt>
                <c:pt idx="3198">
                  <c:v>20096</c:v>
                </c:pt>
                <c:pt idx="3199">
                  <c:v>20097</c:v>
                </c:pt>
                <c:pt idx="3200">
                  <c:v>20098</c:v>
                </c:pt>
                <c:pt idx="3201">
                  <c:v>20099</c:v>
                </c:pt>
                <c:pt idx="3202">
                  <c:v>20100</c:v>
                </c:pt>
                <c:pt idx="3203">
                  <c:v>20101</c:v>
                </c:pt>
                <c:pt idx="3204">
                  <c:v>20102</c:v>
                </c:pt>
                <c:pt idx="3205">
                  <c:v>20103</c:v>
                </c:pt>
                <c:pt idx="3206">
                  <c:v>20104</c:v>
                </c:pt>
                <c:pt idx="3207">
                  <c:v>20105</c:v>
                </c:pt>
                <c:pt idx="3208">
                  <c:v>20106</c:v>
                </c:pt>
                <c:pt idx="3209">
                  <c:v>20107</c:v>
                </c:pt>
                <c:pt idx="3210">
                  <c:v>20108</c:v>
                </c:pt>
                <c:pt idx="3211">
                  <c:v>20109</c:v>
                </c:pt>
                <c:pt idx="3212">
                  <c:v>20110</c:v>
                </c:pt>
                <c:pt idx="3213">
                  <c:v>20111</c:v>
                </c:pt>
                <c:pt idx="3214">
                  <c:v>20112</c:v>
                </c:pt>
                <c:pt idx="3215">
                  <c:v>20113</c:v>
                </c:pt>
                <c:pt idx="3216">
                  <c:v>20114</c:v>
                </c:pt>
                <c:pt idx="3217">
                  <c:v>20115</c:v>
                </c:pt>
                <c:pt idx="3218">
                  <c:v>20116</c:v>
                </c:pt>
                <c:pt idx="3219">
                  <c:v>20117</c:v>
                </c:pt>
                <c:pt idx="3220">
                  <c:v>20118</c:v>
                </c:pt>
                <c:pt idx="3221">
                  <c:v>20119</c:v>
                </c:pt>
                <c:pt idx="3222">
                  <c:v>20120</c:v>
                </c:pt>
                <c:pt idx="3223">
                  <c:v>20121</c:v>
                </c:pt>
                <c:pt idx="3224">
                  <c:v>20122</c:v>
                </c:pt>
                <c:pt idx="3225">
                  <c:v>20123</c:v>
                </c:pt>
                <c:pt idx="3226">
                  <c:v>20124</c:v>
                </c:pt>
                <c:pt idx="3227">
                  <c:v>20125</c:v>
                </c:pt>
                <c:pt idx="3228">
                  <c:v>20126</c:v>
                </c:pt>
                <c:pt idx="3229">
                  <c:v>20127</c:v>
                </c:pt>
                <c:pt idx="3230">
                  <c:v>20128</c:v>
                </c:pt>
                <c:pt idx="3231">
                  <c:v>20129</c:v>
                </c:pt>
                <c:pt idx="3232">
                  <c:v>20130</c:v>
                </c:pt>
                <c:pt idx="3233">
                  <c:v>20131</c:v>
                </c:pt>
                <c:pt idx="3234">
                  <c:v>20132</c:v>
                </c:pt>
                <c:pt idx="3235">
                  <c:v>20133</c:v>
                </c:pt>
                <c:pt idx="3236">
                  <c:v>20134</c:v>
                </c:pt>
                <c:pt idx="3237">
                  <c:v>20135</c:v>
                </c:pt>
                <c:pt idx="3238">
                  <c:v>20136</c:v>
                </c:pt>
                <c:pt idx="3239">
                  <c:v>20137</c:v>
                </c:pt>
                <c:pt idx="3240">
                  <c:v>20138</c:v>
                </c:pt>
                <c:pt idx="3241">
                  <c:v>20139</c:v>
                </c:pt>
                <c:pt idx="3242">
                  <c:v>20140</c:v>
                </c:pt>
                <c:pt idx="3243">
                  <c:v>20141</c:v>
                </c:pt>
                <c:pt idx="3244">
                  <c:v>20142</c:v>
                </c:pt>
                <c:pt idx="3245">
                  <c:v>20143</c:v>
                </c:pt>
                <c:pt idx="3246">
                  <c:v>20144</c:v>
                </c:pt>
                <c:pt idx="3247">
                  <c:v>20145</c:v>
                </c:pt>
                <c:pt idx="3248">
                  <c:v>20146</c:v>
                </c:pt>
                <c:pt idx="3249">
                  <c:v>20147</c:v>
                </c:pt>
                <c:pt idx="3250">
                  <c:v>20148</c:v>
                </c:pt>
                <c:pt idx="3251">
                  <c:v>20149</c:v>
                </c:pt>
                <c:pt idx="3252">
                  <c:v>20150</c:v>
                </c:pt>
                <c:pt idx="3253">
                  <c:v>20151</c:v>
                </c:pt>
                <c:pt idx="3254">
                  <c:v>20152</c:v>
                </c:pt>
                <c:pt idx="3255">
                  <c:v>20153</c:v>
                </c:pt>
                <c:pt idx="3256">
                  <c:v>20154</c:v>
                </c:pt>
                <c:pt idx="3257">
                  <c:v>20155</c:v>
                </c:pt>
                <c:pt idx="3258">
                  <c:v>20156</c:v>
                </c:pt>
                <c:pt idx="3259">
                  <c:v>20157</c:v>
                </c:pt>
                <c:pt idx="3260">
                  <c:v>20158</c:v>
                </c:pt>
                <c:pt idx="3261">
                  <c:v>20159</c:v>
                </c:pt>
                <c:pt idx="3262">
                  <c:v>20160</c:v>
                </c:pt>
                <c:pt idx="3263">
                  <c:v>20161</c:v>
                </c:pt>
                <c:pt idx="3264">
                  <c:v>20162</c:v>
                </c:pt>
                <c:pt idx="3265">
                  <c:v>20163</c:v>
                </c:pt>
                <c:pt idx="3266">
                  <c:v>20164</c:v>
                </c:pt>
                <c:pt idx="3267">
                  <c:v>20165</c:v>
                </c:pt>
                <c:pt idx="3268">
                  <c:v>20166</c:v>
                </c:pt>
                <c:pt idx="3269">
                  <c:v>20167</c:v>
                </c:pt>
                <c:pt idx="3270">
                  <c:v>20168</c:v>
                </c:pt>
                <c:pt idx="3271">
                  <c:v>20169</c:v>
                </c:pt>
                <c:pt idx="3272">
                  <c:v>20170</c:v>
                </c:pt>
                <c:pt idx="3273">
                  <c:v>20171</c:v>
                </c:pt>
                <c:pt idx="3274">
                  <c:v>20172</c:v>
                </c:pt>
                <c:pt idx="3275">
                  <c:v>20173</c:v>
                </c:pt>
                <c:pt idx="3276">
                  <c:v>20174</c:v>
                </c:pt>
                <c:pt idx="3277">
                  <c:v>20175</c:v>
                </c:pt>
                <c:pt idx="3278">
                  <c:v>20176</c:v>
                </c:pt>
                <c:pt idx="3279">
                  <c:v>20177</c:v>
                </c:pt>
                <c:pt idx="3280">
                  <c:v>20178</c:v>
                </c:pt>
                <c:pt idx="3281">
                  <c:v>20179</c:v>
                </c:pt>
                <c:pt idx="3282">
                  <c:v>20180</c:v>
                </c:pt>
                <c:pt idx="3283">
                  <c:v>20181</c:v>
                </c:pt>
                <c:pt idx="3284">
                  <c:v>20182</c:v>
                </c:pt>
                <c:pt idx="3285">
                  <c:v>20183</c:v>
                </c:pt>
                <c:pt idx="3286">
                  <c:v>20184</c:v>
                </c:pt>
                <c:pt idx="3287">
                  <c:v>20185</c:v>
                </c:pt>
                <c:pt idx="3288">
                  <c:v>20186</c:v>
                </c:pt>
                <c:pt idx="3289">
                  <c:v>20187</c:v>
                </c:pt>
                <c:pt idx="3290">
                  <c:v>20188</c:v>
                </c:pt>
                <c:pt idx="3291">
                  <c:v>20189</c:v>
                </c:pt>
                <c:pt idx="3292">
                  <c:v>20190</c:v>
                </c:pt>
                <c:pt idx="3293">
                  <c:v>20191</c:v>
                </c:pt>
                <c:pt idx="3294">
                  <c:v>20192</c:v>
                </c:pt>
                <c:pt idx="3295">
                  <c:v>20193</c:v>
                </c:pt>
                <c:pt idx="3296">
                  <c:v>20194</c:v>
                </c:pt>
                <c:pt idx="3297">
                  <c:v>20195</c:v>
                </c:pt>
                <c:pt idx="3298">
                  <c:v>20196</c:v>
                </c:pt>
                <c:pt idx="3299">
                  <c:v>20197</c:v>
                </c:pt>
                <c:pt idx="3300">
                  <c:v>20198</c:v>
                </c:pt>
                <c:pt idx="3301">
                  <c:v>20199</c:v>
                </c:pt>
                <c:pt idx="3302">
                  <c:v>20200</c:v>
                </c:pt>
                <c:pt idx="3303">
                  <c:v>20201</c:v>
                </c:pt>
                <c:pt idx="3304">
                  <c:v>20202</c:v>
                </c:pt>
                <c:pt idx="3305">
                  <c:v>20203</c:v>
                </c:pt>
                <c:pt idx="3306">
                  <c:v>20204</c:v>
                </c:pt>
                <c:pt idx="3307">
                  <c:v>20205</c:v>
                </c:pt>
                <c:pt idx="3308">
                  <c:v>20206</c:v>
                </c:pt>
                <c:pt idx="3309">
                  <c:v>20207</c:v>
                </c:pt>
                <c:pt idx="3310">
                  <c:v>20208</c:v>
                </c:pt>
                <c:pt idx="3311">
                  <c:v>20209</c:v>
                </c:pt>
                <c:pt idx="3312">
                  <c:v>20210</c:v>
                </c:pt>
                <c:pt idx="3313">
                  <c:v>20211</c:v>
                </c:pt>
                <c:pt idx="3314">
                  <c:v>20212</c:v>
                </c:pt>
                <c:pt idx="3315">
                  <c:v>20213</c:v>
                </c:pt>
                <c:pt idx="3316">
                  <c:v>20214</c:v>
                </c:pt>
                <c:pt idx="3317">
                  <c:v>20215</c:v>
                </c:pt>
                <c:pt idx="3318">
                  <c:v>20216</c:v>
                </c:pt>
                <c:pt idx="3319">
                  <c:v>20217</c:v>
                </c:pt>
                <c:pt idx="3320">
                  <c:v>20218</c:v>
                </c:pt>
                <c:pt idx="3321">
                  <c:v>20219</c:v>
                </c:pt>
                <c:pt idx="3322">
                  <c:v>20220</c:v>
                </c:pt>
                <c:pt idx="3323">
                  <c:v>20221</c:v>
                </c:pt>
                <c:pt idx="3324">
                  <c:v>20222</c:v>
                </c:pt>
                <c:pt idx="3325">
                  <c:v>20223</c:v>
                </c:pt>
                <c:pt idx="3326">
                  <c:v>20224</c:v>
                </c:pt>
                <c:pt idx="3327">
                  <c:v>20225</c:v>
                </c:pt>
                <c:pt idx="3328">
                  <c:v>20226</c:v>
                </c:pt>
                <c:pt idx="3329">
                  <c:v>20227</c:v>
                </c:pt>
                <c:pt idx="3330">
                  <c:v>20228</c:v>
                </c:pt>
                <c:pt idx="3331">
                  <c:v>20229</c:v>
                </c:pt>
                <c:pt idx="3332">
                  <c:v>20230</c:v>
                </c:pt>
                <c:pt idx="3333">
                  <c:v>20231</c:v>
                </c:pt>
                <c:pt idx="3334">
                  <c:v>20232</c:v>
                </c:pt>
                <c:pt idx="3335">
                  <c:v>20233</c:v>
                </c:pt>
                <c:pt idx="3336">
                  <c:v>20234</c:v>
                </c:pt>
                <c:pt idx="3337">
                  <c:v>20235</c:v>
                </c:pt>
                <c:pt idx="3338">
                  <c:v>20236</c:v>
                </c:pt>
                <c:pt idx="3339">
                  <c:v>20237</c:v>
                </c:pt>
                <c:pt idx="3340">
                  <c:v>20238</c:v>
                </c:pt>
                <c:pt idx="3341">
                  <c:v>20239</c:v>
                </c:pt>
                <c:pt idx="3342">
                  <c:v>20240</c:v>
                </c:pt>
                <c:pt idx="3343">
                  <c:v>20241</c:v>
                </c:pt>
                <c:pt idx="3344">
                  <c:v>20242</c:v>
                </c:pt>
                <c:pt idx="3345">
                  <c:v>20243</c:v>
                </c:pt>
                <c:pt idx="3346">
                  <c:v>20244</c:v>
                </c:pt>
                <c:pt idx="3347">
                  <c:v>20245</c:v>
                </c:pt>
                <c:pt idx="3348">
                  <c:v>20246</c:v>
                </c:pt>
                <c:pt idx="3349">
                  <c:v>20247</c:v>
                </c:pt>
                <c:pt idx="3350">
                  <c:v>20248</c:v>
                </c:pt>
                <c:pt idx="3351">
                  <c:v>20249</c:v>
                </c:pt>
                <c:pt idx="3352">
                  <c:v>20250</c:v>
                </c:pt>
                <c:pt idx="3353">
                  <c:v>20251</c:v>
                </c:pt>
                <c:pt idx="3354">
                  <c:v>20252</c:v>
                </c:pt>
                <c:pt idx="3355">
                  <c:v>20253</c:v>
                </c:pt>
                <c:pt idx="3356">
                  <c:v>20254</c:v>
                </c:pt>
                <c:pt idx="3357">
                  <c:v>20255</c:v>
                </c:pt>
                <c:pt idx="3358">
                  <c:v>20256</c:v>
                </c:pt>
                <c:pt idx="3359">
                  <c:v>20257</c:v>
                </c:pt>
                <c:pt idx="3360">
                  <c:v>20258</c:v>
                </c:pt>
                <c:pt idx="3361">
                  <c:v>20259</c:v>
                </c:pt>
                <c:pt idx="3362">
                  <c:v>20260</c:v>
                </c:pt>
                <c:pt idx="3363">
                  <c:v>20261</c:v>
                </c:pt>
                <c:pt idx="3364">
                  <c:v>20262</c:v>
                </c:pt>
                <c:pt idx="3365">
                  <c:v>20263</c:v>
                </c:pt>
                <c:pt idx="3366">
                  <c:v>20264</c:v>
                </c:pt>
                <c:pt idx="3367">
                  <c:v>20265</c:v>
                </c:pt>
                <c:pt idx="3368">
                  <c:v>20266</c:v>
                </c:pt>
                <c:pt idx="3369">
                  <c:v>20267</c:v>
                </c:pt>
                <c:pt idx="3370">
                  <c:v>20268</c:v>
                </c:pt>
                <c:pt idx="3371">
                  <c:v>20269</c:v>
                </c:pt>
                <c:pt idx="3372">
                  <c:v>20270</c:v>
                </c:pt>
                <c:pt idx="3373">
                  <c:v>20271</c:v>
                </c:pt>
                <c:pt idx="3374">
                  <c:v>20272</c:v>
                </c:pt>
                <c:pt idx="3375">
                  <c:v>20273</c:v>
                </c:pt>
                <c:pt idx="3376">
                  <c:v>20274</c:v>
                </c:pt>
                <c:pt idx="3377">
                  <c:v>20275</c:v>
                </c:pt>
                <c:pt idx="3378">
                  <c:v>20276</c:v>
                </c:pt>
                <c:pt idx="3379">
                  <c:v>20277</c:v>
                </c:pt>
                <c:pt idx="3380">
                  <c:v>20278</c:v>
                </c:pt>
                <c:pt idx="3381">
                  <c:v>20279</c:v>
                </c:pt>
                <c:pt idx="3382">
                  <c:v>20280</c:v>
                </c:pt>
                <c:pt idx="3383">
                  <c:v>20281</c:v>
                </c:pt>
                <c:pt idx="3384">
                  <c:v>20282</c:v>
                </c:pt>
                <c:pt idx="3385">
                  <c:v>20283</c:v>
                </c:pt>
                <c:pt idx="3386">
                  <c:v>20284</c:v>
                </c:pt>
                <c:pt idx="3387">
                  <c:v>20285</c:v>
                </c:pt>
                <c:pt idx="3388">
                  <c:v>20286</c:v>
                </c:pt>
                <c:pt idx="3389">
                  <c:v>20287</c:v>
                </c:pt>
                <c:pt idx="3390">
                  <c:v>20288</c:v>
                </c:pt>
                <c:pt idx="3391">
                  <c:v>20289</c:v>
                </c:pt>
                <c:pt idx="3392">
                  <c:v>20290</c:v>
                </c:pt>
                <c:pt idx="3393">
                  <c:v>20291</c:v>
                </c:pt>
                <c:pt idx="3394">
                  <c:v>20292</c:v>
                </c:pt>
                <c:pt idx="3395">
                  <c:v>20293</c:v>
                </c:pt>
                <c:pt idx="3396">
                  <c:v>20294</c:v>
                </c:pt>
                <c:pt idx="3397">
                  <c:v>20295</c:v>
                </c:pt>
                <c:pt idx="3398">
                  <c:v>20296</c:v>
                </c:pt>
                <c:pt idx="3399">
                  <c:v>20297</c:v>
                </c:pt>
                <c:pt idx="3400">
                  <c:v>20298</c:v>
                </c:pt>
                <c:pt idx="3401">
                  <c:v>20299</c:v>
                </c:pt>
                <c:pt idx="3402">
                  <c:v>20300</c:v>
                </c:pt>
                <c:pt idx="3403">
                  <c:v>20301</c:v>
                </c:pt>
                <c:pt idx="3404">
                  <c:v>20302</c:v>
                </c:pt>
                <c:pt idx="3405">
                  <c:v>20303</c:v>
                </c:pt>
                <c:pt idx="3406">
                  <c:v>20304</c:v>
                </c:pt>
                <c:pt idx="3407">
                  <c:v>20305</c:v>
                </c:pt>
                <c:pt idx="3408">
                  <c:v>20306</c:v>
                </c:pt>
                <c:pt idx="3409">
                  <c:v>20307</c:v>
                </c:pt>
                <c:pt idx="3410">
                  <c:v>20308</c:v>
                </c:pt>
                <c:pt idx="3411">
                  <c:v>20309</c:v>
                </c:pt>
                <c:pt idx="3412">
                  <c:v>20310</c:v>
                </c:pt>
                <c:pt idx="3413">
                  <c:v>20311</c:v>
                </c:pt>
                <c:pt idx="3414">
                  <c:v>20312</c:v>
                </c:pt>
                <c:pt idx="3415">
                  <c:v>20313</c:v>
                </c:pt>
                <c:pt idx="3416">
                  <c:v>20314</c:v>
                </c:pt>
                <c:pt idx="3417">
                  <c:v>20315</c:v>
                </c:pt>
                <c:pt idx="3418">
                  <c:v>20316</c:v>
                </c:pt>
                <c:pt idx="3419">
                  <c:v>20317</c:v>
                </c:pt>
                <c:pt idx="3420">
                  <c:v>20318</c:v>
                </c:pt>
                <c:pt idx="3421">
                  <c:v>20319</c:v>
                </c:pt>
                <c:pt idx="3422">
                  <c:v>20320</c:v>
                </c:pt>
                <c:pt idx="3423">
                  <c:v>20321</c:v>
                </c:pt>
                <c:pt idx="3424">
                  <c:v>20322</c:v>
                </c:pt>
                <c:pt idx="3425">
                  <c:v>20323</c:v>
                </c:pt>
                <c:pt idx="3426">
                  <c:v>20324</c:v>
                </c:pt>
                <c:pt idx="3427">
                  <c:v>20325</c:v>
                </c:pt>
                <c:pt idx="3428">
                  <c:v>20326</c:v>
                </c:pt>
                <c:pt idx="3429">
                  <c:v>20327</c:v>
                </c:pt>
                <c:pt idx="3430">
                  <c:v>20328</c:v>
                </c:pt>
                <c:pt idx="3431">
                  <c:v>20329</c:v>
                </c:pt>
                <c:pt idx="3432">
                  <c:v>20330</c:v>
                </c:pt>
                <c:pt idx="3433">
                  <c:v>20331</c:v>
                </c:pt>
                <c:pt idx="3434">
                  <c:v>20332</c:v>
                </c:pt>
                <c:pt idx="3435">
                  <c:v>20333</c:v>
                </c:pt>
                <c:pt idx="3436">
                  <c:v>20334</c:v>
                </c:pt>
                <c:pt idx="3437">
                  <c:v>20335</c:v>
                </c:pt>
                <c:pt idx="3438">
                  <c:v>20336</c:v>
                </c:pt>
                <c:pt idx="3439">
                  <c:v>20337</c:v>
                </c:pt>
                <c:pt idx="3440">
                  <c:v>20338</c:v>
                </c:pt>
                <c:pt idx="3441">
                  <c:v>20339</c:v>
                </c:pt>
                <c:pt idx="3442">
                  <c:v>20340</c:v>
                </c:pt>
                <c:pt idx="3443">
                  <c:v>20341</c:v>
                </c:pt>
                <c:pt idx="3444">
                  <c:v>20342</c:v>
                </c:pt>
                <c:pt idx="3445">
                  <c:v>20343</c:v>
                </c:pt>
                <c:pt idx="3446">
                  <c:v>20344</c:v>
                </c:pt>
                <c:pt idx="3447">
                  <c:v>20345</c:v>
                </c:pt>
                <c:pt idx="3448">
                  <c:v>20346</c:v>
                </c:pt>
                <c:pt idx="3449">
                  <c:v>20347</c:v>
                </c:pt>
                <c:pt idx="3450">
                  <c:v>20348</c:v>
                </c:pt>
                <c:pt idx="3451">
                  <c:v>20349</c:v>
                </c:pt>
                <c:pt idx="3452">
                  <c:v>20350</c:v>
                </c:pt>
                <c:pt idx="3453">
                  <c:v>20351</c:v>
                </c:pt>
                <c:pt idx="3454">
                  <c:v>20352</c:v>
                </c:pt>
                <c:pt idx="3455">
                  <c:v>20353</c:v>
                </c:pt>
                <c:pt idx="3456">
                  <c:v>20354</c:v>
                </c:pt>
                <c:pt idx="3457">
                  <c:v>20355</c:v>
                </c:pt>
                <c:pt idx="3458">
                  <c:v>20356</c:v>
                </c:pt>
                <c:pt idx="3459">
                  <c:v>20357</c:v>
                </c:pt>
                <c:pt idx="3460">
                  <c:v>20358</c:v>
                </c:pt>
                <c:pt idx="3461">
                  <c:v>20359</c:v>
                </c:pt>
                <c:pt idx="3462">
                  <c:v>20360</c:v>
                </c:pt>
                <c:pt idx="3463">
                  <c:v>20361</c:v>
                </c:pt>
                <c:pt idx="3464">
                  <c:v>20362</c:v>
                </c:pt>
                <c:pt idx="3465">
                  <c:v>20363</c:v>
                </c:pt>
                <c:pt idx="3466">
                  <c:v>20364</c:v>
                </c:pt>
                <c:pt idx="3467">
                  <c:v>20365</c:v>
                </c:pt>
                <c:pt idx="3468">
                  <c:v>20366</c:v>
                </c:pt>
                <c:pt idx="3469">
                  <c:v>20367</c:v>
                </c:pt>
                <c:pt idx="3470">
                  <c:v>20368</c:v>
                </c:pt>
                <c:pt idx="3471">
                  <c:v>20369</c:v>
                </c:pt>
                <c:pt idx="3472">
                  <c:v>20370</c:v>
                </c:pt>
                <c:pt idx="3473">
                  <c:v>20371</c:v>
                </c:pt>
                <c:pt idx="3474">
                  <c:v>20372</c:v>
                </c:pt>
                <c:pt idx="3475">
                  <c:v>20373</c:v>
                </c:pt>
                <c:pt idx="3476">
                  <c:v>20374</c:v>
                </c:pt>
                <c:pt idx="3477">
                  <c:v>20375</c:v>
                </c:pt>
                <c:pt idx="3478">
                  <c:v>20376</c:v>
                </c:pt>
                <c:pt idx="3479">
                  <c:v>20377</c:v>
                </c:pt>
                <c:pt idx="3480">
                  <c:v>20378</c:v>
                </c:pt>
                <c:pt idx="3481">
                  <c:v>20379</c:v>
                </c:pt>
                <c:pt idx="3482">
                  <c:v>20380</c:v>
                </c:pt>
                <c:pt idx="3483">
                  <c:v>20381</c:v>
                </c:pt>
                <c:pt idx="3484">
                  <c:v>20382</c:v>
                </c:pt>
                <c:pt idx="3485">
                  <c:v>20383</c:v>
                </c:pt>
                <c:pt idx="3486">
                  <c:v>20384</c:v>
                </c:pt>
                <c:pt idx="3487">
                  <c:v>20385</c:v>
                </c:pt>
                <c:pt idx="3488">
                  <c:v>20386</c:v>
                </c:pt>
                <c:pt idx="3489">
                  <c:v>20387</c:v>
                </c:pt>
                <c:pt idx="3490">
                  <c:v>20388</c:v>
                </c:pt>
                <c:pt idx="3491">
                  <c:v>20389</c:v>
                </c:pt>
                <c:pt idx="3492">
                  <c:v>20390</c:v>
                </c:pt>
                <c:pt idx="3493">
                  <c:v>20391</c:v>
                </c:pt>
                <c:pt idx="3494">
                  <c:v>20392</c:v>
                </c:pt>
                <c:pt idx="3495">
                  <c:v>20393</c:v>
                </c:pt>
                <c:pt idx="3496">
                  <c:v>20394</c:v>
                </c:pt>
                <c:pt idx="3497">
                  <c:v>20395</c:v>
                </c:pt>
                <c:pt idx="3498">
                  <c:v>20396</c:v>
                </c:pt>
                <c:pt idx="3499">
                  <c:v>20397</c:v>
                </c:pt>
                <c:pt idx="3500">
                  <c:v>20398</c:v>
                </c:pt>
                <c:pt idx="3501">
                  <c:v>20399</c:v>
                </c:pt>
                <c:pt idx="3502">
                  <c:v>20400</c:v>
                </c:pt>
                <c:pt idx="3503">
                  <c:v>20401</c:v>
                </c:pt>
                <c:pt idx="3504">
                  <c:v>20402</c:v>
                </c:pt>
                <c:pt idx="3505">
                  <c:v>20403</c:v>
                </c:pt>
                <c:pt idx="3506">
                  <c:v>20404</c:v>
                </c:pt>
                <c:pt idx="3507">
                  <c:v>20405</c:v>
                </c:pt>
                <c:pt idx="3508">
                  <c:v>20406</c:v>
                </c:pt>
                <c:pt idx="3509">
                  <c:v>20407</c:v>
                </c:pt>
                <c:pt idx="3510">
                  <c:v>20408</c:v>
                </c:pt>
                <c:pt idx="3511">
                  <c:v>20409</c:v>
                </c:pt>
                <c:pt idx="3512">
                  <c:v>20410</c:v>
                </c:pt>
                <c:pt idx="3513">
                  <c:v>20411</c:v>
                </c:pt>
                <c:pt idx="3514">
                  <c:v>20412</c:v>
                </c:pt>
                <c:pt idx="3515">
                  <c:v>20413</c:v>
                </c:pt>
                <c:pt idx="3516">
                  <c:v>20414</c:v>
                </c:pt>
                <c:pt idx="3517">
                  <c:v>20415</c:v>
                </c:pt>
                <c:pt idx="3518">
                  <c:v>20416</c:v>
                </c:pt>
                <c:pt idx="3519">
                  <c:v>20417</c:v>
                </c:pt>
                <c:pt idx="3520">
                  <c:v>20418</c:v>
                </c:pt>
                <c:pt idx="3521">
                  <c:v>20419</c:v>
                </c:pt>
                <c:pt idx="3522">
                  <c:v>20420</c:v>
                </c:pt>
                <c:pt idx="3523">
                  <c:v>20421</c:v>
                </c:pt>
                <c:pt idx="3524">
                  <c:v>20422</c:v>
                </c:pt>
                <c:pt idx="3525">
                  <c:v>20423</c:v>
                </c:pt>
                <c:pt idx="3526">
                  <c:v>20424</c:v>
                </c:pt>
                <c:pt idx="3527">
                  <c:v>20425</c:v>
                </c:pt>
                <c:pt idx="3528">
                  <c:v>20426</c:v>
                </c:pt>
                <c:pt idx="3529">
                  <c:v>20427</c:v>
                </c:pt>
                <c:pt idx="3530">
                  <c:v>20428</c:v>
                </c:pt>
                <c:pt idx="3531">
                  <c:v>20429</c:v>
                </c:pt>
                <c:pt idx="3532">
                  <c:v>20430</c:v>
                </c:pt>
                <c:pt idx="3533">
                  <c:v>20431</c:v>
                </c:pt>
                <c:pt idx="3534">
                  <c:v>20432</c:v>
                </c:pt>
                <c:pt idx="3535">
                  <c:v>20433</c:v>
                </c:pt>
                <c:pt idx="3536">
                  <c:v>20434</c:v>
                </c:pt>
                <c:pt idx="3537">
                  <c:v>20435</c:v>
                </c:pt>
                <c:pt idx="3538">
                  <c:v>20436</c:v>
                </c:pt>
                <c:pt idx="3539">
                  <c:v>20437</c:v>
                </c:pt>
                <c:pt idx="3540">
                  <c:v>20438</c:v>
                </c:pt>
                <c:pt idx="3541">
                  <c:v>20439</c:v>
                </c:pt>
                <c:pt idx="3542">
                  <c:v>20440</c:v>
                </c:pt>
                <c:pt idx="3543">
                  <c:v>20441</c:v>
                </c:pt>
                <c:pt idx="3544">
                  <c:v>20442</c:v>
                </c:pt>
                <c:pt idx="3545">
                  <c:v>20443</c:v>
                </c:pt>
                <c:pt idx="3546">
                  <c:v>20444</c:v>
                </c:pt>
                <c:pt idx="3547">
                  <c:v>20445</c:v>
                </c:pt>
                <c:pt idx="3548">
                  <c:v>20446</c:v>
                </c:pt>
                <c:pt idx="3549">
                  <c:v>20447</c:v>
                </c:pt>
                <c:pt idx="3550">
                  <c:v>20448</c:v>
                </c:pt>
                <c:pt idx="3551">
                  <c:v>20449</c:v>
                </c:pt>
                <c:pt idx="3552">
                  <c:v>20450</c:v>
                </c:pt>
                <c:pt idx="3553">
                  <c:v>20451</c:v>
                </c:pt>
                <c:pt idx="3554">
                  <c:v>20452</c:v>
                </c:pt>
                <c:pt idx="3555">
                  <c:v>20453</c:v>
                </c:pt>
                <c:pt idx="3556">
                  <c:v>20454</c:v>
                </c:pt>
                <c:pt idx="3557">
                  <c:v>20455</c:v>
                </c:pt>
                <c:pt idx="3558">
                  <c:v>20456</c:v>
                </c:pt>
                <c:pt idx="3559">
                  <c:v>20457</c:v>
                </c:pt>
                <c:pt idx="3560">
                  <c:v>20458</c:v>
                </c:pt>
                <c:pt idx="3561">
                  <c:v>20459</c:v>
                </c:pt>
                <c:pt idx="3562">
                  <c:v>20460</c:v>
                </c:pt>
                <c:pt idx="3563">
                  <c:v>20461</c:v>
                </c:pt>
                <c:pt idx="3564">
                  <c:v>20462</c:v>
                </c:pt>
                <c:pt idx="3565">
                  <c:v>20463</c:v>
                </c:pt>
                <c:pt idx="3566">
                  <c:v>20464</c:v>
                </c:pt>
                <c:pt idx="3567">
                  <c:v>20465</c:v>
                </c:pt>
                <c:pt idx="3568">
                  <c:v>20466</c:v>
                </c:pt>
                <c:pt idx="3569">
                  <c:v>20467</c:v>
                </c:pt>
                <c:pt idx="3570">
                  <c:v>20468</c:v>
                </c:pt>
                <c:pt idx="3571">
                  <c:v>20469</c:v>
                </c:pt>
                <c:pt idx="3572">
                  <c:v>20470</c:v>
                </c:pt>
                <c:pt idx="3573">
                  <c:v>20471</c:v>
                </c:pt>
                <c:pt idx="3574">
                  <c:v>20472</c:v>
                </c:pt>
                <c:pt idx="3575">
                  <c:v>20473</c:v>
                </c:pt>
                <c:pt idx="3576">
                  <c:v>20474</c:v>
                </c:pt>
                <c:pt idx="3577">
                  <c:v>20475</c:v>
                </c:pt>
                <c:pt idx="3578">
                  <c:v>20476</c:v>
                </c:pt>
                <c:pt idx="3579">
                  <c:v>20477</c:v>
                </c:pt>
                <c:pt idx="3580">
                  <c:v>20478</c:v>
                </c:pt>
                <c:pt idx="3581">
                  <c:v>20479</c:v>
                </c:pt>
                <c:pt idx="3582">
                  <c:v>20480</c:v>
                </c:pt>
                <c:pt idx="3583">
                  <c:v>20481</c:v>
                </c:pt>
                <c:pt idx="3584">
                  <c:v>20482</c:v>
                </c:pt>
                <c:pt idx="3585">
                  <c:v>20483</c:v>
                </c:pt>
                <c:pt idx="3586">
                  <c:v>20484</c:v>
                </c:pt>
                <c:pt idx="3587">
                  <c:v>20485</c:v>
                </c:pt>
                <c:pt idx="3588">
                  <c:v>20486</c:v>
                </c:pt>
                <c:pt idx="3589">
                  <c:v>20487</c:v>
                </c:pt>
                <c:pt idx="3590">
                  <c:v>20488</c:v>
                </c:pt>
                <c:pt idx="3591">
                  <c:v>20489</c:v>
                </c:pt>
                <c:pt idx="3592">
                  <c:v>20490</c:v>
                </c:pt>
                <c:pt idx="3593">
                  <c:v>20491</c:v>
                </c:pt>
                <c:pt idx="3594">
                  <c:v>20492</c:v>
                </c:pt>
                <c:pt idx="3595">
                  <c:v>20493</c:v>
                </c:pt>
                <c:pt idx="3596">
                  <c:v>20494</c:v>
                </c:pt>
                <c:pt idx="3597">
                  <c:v>20495</c:v>
                </c:pt>
                <c:pt idx="3598">
                  <c:v>20496</c:v>
                </c:pt>
                <c:pt idx="3599">
                  <c:v>20497</c:v>
                </c:pt>
                <c:pt idx="3600">
                  <c:v>20498</c:v>
                </c:pt>
                <c:pt idx="3601">
                  <c:v>20499</c:v>
                </c:pt>
                <c:pt idx="3602">
                  <c:v>20500</c:v>
                </c:pt>
                <c:pt idx="3603">
                  <c:v>20501</c:v>
                </c:pt>
                <c:pt idx="3604">
                  <c:v>20502</c:v>
                </c:pt>
                <c:pt idx="3605">
                  <c:v>20503</c:v>
                </c:pt>
                <c:pt idx="3606">
                  <c:v>20504</c:v>
                </c:pt>
                <c:pt idx="3607">
                  <c:v>20505</c:v>
                </c:pt>
                <c:pt idx="3608">
                  <c:v>20506</c:v>
                </c:pt>
                <c:pt idx="3609">
                  <c:v>20507</c:v>
                </c:pt>
                <c:pt idx="3610">
                  <c:v>20508</c:v>
                </c:pt>
                <c:pt idx="3611">
                  <c:v>20509</c:v>
                </c:pt>
                <c:pt idx="3612">
                  <c:v>20510</c:v>
                </c:pt>
                <c:pt idx="3613">
                  <c:v>20511</c:v>
                </c:pt>
                <c:pt idx="3614">
                  <c:v>20512</c:v>
                </c:pt>
                <c:pt idx="3615">
                  <c:v>20513</c:v>
                </c:pt>
                <c:pt idx="3616">
                  <c:v>20514</c:v>
                </c:pt>
                <c:pt idx="3617">
                  <c:v>20515</c:v>
                </c:pt>
                <c:pt idx="3618">
                  <c:v>20516</c:v>
                </c:pt>
                <c:pt idx="3619">
                  <c:v>20517</c:v>
                </c:pt>
                <c:pt idx="3620">
                  <c:v>20518</c:v>
                </c:pt>
                <c:pt idx="3621">
                  <c:v>20519</c:v>
                </c:pt>
                <c:pt idx="3622">
                  <c:v>20520</c:v>
                </c:pt>
                <c:pt idx="3623">
                  <c:v>20521</c:v>
                </c:pt>
                <c:pt idx="3624">
                  <c:v>20522</c:v>
                </c:pt>
                <c:pt idx="3625">
                  <c:v>20523</c:v>
                </c:pt>
                <c:pt idx="3626">
                  <c:v>20524</c:v>
                </c:pt>
                <c:pt idx="3627">
                  <c:v>20525</c:v>
                </c:pt>
                <c:pt idx="3628">
                  <c:v>20526</c:v>
                </c:pt>
                <c:pt idx="3629">
                  <c:v>20527</c:v>
                </c:pt>
                <c:pt idx="3630">
                  <c:v>20528</c:v>
                </c:pt>
                <c:pt idx="3631">
                  <c:v>20529</c:v>
                </c:pt>
                <c:pt idx="3632">
                  <c:v>20530</c:v>
                </c:pt>
                <c:pt idx="3633">
                  <c:v>20531</c:v>
                </c:pt>
                <c:pt idx="3634">
                  <c:v>20532</c:v>
                </c:pt>
                <c:pt idx="3635">
                  <c:v>20533</c:v>
                </c:pt>
                <c:pt idx="3636">
                  <c:v>20534</c:v>
                </c:pt>
                <c:pt idx="3637">
                  <c:v>20535</c:v>
                </c:pt>
                <c:pt idx="3638">
                  <c:v>20536</c:v>
                </c:pt>
                <c:pt idx="3639">
                  <c:v>20537</c:v>
                </c:pt>
                <c:pt idx="3640">
                  <c:v>20538</c:v>
                </c:pt>
                <c:pt idx="3641">
                  <c:v>20539</c:v>
                </c:pt>
                <c:pt idx="3642">
                  <c:v>20540</c:v>
                </c:pt>
                <c:pt idx="3643">
                  <c:v>20541</c:v>
                </c:pt>
                <c:pt idx="3644">
                  <c:v>20542</c:v>
                </c:pt>
                <c:pt idx="3645">
                  <c:v>20543</c:v>
                </c:pt>
                <c:pt idx="3646">
                  <c:v>20544</c:v>
                </c:pt>
                <c:pt idx="3647">
                  <c:v>20545</c:v>
                </c:pt>
                <c:pt idx="3648">
                  <c:v>20546</c:v>
                </c:pt>
                <c:pt idx="3649">
                  <c:v>20547</c:v>
                </c:pt>
                <c:pt idx="3650">
                  <c:v>20548</c:v>
                </c:pt>
                <c:pt idx="3651">
                  <c:v>20549</c:v>
                </c:pt>
                <c:pt idx="3652">
                  <c:v>20550</c:v>
                </c:pt>
                <c:pt idx="3653">
                  <c:v>20551</c:v>
                </c:pt>
                <c:pt idx="3654">
                  <c:v>20552</c:v>
                </c:pt>
                <c:pt idx="3655">
                  <c:v>20553</c:v>
                </c:pt>
                <c:pt idx="3656">
                  <c:v>20554</c:v>
                </c:pt>
                <c:pt idx="3657">
                  <c:v>20555</c:v>
                </c:pt>
                <c:pt idx="3658">
                  <c:v>20556</c:v>
                </c:pt>
                <c:pt idx="3659">
                  <c:v>20557</c:v>
                </c:pt>
                <c:pt idx="3660">
                  <c:v>20558</c:v>
                </c:pt>
                <c:pt idx="3661">
                  <c:v>20559</c:v>
                </c:pt>
                <c:pt idx="3662">
                  <c:v>20560</c:v>
                </c:pt>
                <c:pt idx="3663">
                  <c:v>20561</c:v>
                </c:pt>
                <c:pt idx="3664">
                  <c:v>20562</c:v>
                </c:pt>
                <c:pt idx="3665">
                  <c:v>20563</c:v>
                </c:pt>
                <c:pt idx="3666">
                  <c:v>20564</c:v>
                </c:pt>
                <c:pt idx="3667">
                  <c:v>20565</c:v>
                </c:pt>
                <c:pt idx="3668">
                  <c:v>20566</c:v>
                </c:pt>
                <c:pt idx="3669">
                  <c:v>20567</c:v>
                </c:pt>
                <c:pt idx="3670">
                  <c:v>20568</c:v>
                </c:pt>
                <c:pt idx="3671">
                  <c:v>20569</c:v>
                </c:pt>
                <c:pt idx="3672">
                  <c:v>20570</c:v>
                </c:pt>
                <c:pt idx="3673">
                  <c:v>20571</c:v>
                </c:pt>
                <c:pt idx="3674">
                  <c:v>20572</c:v>
                </c:pt>
                <c:pt idx="3675">
                  <c:v>20573</c:v>
                </c:pt>
                <c:pt idx="3676">
                  <c:v>20574</c:v>
                </c:pt>
                <c:pt idx="3677">
                  <c:v>20575</c:v>
                </c:pt>
                <c:pt idx="3678">
                  <c:v>20576</c:v>
                </c:pt>
                <c:pt idx="3679">
                  <c:v>20577</c:v>
                </c:pt>
                <c:pt idx="3680">
                  <c:v>20578</c:v>
                </c:pt>
                <c:pt idx="3681">
                  <c:v>20579</c:v>
                </c:pt>
                <c:pt idx="3682">
                  <c:v>20580</c:v>
                </c:pt>
                <c:pt idx="3683">
                  <c:v>20581</c:v>
                </c:pt>
                <c:pt idx="3684">
                  <c:v>20582</c:v>
                </c:pt>
                <c:pt idx="3685">
                  <c:v>20583</c:v>
                </c:pt>
                <c:pt idx="3686">
                  <c:v>20584</c:v>
                </c:pt>
                <c:pt idx="3687">
                  <c:v>20585</c:v>
                </c:pt>
                <c:pt idx="3688">
                  <c:v>20586</c:v>
                </c:pt>
                <c:pt idx="3689">
                  <c:v>20587</c:v>
                </c:pt>
                <c:pt idx="3690">
                  <c:v>20588</c:v>
                </c:pt>
                <c:pt idx="3691">
                  <c:v>20589</c:v>
                </c:pt>
                <c:pt idx="3692">
                  <c:v>20590</c:v>
                </c:pt>
                <c:pt idx="3693">
                  <c:v>20591</c:v>
                </c:pt>
                <c:pt idx="3694">
                  <c:v>20592</c:v>
                </c:pt>
                <c:pt idx="3695">
                  <c:v>20593</c:v>
                </c:pt>
                <c:pt idx="3696">
                  <c:v>20594</c:v>
                </c:pt>
                <c:pt idx="3697">
                  <c:v>20595</c:v>
                </c:pt>
                <c:pt idx="3698">
                  <c:v>20596</c:v>
                </c:pt>
                <c:pt idx="3699">
                  <c:v>20597</c:v>
                </c:pt>
                <c:pt idx="3700">
                  <c:v>20598</c:v>
                </c:pt>
                <c:pt idx="3701">
                  <c:v>20599</c:v>
                </c:pt>
                <c:pt idx="3702">
                  <c:v>20600</c:v>
                </c:pt>
                <c:pt idx="3703">
                  <c:v>20601</c:v>
                </c:pt>
                <c:pt idx="3704">
                  <c:v>20602</c:v>
                </c:pt>
                <c:pt idx="3705">
                  <c:v>20603</c:v>
                </c:pt>
                <c:pt idx="3706">
                  <c:v>20604</c:v>
                </c:pt>
                <c:pt idx="3707">
                  <c:v>20605</c:v>
                </c:pt>
                <c:pt idx="3708">
                  <c:v>20606</c:v>
                </c:pt>
                <c:pt idx="3709">
                  <c:v>20607</c:v>
                </c:pt>
                <c:pt idx="3710">
                  <c:v>20608</c:v>
                </c:pt>
                <c:pt idx="3711">
                  <c:v>20609</c:v>
                </c:pt>
                <c:pt idx="3712">
                  <c:v>20610</c:v>
                </c:pt>
                <c:pt idx="3713">
                  <c:v>20611</c:v>
                </c:pt>
                <c:pt idx="3714">
                  <c:v>20612</c:v>
                </c:pt>
                <c:pt idx="3715">
                  <c:v>20613</c:v>
                </c:pt>
                <c:pt idx="3716">
                  <c:v>20614</c:v>
                </c:pt>
                <c:pt idx="3717">
                  <c:v>20615</c:v>
                </c:pt>
                <c:pt idx="3718">
                  <c:v>20616</c:v>
                </c:pt>
                <c:pt idx="3719">
                  <c:v>20617</c:v>
                </c:pt>
                <c:pt idx="3720">
                  <c:v>20618</c:v>
                </c:pt>
                <c:pt idx="3721">
                  <c:v>20619</c:v>
                </c:pt>
                <c:pt idx="3722">
                  <c:v>20620</c:v>
                </c:pt>
                <c:pt idx="3723">
                  <c:v>20621</c:v>
                </c:pt>
                <c:pt idx="3724">
                  <c:v>20622</c:v>
                </c:pt>
                <c:pt idx="3725">
                  <c:v>20623</c:v>
                </c:pt>
                <c:pt idx="3726">
                  <c:v>20624</c:v>
                </c:pt>
                <c:pt idx="3727">
                  <c:v>20625</c:v>
                </c:pt>
                <c:pt idx="3728">
                  <c:v>20626</c:v>
                </c:pt>
                <c:pt idx="3729">
                  <c:v>20627</c:v>
                </c:pt>
                <c:pt idx="3730">
                  <c:v>20628</c:v>
                </c:pt>
                <c:pt idx="3731">
                  <c:v>20629</c:v>
                </c:pt>
                <c:pt idx="3732">
                  <c:v>20630</c:v>
                </c:pt>
                <c:pt idx="3733">
                  <c:v>20631</c:v>
                </c:pt>
                <c:pt idx="3734">
                  <c:v>20632</c:v>
                </c:pt>
                <c:pt idx="3735">
                  <c:v>20633</c:v>
                </c:pt>
                <c:pt idx="3736">
                  <c:v>20634</c:v>
                </c:pt>
                <c:pt idx="3737">
                  <c:v>20635</c:v>
                </c:pt>
                <c:pt idx="3738">
                  <c:v>20636</c:v>
                </c:pt>
                <c:pt idx="3739">
                  <c:v>20637</c:v>
                </c:pt>
                <c:pt idx="3740">
                  <c:v>20638</c:v>
                </c:pt>
                <c:pt idx="3741">
                  <c:v>20639</c:v>
                </c:pt>
                <c:pt idx="3742">
                  <c:v>20640</c:v>
                </c:pt>
                <c:pt idx="3743">
                  <c:v>20641</c:v>
                </c:pt>
                <c:pt idx="3744">
                  <c:v>20642</c:v>
                </c:pt>
                <c:pt idx="3745">
                  <c:v>20643</c:v>
                </c:pt>
                <c:pt idx="3746">
                  <c:v>20644</c:v>
                </c:pt>
                <c:pt idx="3747">
                  <c:v>20645</c:v>
                </c:pt>
                <c:pt idx="3748">
                  <c:v>20646</c:v>
                </c:pt>
                <c:pt idx="3749">
                  <c:v>20647</c:v>
                </c:pt>
                <c:pt idx="3750">
                  <c:v>20648</c:v>
                </c:pt>
                <c:pt idx="3751">
                  <c:v>20649</c:v>
                </c:pt>
                <c:pt idx="3752">
                  <c:v>20650</c:v>
                </c:pt>
                <c:pt idx="3753">
                  <c:v>20651</c:v>
                </c:pt>
                <c:pt idx="3754">
                  <c:v>20652</c:v>
                </c:pt>
                <c:pt idx="3755">
                  <c:v>20653</c:v>
                </c:pt>
                <c:pt idx="3756">
                  <c:v>20654</c:v>
                </c:pt>
                <c:pt idx="3757">
                  <c:v>20655</c:v>
                </c:pt>
                <c:pt idx="3758">
                  <c:v>20656</c:v>
                </c:pt>
                <c:pt idx="3759">
                  <c:v>20657</c:v>
                </c:pt>
                <c:pt idx="3760">
                  <c:v>20658</c:v>
                </c:pt>
                <c:pt idx="3761">
                  <c:v>20659</c:v>
                </c:pt>
                <c:pt idx="3762">
                  <c:v>20660</c:v>
                </c:pt>
                <c:pt idx="3763">
                  <c:v>20661</c:v>
                </c:pt>
                <c:pt idx="3764">
                  <c:v>20662</c:v>
                </c:pt>
                <c:pt idx="3765">
                  <c:v>20663</c:v>
                </c:pt>
                <c:pt idx="3766">
                  <c:v>20664</c:v>
                </c:pt>
                <c:pt idx="3767">
                  <c:v>20665</c:v>
                </c:pt>
                <c:pt idx="3768">
                  <c:v>20666</c:v>
                </c:pt>
                <c:pt idx="3769">
                  <c:v>20667</c:v>
                </c:pt>
                <c:pt idx="3770">
                  <c:v>20668</c:v>
                </c:pt>
                <c:pt idx="3771">
                  <c:v>20669</c:v>
                </c:pt>
                <c:pt idx="3772">
                  <c:v>20670</c:v>
                </c:pt>
                <c:pt idx="3773">
                  <c:v>20671</c:v>
                </c:pt>
                <c:pt idx="3774">
                  <c:v>20672</c:v>
                </c:pt>
                <c:pt idx="3775">
                  <c:v>20673</c:v>
                </c:pt>
                <c:pt idx="3776">
                  <c:v>20674</c:v>
                </c:pt>
                <c:pt idx="3777">
                  <c:v>20675</c:v>
                </c:pt>
                <c:pt idx="3778">
                  <c:v>20676</c:v>
                </c:pt>
                <c:pt idx="3779">
                  <c:v>20677</c:v>
                </c:pt>
                <c:pt idx="3780">
                  <c:v>20678</c:v>
                </c:pt>
                <c:pt idx="3781">
                  <c:v>20679</c:v>
                </c:pt>
                <c:pt idx="3782">
                  <c:v>20680</c:v>
                </c:pt>
                <c:pt idx="3783">
                  <c:v>20681</c:v>
                </c:pt>
                <c:pt idx="3784">
                  <c:v>20682</c:v>
                </c:pt>
                <c:pt idx="3785">
                  <c:v>20683</c:v>
                </c:pt>
                <c:pt idx="3786">
                  <c:v>20684</c:v>
                </c:pt>
                <c:pt idx="3787">
                  <c:v>20685</c:v>
                </c:pt>
                <c:pt idx="3788">
                  <c:v>20686</c:v>
                </c:pt>
                <c:pt idx="3789">
                  <c:v>20687</c:v>
                </c:pt>
                <c:pt idx="3790">
                  <c:v>20688</c:v>
                </c:pt>
                <c:pt idx="3791">
                  <c:v>20689</c:v>
                </c:pt>
                <c:pt idx="3792">
                  <c:v>20690</c:v>
                </c:pt>
                <c:pt idx="3793">
                  <c:v>20691</c:v>
                </c:pt>
                <c:pt idx="3794">
                  <c:v>20692</c:v>
                </c:pt>
                <c:pt idx="3795">
                  <c:v>20693</c:v>
                </c:pt>
                <c:pt idx="3796">
                  <c:v>20694</c:v>
                </c:pt>
                <c:pt idx="3797">
                  <c:v>20695</c:v>
                </c:pt>
                <c:pt idx="3798">
                  <c:v>20696</c:v>
                </c:pt>
                <c:pt idx="3799">
                  <c:v>20697</c:v>
                </c:pt>
                <c:pt idx="3800">
                  <c:v>20698</c:v>
                </c:pt>
                <c:pt idx="3801">
                  <c:v>20699</c:v>
                </c:pt>
                <c:pt idx="3802">
                  <c:v>20700</c:v>
                </c:pt>
                <c:pt idx="3803">
                  <c:v>20701</c:v>
                </c:pt>
                <c:pt idx="3804">
                  <c:v>20702</c:v>
                </c:pt>
                <c:pt idx="3805">
                  <c:v>20703</c:v>
                </c:pt>
                <c:pt idx="3806">
                  <c:v>20704</c:v>
                </c:pt>
                <c:pt idx="3807">
                  <c:v>20705</c:v>
                </c:pt>
                <c:pt idx="3808">
                  <c:v>20706</c:v>
                </c:pt>
                <c:pt idx="3809">
                  <c:v>20707</c:v>
                </c:pt>
                <c:pt idx="3810">
                  <c:v>20708</c:v>
                </c:pt>
                <c:pt idx="3811">
                  <c:v>20709</c:v>
                </c:pt>
                <c:pt idx="3812">
                  <c:v>20710</c:v>
                </c:pt>
                <c:pt idx="3813">
                  <c:v>20711</c:v>
                </c:pt>
                <c:pt idx="3814">
                  <c:v>20712</c:v>
                </c:pt>
                <c:pt idx="3815">
                  <c:v>20713</c:v>
                </c:pt>
                <c:pt idx="3816">
                  <c:v>20714</c:v>
                </c:pt>
                <c:pt idx="3817">
                  <c:v>20715</c:v>
                </c:pt>
                <c:pt idx="3818">
                  <c:v>20716</c:v>
                </c:pt>
                <c:pt idx="3819">
                  <c:v>20717</c:v>
                </c:pt>
                <c:pt idx="3820">
                  <c:v>20718</c:v>
                </c:pt>
                <c:pt idx="3821">
                  <c:v>20719</c:v>
                </c:pt>
                <c:pt idx="3822">
                  <c:v>20720</c:v>
                </c:pt>
                <c:pt idx="3823">
                  <c:v>20721</c:v>
                </c:pt>
                <c:pt idx="3824">
                  <c:v>20722</c:v>
                </c:pt>
                <c:pt idx="3825">
                  <c:v>20723</c:v>
                </c:pt>
                <c:pt idx="3826">
                  <c:v>20724</c:v>
                </c:pt>
                <c:pt idx="3827">
                  <c:v>20725</c:v>
                </c:pt>
                <c:pt idx="3828">
                  <c:v>20726</c:v>
                </c:pt>
                <c:pt idx="3829">
                  <c:v>20727</c:v>
                </c:pt>
                <c:pt idx="3830">
                  <c:v>20728</c:v>
                </c:pt>
                <c:pt idx="3831">
                  <c:v>20729</c:v>
                </c:pt>
                <c:pt idx="3832">
                  <c:v>20730</c:v>
                </c:pt>
                <c:pt idx="3833">
                  <c:v>20731</c:v>
                </c:pt>
                <c:pt idx="3834">
                  <c:v>20732</c:v>
                </c:pt>
                <c:pt idx="3835">
                  <c:v>20733</c:v>
                </c:pt>
                <c:pt idx="3836">
                  <c:v>20734</c:v>
                </c:pt>
                <c:pt idx="3837">
                  <c:v>20735</c:v>
                </c:pt>
                <c:pt idx="3838">
                  <c:v>20736</c:v>
                </c:pt>
                <c:pt idx="3839">
                  <c:v>20737</c:v>
                </c:pt>
                <c:pt idx="3840">
                  <c:v>20738</c:v>
                </c:pt>
                <c:pt idx="3841">
                  <c:v>20739</c:v>
                </c:pt>
                <c:pt idx="3842">
                  <c:v>20740</c:v>
                </c:pt>
                <c:pt idx="3843">
                  <c:v>20741</c:v>
                </c:pt>
                <c:pt idx="3844">
                  <c:v>20742</c:v>
                </c:pt>
                <c:pt idx="3845">
                  <c:v>20743</c:v>
                </c:pt>
                <c:pt idx="3846">
                  <c:v>20744</c:v>
                </c:pt>
                <c:pt idx="3847">
                  <c:v>20745</c:v>
                </c:pt>
                <c:pt idx="3848">
                  <c:v>20746</c:v>
                </c:pt>
                <c:pt idx="3849">
                  <c:v>20747</c:v>
                </c:pt>
                <c:pt idx="3850">
                  <c:v>20748</c:v>
                </c:pt>
                <c:pt idx="3851">
                  <c:v>20749</c:v>
                </c:pt>
                <c:pt idx="3852">
                  <c:v>20750</c:v>
                </c:pt>
                <c:pt idx="3853">
                  <c:v>20751</c:v>
                </c:pt>
                <c:pt idx="3854">
                  <c:v>20752</c:v>
                </c:pt>
                <c:pt idx="3855">
                  <c:v>20753</c:v>
                </c:pt>
                <c:pt idx="3856">
                  <c:v>20754</c:v>
                </c:pt>
                <c:pt idx="3857">
                  <c:v>20755</c:v>
                </c:pt>
                <c:pt idx="3858">
                  <c:v>20756</c:v>
                </c:pt>
                <c:pt idx="3859">
                  <c:v>20757</c:v>
                </c:pt>
                <c:pt idx="3860">
                  <c:v>20758</c:v>
                </c:pt>
                <c:pt idx="3861">
                  <c:v>20759</c:v>
                </c:pt>
                <c:pt idx="3862">
                  <c:v>20760</c:v>
                </c:pt>
                <c:pt idx="3863">
                  <c:v>20761</c:v>
                </c:pt>
                <c:pt idx="3864">
                  <c:v>20762</c:v>
                </c:pt>
                <c:pt idx="3865">
                  <c:v>20763</c:v>
                </c:pt>
                <c:pt idx="3866">
                  <c:v>20764</c:v>
                </c:pt>
                <c:pt idx="3867">
                  <c:v>20765</c:v>
                </c:pt>
                <c:pt idx="3868">
                  <c:v>20766</c:v>
                </c:pt>
                <c:pt idx="3869">
                  <c:v>20767</c:v>
                </c:pt>
                <c:pt idx="3870">
                  <c:v>20768</c:v>
                </c:pt>
                <c:pt idx="3871">
                  <c:v>20769</c:v>
                </c:pt>
                <c:pt idx="3872">
                  <c:v>20770</c:v>
                </c:pt>
                <c:pt idx="3873">
                  <c:v>20771</c:v>
                </c:pt>
                <c:pt idx="3874">
                  <c:v>20772</c:v>
                </c:pt>
                <c:pt idx="3875">
                  <c:v>20773</c:v>
                </c:pt>
                <c:pt idx="3876">
                  <c:v>20774</c:v>
                </c:pt>
                <c:pt idx="3877">
                  <c:v>20775</c:v>
                </c:pt>
                <c:pt idx="3878">
                  <c:v>20776</c:v>
                </c:pt>
                <c:pt idx="3879">
                  <c:v>20777</c:v>
                </c:pt>
                <c:pt idx="3880">
                  <c:v>20778</c:v>
                </c:pt>
                <c:pt idx="3881">
                  <c:v>20779</c:v>
                </c:pt>
                <c:pt idx="3882">
                  <c:v>20780</c:v>
                </c:pt>
                <c:pt idx="3883">
                  <c:v>20781</c:v>
                </c:pt>
                <c:pt idx="3884">
                  <c:v>20782</c:v>
                </c:pt>
                <c:pt idx="3885">
                  <c:v>20783</c:v>
                </c:pt>
                <c:pt idx="3886">
                  <c:v>20784</c:v>
                </c:pt>
                <c:pt idx="3887">
                  <c:v>20785</c:v>
                </c:pt>
                <c:pt idx="3888">
                  <c:v>20786</c:v>
                </c:pt>
                <c:pt idx="3889">
                  <c:v>20787</c:v>
                </c:pt>
                <c:pt idx="3890">
                  <c:v>20788</c:v>
                </c:pt>
                <c:pt idx="3891">
                  <c:v>20789</c:v>
                </c:pt>
                <c:pt idx="3892">
                  <c:v>20790</c:v>
                </c:pt>
                <c:pt idx="3893">
                  <c:v>20791</c:v>
                </c:pt>
                <c:pt idx="3894">
                  <c:v>20792</c:v>
                </c:pt>
                <c:pt idx="3895">
                  <c:v>20793</c:v>
                </c:pt>
                <c:pt idx="3896">
                  <c:v>20794</c:v>
                </c:pt>
                <c:pt idx="3897">
                  <c:v>20795</c:v>
                </c:pt>
                <c:pt idx="3898">
                  <c:v>20796</c:v>
                </c:pt>
                <c:pt idx="3899">
                  <c:v>20797</c:v>
                </c:pt>
                <c:pt idx="3900">
                  <c:v>20798</c:v>
                </c:pt>
                <c:pt idx="3901">
                  <c:v>20799</c:v>
                </c:pt>
                <c:pt idx="3902">
                  <c:v>20800</c:v>
                </c:pt>
                <c:pt idx="3903">
                  <c:v>20801</c:v>
                </c:pt>
                <c:pt idx="3904">
                  <c:v>20802</c:v>
                </c:pt>
                <c:pt idx="3905">
                  <c:v>20803</c:v>
                </c:pt>
                <c:pt idx="3906">
                  <c:v>20804</c:v>
                </c:pt>
                <c:pt idx="3907">
                  <c:v>20805</c:v>
                </c:pt>
                <c:pt idx="3908">
                  <c:v>20806</c:v>
                </c:pt>
                <c:pt idx="3909">
                  <c:v>20807</c:v>
                </c:pt>
                <c:pt idx="3910">
                  <c:v>20808</c:v>
                </c:pt>
                <c:pt idx="3911">
                  <c:v>20809</c:v>
                </c:pt>
                <c:pt idx="3912">
                  <c:v>20810</c:v>
                </c:pt>
                <c:pt idx="3913">
                  <c:v>20811</c:v>
                </c:pt>
                <c:pt idx="3914">
                  <c:v>20812</c:v>
                </c:pt>
                <c:pt idx="3915">
                  <c:v>20813</c:v>
                </c:pt>
                <c:pt idx="3916">
                  <c:v>20814</c:v>
                </c:pt>
                <c:pt idx="3917">
                  <c:v>20815</c:v>
                </c:pt>
                <c:pt idx="3918">
                  <c:v>20816</c:v>
                </c:pt>
                <c:pt idx="3919">
                  <c:v>20817</c:v>
                </c:pt>
                <c:pt idx="3920">
                  <c:v>20818</c:v>
                </c:pt>
                <c:pt idx="3921">
                  <c:v>20819</c:v>
                </c:pt>
                <c:pt idx="3922">
                  <c:v>20820</c:v>
                </c:pt>
                <c:pt idx="3923">
                  <c:v>20821</c:v>
                </c:pt>
                <c:pt idx="3924">
                  <c:v>20822</c:v>
                </c:pt>
                <c:pt idx="3925">
                  <c:v>20823</c:v>
                </c:pt>
                <c:pt idx="3926">
                  <c:v>20824</c:v>
                </c:pt>
                <c:pt idx="3927">
                  <c:v>20825</c:v>
                </c:pt>
                <c:pt idx="3928">
                  <c:v>20826</c:v>
                </c:pt>
                <c:pt idx="3929">
                  <c:v>20827</c:v>
                </c:pt>
                <c:pt idx="3930">
                  <c:v>20828</c:v>
                </c:pt>
                <c:pt idx="3931">
                  <c:v>20829</c:v>
                </c:pt>
                <c:pt idx="3932">
                  <c:v>20830</c:v>
                </c:pt>
                <c:pt idx="3933">
                  <c:v>20831</c:v>
                </c:pt>
                <c:pt idx="3934">
                  <c:v>20832</c:v>
                </c:pt>
                <c:pt idx="3935">
                  <c:v>20833</c:v>
                </c:pt>
                <c:pt idx="3936">
                  <c:v>20834</c:v>
                </c:pt>
                <c:pt idx="3937">
                  <c:v>20835</c:v>
                </c:pt>
                <c:pt idx="3938">
                  <c:v>20836</c:v>
                </c:pt>
                <c:pt idx="3939">
                  <c:v>20837</c:v>
                </c:pt>
                <c:pt idx="3940">
                  <c:v>20838</c:v>
                </c:pt>
                <c:pt idx="3941">
                  <c:v>20839</c:v>
                </c:pt>
                <c:pt idx="3942">
                  <c:v>20840</c:v>
                </c:pt>
                <c:pt idx="3943">
                  <c:v>20841</c:v>
                </c:pt>
                <c:pt idx="3944">
                  <c:v>20842</c:v>
                </c:pt>
                <c:pt idx="3945">
                  <c:v>20843</c:v>
                </c:pt>
                <c:pt idx="3946">
                  <c:v>20844</c:v>
                </c:pt>
                <c:pt idx="3947">
                  <c:v>20845</c:v>
                </c:pt>
                <c:pt idx="3948">
                  <c:v>20846</c:v>
                </c:pt>
                <c:pt idx="3949">
                  <c:v>20847</c:v>
                </c:pt>
                <c:pt idx="3950">
                  <c:v>20848</c:v>
                </c:pt>
                <c:pt idx="3951">
                  <c:v>20849</c:v>
                </c:pt>
                <c:pt idx="3952">
                  <c:v>20850</c:v>
                </c:pt>
                <c:pt idx="3953">
                  <c:v>20851</c:v>
                </c:pt>
                <c:pt idx="3954">
                  <c:v>20852</c:v>
                </c:pt>
                <c:pt idx="3955">
                  <c:v>20853</c:v>
                </c:pt>
                <c:pt idx="3956">
                  <c:v>20854</c:v>
                </c:pt>
                <c:pt idx="3957">
                  <c:v>20855</c:v>
                </c:pt>
                <c:pt idx="3958">
                  <c:v>20856</c:v>
                </c:pt>
                <c:pt idx="3959">
                  <c:v>20857</c:v>
                </c:pt>
                <c:pt idx="3960">
                  <c:v>20858</c:v>
                </c:pt>
                <c:pt idx="3961">
                  <c:v>20859</c:v>
                </c:pt>
                <c:pt idx="3962">
                  <c:v>20860</c:v>
                </c:pt>
                <c:pt idx="3963">
                  <c:v>20861</c:v>
                </c:pt>
                <c:pt idx="3964">
                  <c:v>20862</c:v>
                </c:pt>
                <c:pt idx="3965">
                  <c:v>20863</c:v>
                </c:pt>
                <c:pt idx="3966">
                  <c:v>20864</c:v>
                </c:pt>
                <c:pt idx="3967">
                  <c:v>20865</c:v>
                </c:pt>
                <c:pt idx="3968">
                  <c:v>20866</c:v>
                </c:pt>
                <c:pt idx="3969">
                  <c:v>20867</c:v>
                </c:pt>
                <c:pt idx="3970">
                  <c:v>20868</c:v>
                </c:pt>
                <c:pt idx="3971">
                  <c:v>20869</c:v>
                </c:pt>
                <c:pt idx="3972">
                  <c:v>20870</c:v>
                </c:pt>
                <c:pt idx="3973">
                  <c:v>20871</c:v>
                </c:pt>
                <c:pt idx="3974">
                  <c:v>20872</c:v>
                </c:pt>
                <c:pt idx="3975">
                  <c:v>20873</c:v>
                </c:pt>
                <c:pt idx="3976">
                  <c:v>20874</c:v>
                </c:pt>
                <c:pt idx="3977">
                  <c:v>20875</c:v>
                </c:pt>
                <c:pt idx="3978">
                  <c:v>20876</c:v>
                </c:pt>
                <c:pt idx="3979">
                  <c:v>20877</c:v>
                </c:pt>
                <c:pt idx="3980">
                  <c:v>20878</c:v>
                </c:pt>
                <c:pt idx="3981">
                  <c:v>20879</c:v>
                </c:pt>
                <c:pt idx="3982">
                  <c:v>20880</c:v>
                </c:pt>
                <c:pt idx="3983">
                  <c:v>20881</c:v>
                </c:pt>
                <c:pt idx="3984">
                  <c:v>20882</c:v>
                </c:pt>
                <c:pt idx="3985">
                  <c:v>20883</c:v>
                </c:pt>
                <c:pt idx="3986">
                  <c:v>20884</c:v>
                </c:pt>
                <c:pt idx="3987">
                  <c:v>20885</c:v>
                </c:pt>
                <c:pt idx="3988">
                  <c:v>20886</c:v>
                </c:pt>
                <c:pt idx="3989">
                  <c:v>20887</c:v>
                </c:pt>
                <c:pt idx="3990">
                  <c:v>20888</c:v>
                </c:pt>
                <c:pt idx="3991">
                  <c:v>20889</c:v>
                </c:pt>
                <c:pt idx="3992">
                  <c:v>20890</c:v>
                </c:pt>
                <c:pt idx="3993">
                  <c:v>20891</c:v>
                </c:pt>
                <c:pt idx="3994">
                  <c:v>20892</c:v>
                </c:pt>
                <c:pt idx="3995">
                  <c:v>20893</c:v>
                </c:pt>
                <c:pt idx="3996">
                  <c:v>20894</c:v>
                </c:pt>
                <c:pt idx="3997">
                  <c:v>20895</c:v>
                </c:pt>
                <c:pt idx="3998">
                  <c:v>20896</c:v>
                </c:pt>
                <c:pt idx="3999">
                  <c:v>20897</c:v>
                </c:pt>
                <c:pt idx="4000">
                  <c:v>20898</c:v>
                </c:pt>
                <c:pt idx="4001">
                  <c:v>20899</c:v>
                </c:pt>
                <c:pt idx="4002">
                  <c:v>20900</c:v>
                </c:pt>
                <c:pt idx="4003">
                  <c:v>20901</c:v>
                </c:pt>
                <c:pt idx="4004">
                  <c:v>20902</c:v>
                </c:pt>
                <c:pt idx="4005">
                  <c:v>20903</c:v>
                </c:pt>
                <c:pt idx="4006">
                  <c:v>20904</c:v>
                </c:pt>
                <c:pt idx="4007">
                  <c:v>20905</c:v>
                </c:pt>
                <c:pt idx="4008">
                  <c:v>20906</c:v>
                </c:pt>
                <c:pt idx="4009">
                  <c:v>20907</c:v>
                </c:pt>
                <c:pt idx="4010">
                  <c:v>20908</c:v>
                </c:pt>
                <c:pt idx="4011">
                  <c:v>20909</c:v>
                </c:pt>
                <c:pt idx="4012">
                  <c:v>20910</c:v>
                </c:pt>
                <c:pt idx="4013">
                  <c:v>20911</c:v>
                </c:pt>
                <c:pt idx="4014">
                  <c:v>20912</c:v>
                </c:pt>
                <c:pt idx="4015">
                  <c:v>20913</c:v>
                </c:pt>
                <c:pt idx="4016">
                  <c:v>20914</c:v>
                </c:pt>
                <c:pt idx="4017">
                  <c:v>20915</c:v>
                </c:pt>
                <c:pt idx="4018">
                  <c:v>20916</c:v>
                </c:pt>
                <c:pt idx="4019">
                  <c:v>20917</c:v>
                </c:pt>
                <c:pt idx="4020">
                  <c:v>20918</c:v>
                </c:pt>
                <c:pt idx="4021">
                  <c:v>20919</c:v>
                </c:pt>
                <c:pt idx="4022">
                  <c:v>20920</c:v>
                </c:pt>
                <c:pt idx="4023">
                  <c:v>20921</c:v>
                </c:pt>
                <c:pt idx="4024">
                  <c:v>20922</c:v>
                </c:pt>
                <c:pt idx="4025">
                  <c:v>20923</c:v>
                </c:pt>
                <c:pt idx="4026">
                  <c:v>20924</c:v>
                </c:pt>
                <c:pt idx="4027">
                  <c:v>20925</c:v>
                </c:pt>
                <c:pt idx="4028">
                  <c:v>20926</c:v>
                </c:pt>
                <c:pt idx="4029">
                  <c:v>20927</c:v>
                </c:pt>
                <c:pt idx="4030">
                  <c:v>20928</c:v>
                </c:pt>
                <c:pt idx="4031">
                  <c:v>20929</c:v>
                </c:pt>
                <c:pt idx="4032">
                  <c:v>20930</c:v>
                </c:pt>
                <c:pt idx="4033">
                  <c:v>20931</c:v>
                </c:pt>
                <c:pt idx="4034">
                  <c:v>20932</c:v>
                </c:pt>
                <c:pt idx="4035">
                  <c:v>20933</c:v>
                </c:pt>
                <c:pt idx="4036">
                  <c:v>20934</c:v>
                </c:pt>
                <c:pt idx="4037">
                  <c:v>20935</c:v>
                </c:pt>
                <c:pt idx="4038">
                  <c:v>20936</c:v>
                </c:pt>
                <c:pt idx="4039">
                  <c:v>20937</c:v>
                </c:pt>
                <c:pt idx="4040">
                  <c:v>20938</c:v>
                </c:pt>
                <c:pt idx="4041">
                  <c:v>20939</c:v>
                </c:pt>
                <c:pt idx="4042">
                  <c:v>20940</c:v>
                </c:pt>
                <c:pt idx="4043">
                  <c:v>20941</c:v>
                </c:pt>
                <c:pt idx="4044">
                  <c:v>20942</c:v>
                </c:pt>
                <c:pt idx="4045">
                  <c:v>20943</c:v>
                </c:pt>
                <c:pt idx="4046">
                  <c:v>20944</c:v>
                </c:pt>
                <c:pt idx="4047">
                  <c:v>20945</c:v>
                </c:pt>
                <c:pt idx="4048">
                  <c:v>20946</c:v>
                </c:pt>
                <c:pt idx="4049">
                  <c:v>20947</c:v>
                </c:pt>
                <c:pt idx="4050">
                  <c:v>20948</c:v>
                </c:pt>
                <c:pt idx="4051">
                  <c:v>20949</c:v>
                </c:pt>
                <c:pt idx="4052">
                  <c:v>20950</c:v>
                </c:pt>
                <c:pt idx="4053">
                  <c:v>20951</c:v>
                </c:pt>
                <c:pt idx="4054">
                  <c:v>20952</c:v>
                </c:pt>
                <c:pt idx="4055">
                  <c:v>20953</c:v>
                </c:pt>
                <c:pt idx="4056">
                  <c:v>20954</c:v>
                </c:pt>
                <c:pt idx="4057">
                  <c:v>20955</c:v>
                </c:pt>
                <c:pt idx="4058">
                  <c:v>20956</c:v>
                </c:pt>
                <c:pt idx="4059">
                  <c:v>20957</c:v>
                </c:pt>
                <c:pt idx="4060">
                  <c:v>20958</c:v>
                </c:pt>
                <c:pt idx="4061">
                  <c:v>20959</c:v>
                </c:pt>
                <c:pt idx="4062">
                  <c:v>20960</c:v>
                </c:pt>
                <c:pt idx="4063">
                  <c:v>20961</c:v>
                </c:pt>
                <c:pt idx="4064">
                  <c:v>20962</c:v>
                </c:pt>
                <c:pt idx="4065">
                  <c:v>20963</c:v>
                </c:pt>
                <c:pt idx="4066">
                  <c:v>20964</c:v>
                </c:pt>
                <c:pt idx="4067">
                  <c:v>20965</c:v>
                </c:pt>
                <c:pt idx="4068">
                  <c:v>20966</c:v>
                </c:pt>
                <c:pt idx="4069">
                  <c:v>20967</c:v>
                </c:pt>
                <c:pt idx="4070">
                  <c:v>20968</c:v>
                </c:pt>
                <c:pt idx="4071">
                  <c:v>20969</c:v>
                </c:pt>
                <c:pt idx="4072">
                  <c:v>20970</c:v>
                </c:pt>
                <c:pt idx="4073">
                  <c:v>20971</c:v>
                </c:pt>
                <c:pt idx="4074">
                  <c:v>20972</c:v>
                </c:pt>
                <c:pt idx="4075">
                  <c:v>20973</c:v>
                </c:pt>
                <c:pt idx="4076">
                  <c:v>20974</c:v>
                </c:pt>
                <c:pt idx="4077">
                  <c:v>20975</c:v>
                </c:pt>
                <c:pt idx="4078">
                  <c:v>20976</c:v>
                </c:pt>
                <c:pt idx="4079">
                  <c:v>20977</c:v>
                </c:pt>
                <c:pt idx="4080">
                  <c:v>20978</c:v>
                </c:pt>
                <c:pt idx="4081">
                  <c:v>20979</c:v>
                </c:pt>
                <c:pt idx="4082">
                  <c:v>20980</c:v>
                </c:pt>
                <c:pt idx="4083">
                  <c:v>20981</c:v>
                </c:pt>
                <c:pt idx="4084">
                  <c:v>20982</c:v>
                </c:pt>
                <c:pt idx="4085">
                  <c:v>20983</c:v>
                </c:pt>
                <c:pt idx="4086">
                  <c:v>20984</c:v>
                </c:pt>
                <c:pt idx="4087">
                  <c:v>20985</c:v>
                </c:pt>
                <c:pt idx="4088">
                  <c:v>20986</c:v>
                </c:pt>
                <c:pt idx="4089">
                  <c:v>20987</c:v>
                </c:pt>
                <c:pt idx="4090">
                  <c:v>20988</c:v>
                </c:pt>
                <c:pt idx="4091">
                  <c:v>20989</c:v>
                </c:pt>
                <c:pt idx="4092">
                  <c:v>20990</c:v>
                </c:pt>
                <c:pt idx="4093">
                  <c:v>20991</c:v>
                </c:pt>
                <c:pt idx="4094">
                  <c:v>20992</c:v>
                </c:pt>
                <c:pt idx="4095">
                  <c:v>20993</c:v>
                </c:pt>
                <c:pt idx="4096">
                  <c:v>20994</c:v>
                </c:pt>
                <c:pt idx="4097">
                  <c:v>20995</c:v>
                </c:pt>
                <c:pt idx="4098">
                  <c:v>20996</c:v>
                </c:pt>
                <c:pt idx="4099">
                  <c:v>20997</c:v>
                </c:pt>
                <c:pt idx="4100">
                  <c:v>20998</c:v>
                </c:pt>
                <c:pt idx="4101">
                  <c:v>20999</c:v>
                </c:pt>
                <c:pt idx="4102">
                  <c:v>21000</c:v>
                </c:pt>
                <c:pt idx="4103">
                  <c:v>21001</c:v>
                </c:pt>
                <c:pt idx="4104">
                  <c:v>21002</c:v>
                </c:pt>
                <c:pt idx="4105">
                  <c:v>21003</c:v>
                </c:pt>
                <c:pt idx="4106">
                  <c:v>21004</c:v>
                </c:pt>
                <c:pt idx="4107">
                  <c:v>21005</c:v>
                </c:pt>
                <c:pt idx="4108">
                  <c:v>21006</c:v>
                </c:pt>
                <c:pt idx="4109">
                  <c:v>21007</c:v>
                </c:pt>
                <c:pt idx="4110">
                  <c:v>21008</c:v>
                </c:pt>
                <c:pt idx="4111">
                  <c:v>21009</c:v>
                </c:pt>
                <c:pt idx="4112">
                  <c:v>21010</c:v>
                </c:pt>
                <c:pt idx="4113">
                  <c:v>21011</c:v>
                </c:pt>
                <c:pt idx="4114">
                  <c:v>21012</c:v>
                </c:pt>
                <c:pt idx="4115">
                  <c:v>21013</c:v>
                </c:pt>
                <c:pt idx="4116">
                  <c:v>21014</c:v>
                </c:pt>
                <c:pt idx="4117">
                  <c:v>21015</c:v>
                </c:pt>
                <c:pt idx="4118">
                  <c:v>21016</c:v>
                </c:pt>
                <c:pt idx="4119">
                  <c:v>21017</c:v>
                </c:pt>
                <c:pt idx="4120">
                  <c:v>21018</c:v>
                </c:pt>
                <c:pt idx="4121">
                  <c:v>21019</c:v>
                </c:pt>
                <c:pt idx="4122">
                  <c:v>21020</c:v>
                </c:pt>
                <c:pt idx="4123">
                  <c:v>21021</c:v>
                </c:pt>
                <c:pt idx="4124">
                  <c:v>21022</c:v>
                </c:pt>
                <c:pt idx="4125">
                  <c:v>21023</c:v>
                </c:pt>
                <c:pt idx="4126">
                  <c:v>21024</c:v>
                </c:pt>
                <c:pt idx="4127">
                  <c:v>21025</c:v>
                </c:pt>
                <c:pt idx="4128">
                  <c:v>21026</c:v>
                </c:pt>
                <c:pt idx="4129">
                  <c:v>21027</c:v>
                </c:pt>
                <c:pt idx="4130">
                  <c:v>21028</c:v>
                </c:pt>
                <c:pt idx="4131">
                  <c:v>21029</c:v>
                </c:pt>
                <c:pt idx="4132">
                  <c:v>21030</c:v>
                </c:pt>
                <c:pt idx="4133">
                  <c:v>21031</c:v>
                </c:pt>
                <c:pt idx="4134">
                  <c:v>21032</c:v>
                </c:pt>
                <c:pt idx="4135">
                  <c:v>21033</c:v>
                </c:pt>
                <c:pt idx="4136">
                  <c:v>21034</c:v>
                </c:pt>
                <c:pt idx="4137">
                  <c:v>21035</c:v>
                </c:pt>
                <c:pt idx="4138">
                  <c:v>21036</c:v>
                </c:pt>
                <c:pt idx="4139">
                  <c:v>21037</c:v>
                </c:pt>
                <c:pt idx="4140">
                  <c:v>21038</c:v>
                </c:pt>
                <c:pt idx="4141">
                  <c:v>21039</c:v>
                </c:pt>
                <c:pt idx="4142">
                  <c:v>21040</c:v>
                </c:pt>
                <c:pt idx="4143">
                  <c:v>21041</c:v>
                </c:pt>
                <c:pt idx="4144">
                  <c:v>21042</c:v>
                </c:pt>
                <c:pt idx="4145">
                  <c:v>21043</c:v>
                </c:pt>
                <c:pt idx="4146">
                  <c:v>21044</c:v>
                </c:pt>
                <c:pt idx="4147">
                  <c:v>21045</c:v>
                </c:pt>
                <c:pt idx="4148">
                  <c:v>21046</c:v>
                </c:pt>
                <c:pt idx="4149">
                  <c:v>21047</c:v>
                </c:pt>
                <c:pt idx="4150">
                  <c:v>21048</c:v>
                </c:pt>
                <c:pt idx="4151">
                  <c:v>21049</c:v>
                </c:pt>
                <c:pt idx="4152">
                  <c:v>21050</c:v>
                </c:pt>
                <c:pt idx="4153">
                  <c:v>21051</c:v>
                </c:pt>
                <c:pt idx="4154">
                  <c:v>21052</c:v>
                </c:pt>
                <c:pt idx="4155">
                  <c:v>21053</c:v>
                </c:pt>
                <c:pt idx="4156">
                  <c:v>21054</c:v>
                </c:pt>
                <c:pt idx="4157">
                  <c:v>21055</c:v>
                </c:pt>
                <c:pt idx="4158">
                  <c:v>21056</c:v>
                </c:pt>
                <c:pt idx="4159">
                  <c:v>21057</c:v>
                </c:pt>
                <c:pt idx="4160">
                  <c:v>21058</c:v>
                </c:pt>
                <c:pt idx="4161">
                  <c:v>21059</c:v>
                </c:pt>
                <c:pt idx="4162">
                  <c:v>21060</c:v>
                </c:pt>
                <c:pt idx="4163">
                  <c:v>21061</c:v>
                </c:pt>
                <c:pt idx="4164">
                  <c:v>21062</c:v>
                </c:pt>
                <c:pt idx="4165">
                  <c:v>21063</c:v>
                </c:pt>
                <c:pt idx="4166">
                  <c:v>21064</c:v>
                </c:pt>
                <c:pt idx="4167">
                  <c:v>21065</c:v>
                </c:pt>
                <c:pt idx="4168">
                  <c:v>21066</c:v>
                </c:pt>
                <c:pt idx="4169">
                  <c:v>21067</c:v>
                </c:pt>
                <c:pt idx="4170">
                  <c:v>21068</c:v>
                </c:pt>
                <c:pt idx="4171">
                  <c:v>21069</c:v>
                </c:pt>
                <c:pt idx="4172">
                  <c:v>21070</c:v>
                </c:pt>
                <c:pt idx="4173">
                  <c:v>21071</c:v>
                </c:pt>
                <c:pt idx="4174">
                  <c:v>21072</c:v>
                </c:pt>
                <c:pt idx="4175">
                  <c:v>21073</c:v>
                </c:pt>
                <c:pt idx="4176">
                  <c:v>21074</c:v>
                </c:pt>
                <c:pt idx="4177">
                  <c:v>21075</c:v>
                </c:pt>
                <c:pt idx="4178">
                  <c:v>21076</c:v>
                </c:pt>
                <c:pt idx="4179">
                  <c:v>21077</c:v>
                </c:pt>
                <c:pt idx="4180">
                  <c:v>21078</c:v>
                </c:pt>
                <c:pt idx="4181">
                  <c:v>21079</c:v>
                </c:pt>
                <c:pt idx="4182">
                  <c:v>21080</c:v>
                </c:pt>
                <c:pt idx="4183">
                  <c:v>21081</c:v>
                </c:pt>
                <c:pt idx="4184">
                  <c:v>21082</c:v>
                </c:pt>
                <c:pt idx="4185">
                  <c:v>21083</c:v>
                </c:pt>
                <c:pt idx="4186">
                  <c:v>21084</c:v>
                </c:pt>
                <c:pt idx="4187">
                  <c:v>21085</c:v>
                </c:pt>
                <c:pt idx="4188">
                  <c:v>21086</c:v>
                </c:pt>
                <c:pt idx="4189">
                  <c:v>21087</c:v>
                </c:pt>
                <c:pt idx="4190">
                  <c:v>21088</c:v>
                </c:pt>
                <c:pt idx="4191">
                  <c:v>21089</c:v>
                </c:pt>
                <c:pt idx="4192">
                  <c:v>21090</c:v>
                </c:pt>
                <c:pt idx="4193">
                  <c:v>21091</c:v>
                </c:pt>
                <c:pt idx="4194">
                  <c:v>21092</c:v>
                </c:pt>
                <c:pt idx="4195">
                  <c:v>21093</c:v>
                </c:pt>
                <c:pt idx="4196">
                  <c:v>21094</c:v>
                </c:pt>
                <c:pt idx="4197">
                  <c:v>21095</c:v>
                </c:pt>
                <c:pt idx="4198">
                  <c:v>21096</c:v>
                </c:pt>
                <c:pt idx="4199">
                  <c:v>21097</c:v>
                </c:pt>
                <c:pt idx="4200">
                  <c:v>21098</c:v>
                </c:pt>
                <c:pt idx="4201">
                  <c:v>21099</c:v>
                </c:pt>
                <c:pt idx="4202">
                  <c:v>21100</c:v>
                </c:pt>
                <c:pt idx="4203">
                  <c:v>21101</c:v>
                </c:pt>
                <c:pt idx="4204">
                  <c:v>21102</c:v>
                </c:pt>
                <c:pt idx="4205">
                  <c:v>21103</c:v>
                </c:pt>
                <c:pt idx="4206">
                  <c:v>21104</c:v>
                </c:pt>
                <c:pt idx="4207">
                  <c:v>21105</c:v>
                </c:pt>
                <c:pt idx="4208">
                  <c:v>21106</c:v>
                </c:pt>
                <c:pt idx="4209">
                  <c:v>21107</c:v>
                </c:pt>
                <c:pt idx="4210">
                  <c:v>21108</c:v>
                </c:pt>
                <c:pt idx="4211">
                  <c:v>21109</c:v>
                </c:pt>
                <c:pt idx="4212">
                  <c:v>21110</c:v>
                </c:pt>
                <c:pt idx="4213">
                  <c:v>21111</c:v>
                </c:pt>
                <c:pt idx="4214">
                  <c:v>21112</c:v>
                </c:pt>
                <c:pt idx="4215">
                  <c:v>21113</c:v>
                </c:pt>
                <c:pt idx="4216">
                  <c:v>21114</c:v>
                </c:pt>
                <c:pt idx="4217">
                  <c:v>21115</c:v>
                </c:pt>
                <c:pt idx="4218">
                  <c:v>21116</c:v>
                </c:pt>
                <c:pt idx="4219">
                  <c:v>21117</c:v>
                </c:pt>
                <c:pt idx="4220">
                  <c:v>21118</c:v>
                </c:pt>
                <c:pt idx="4221">
                  <c:v>21119</c:v>
                </c:pt>
                <c:pt idx="4222">
                  <c:v>21120</c:v>
                </c:pt>
                <c:pt idx="4223">
                  <c:v>21121</c:v>
                </c:pt>
                <c:pt idx="4224">
                  <c:v>21122</c:v>
                </c:pt>
                <c:pt idx="4225">
                  <c:v>21123</c:v>
                </c:pt>
                <c:pt idx="4226">
                  <c:v>21124</c:v>
                </c:pt>
                <c:pt idx="4227">
                  <c:v>21125</c:v>
                </c:pt>
                <c:pt idx="4228">
                  <c:v>21126</c:v>
                </c:pt>
                <c:pt idx="4229">
                  <c:v>21127</c:v>
                </c:pt>
                <c:pt idx="4230">
                  <c:v>21128</c:v>
                </c:pt>
                <c:pt idx="4231">
                  <c:v>21129</c:v>
                </c:pt>
                <c:pt idx="4232">
                  <c:v>21130</c:v>
                </c:pt>
                <c:pt idx="4233">
                  <c:v>21131</c:v>
                </c:pt>
                <c:pt idx="4234">
                  <c:v>21132</c:v>
                </c:pt>
                <c:pt idx="4235">
                  <c:v>21133</c:v>
                </c:pt>
                <c:pt idx="4236">
                  <c:v>21134</c:v>
                </c:pt>
                <c:pt idx="4237">
                  <c:v>21135</c:v>
                </c:pt>
                <c:pt idx="4238">
                  <c:v>21136</c:v>
                </c:pt>
                <c:pt idx="4239">
                  <c:v>21137</c:v>
                </c:pt>
                <c:pt idx="4240">
                  <c:v>21138</c:v>
                </c:pt>
                <c:pt idx="4241">
                  <c:v>21139</c:v>
                </c:pt>
                <c:pt idx="4242">
                  <c:v>21140</c:v>
                </c:pt>
                <c:pt idx="4243">
                  <c:v>21141</c:v>
                </c:pt>
                <c:pt idx="4244">
                  <c:v>21142</c:v>
                </c:pt>
                <c:pt idx="4245">
                  <c:v>21143</c:v>
                </c:pt>
                <c:pt idx="4246">
                  <c:v>21144</c:v>
                </c:pt>
                <c:pt idx="4247">
                  <c:v>21145</c:v>
                </c:pt>
                <c:pt idx="4248">
                  <c:v>21146</c:v>
                </c:pt>
                <c:pt idx="4249">
                  <c:v>21147</c:v>
                </c:pt>
                <c:pt idx="4250">
                  <c:v>21148</c:v>
                </c:pt>
                <c:pt idx="4251">
                  <c:v>21149</c:v>
                </c:pt>
                <c:pt idx="4252">
                  <c:v>21150</c:v>
                </c:pt>
                <c:pt idx="4253">
                  <c:v>21151</c:v>
                </c:pt>
                <c:pt idx="4254">
                  <c:v>21152</c:v>
                </c:pt>
                <c:pt idx="4255">
                  <c:v>21153</c:v>
                </c:pt>
                <c:pt idx="4256">
                  <c:v>21154</c:v>
                </c:pt>
                <c:pt idx="4257">
                  <c:v>21155</c:v>
                </c:pt>
                <c:pt idx="4258">
                  <c:v>21156</c:v>
                </c:pt>
                <c:pt idx="4259">
                  <c:v>21157</c:v>
                </c:pt>
                <c:pt idx="4260">
                  <c:v>21158</c:v>
                </c:pt>
                <c:pt idx="4261">
                  <c:v>21159</c:v>
                </c:pt>
                <c:pt idx="4262">
                  <c:v>21160</c:v>
                </c:pt>
                <c:pt idx="4263">
                  <c:v>21161</c:v>
                </c:pt>
                <c:pt idx="4264">
                  <c:v>21162</c:v>
                </c:pt>
                <c:pt idx="4265">
                  <c:v>21163</c:v>
                </c:pt>
                <c:pt idx="4266">
                  <c:v>21164</c:v>
                </c:pt>
                <c:pt idx="4267">
                  <c:v>21165</c:v>
                </c:pt>
                <c:pt idx="4268">
                  <c:v>21166</c:v>
                </c:pt>
                <c:pt idx="4269">
                  <c:v>21167</c:v>
                </c:pt>
                <c:pt idx="4270">
                  <c:v>21168</c:v>
                </c:pt>
                <c:pt idx="4271">
                  <c:v>21169</c:v>
                </c:pt>
                <c:pt idx="4272">
                  <c:v>21170</c:v>
                </c:pt>
                <c:pt idx="4273">
                  <c:v>21171</c:v>
                </c:pt>
                <c:pt idx="4274">
                  <c:v>21172</c:v>
                </c:pt>
                <c:pt idx="4275">
                  <c:v>21173</c:v>
                </c:pt>
                <c:pt idx="4276">
                  <c:v>21174</c:v>
                </c:pt>
                <c:pt idx="4277">
                  <c:v>21175</c:v>
                </c:pt>
                <c:pt idx="4278">
                  <c:v>21176</c:v>
                </c:pt>
                <c:pt idx="4279">
                  <c:v>21177</c:v>
                </c:pt>
                <c:pt idx="4280">
                  <c:v>21178</c:v>
                </c:pt>
                <c:pt idx="4281">
                  <c:v>21179</c:v>
                </c:pt>
                <c:pt idx="4282">
                  <c:v>21180</c:v>
                </c:pt>
                <c:pt idx="4283">
                  <c:v>21181</c:v>
                </c:pt>
                <c:pt idx="4284">
                  <c:v>21182</c:v>
                </c:pt>
                <c:pt idx="4285">
                  <c:v>21183</c:v>
                </c:pt>
                <c:pt idx="4286">
                  <c:v>21184</c:v>
                </c:pt>
                <c:pt idx="4287">
                  <c:v>21185</c:v>
                </c:pt>
                <c:pt idx="4288">
                  <c:v>21186</c:v>
                </c:pt>
                <c:pt idx="4289">
                  <c:v>21187</c:v>
                </c:pt>
                <c:pt idx="4290">
                  <c:v>21188</c:v>
                </c:pt>
                <c:pt idx="4291">
                  <c:v>21189</c:v>
                </c:pt>
                <c:pt idx="4292">
                  <c:v>21190</c:v>
                </c:pt>
                <c:pt idx="4293">
                  <c:v>21191</c:v>
                </c:pt>
                <c:pt idx="4294">
                  <c:v>21192</c:v>
                </c:pt>
                <c:pt idx="4295">
                  <c:v>21193</c:v>
                </c:pt>
                <c:pt idx="4296">
                  <c:v>21194</c:v>
                </c:pt>
                <c:pt idx="4297">
                  <c:v>21195</c:v>
                </c:pt>
                <c:pt idx="4298">
                  <c:v>21196</c:v>
                </c:pt>
                <c:pt idx="4299">
                  <c:v>21197</c:v>
                </c:pt>
                <c:pt idx="4300">
                  <c:v>21198</c:v>
                </c:pt>
                <c:pt idx="4301">
                  <c:v>21199</c:v>
                </c:pt>
                <c:pt idx="4302">
                  <c:v>21200</c:v>
                </c:pt>
                <c:pt idx="4303">
                  <c:v>21201</c:v>
                </c:pt>
                <c:pt idx="4304">
                  <c:v>21202</c:v>
                </c:pt>
                <c:pt idx="4305">
                  <c:v>21203</c:v>
                </c:pt>
                <c:pt idx="4306">
                  <c:v>21204</c:v>
                </c:pt>
                <c:pt idx="4307">
                  <c:v>21205</c:v>
                </c:pt>
                <c:pt idx="4308">
                  <c:v>21206</c:v>
                </c:pt>
                <c:pt idx="4309">
                  <c:v>21207</c:v>
                </c:pt>
                <c:pt idx="4310">
                  <c:v>21208</c:v>
                </c:pt>
                <c:pt idx="4311">
                  <c:v>21209</c:v>
                </c:pt>
                <c:pt idx="4312">
                  <c:v>21210</c:v>
                </c:pt>
                <c:pt idx="4313">
                  <c:v>21211</c:v>
                </c:pt>
                <c:pt idx="4314">
                  <c:v>21212</c:v>
                </c:pt>
                <c:pt idx="4315">
                  <c:v>21213</c:v>
                </c:pt>
                <c:pt idx="4316">
                  <c:v>21214</c:v>
                </c:pt>
                <c:pt idx="4317">
                  <c:v>21215</c:v>
                </c:pt>
                <c:pt idx="4318">
                  <c:v>21216</c:v>
                </c:pt>
                <c:pt idx="4319">
                  <c:v>21217</c:v>
                </c:pt>
                <c:pt idx="4320">
                  <c:v>21218</c:v>
                </c:pt>
                <c:pt idx="4321">
                  <c:v>21219</c:v>
                </c:pt>
                <c:pt idx="4322">
                  <c:v>21220</c:v>
                </c:pt>
                <c:pt idx="4323">
                  <c:v>21221</c:v>
                </c:pt>
                <c:pt idx="4324">
                  <c:v>21222</c:v>
                </c:pt>
                <c:pt idx="4325">
                  <c:v>21223</c:v>
                </c:pt>
                <c:pt idx="4326">
                  <c:v>21224</c:v>
                </c:pt>
                <c:pt idx="4327">
                  <c:v>21225</c:v>
                </c:pt>
                <c:pt idx="4328">
                  <c:v>21226</c:v>
                </c:pt>
                <c:pt idx="4329">
                  <c:v>21227</c:v>
                </c:pt>
                <c:pt idx="4330">
                  <c:v>21228</c:v>
                </c:pt>
                <c:pt idx="4331">
                  <c:v>21229</c:v>
                </c:pt>
                <c:pt idx="4332">
                  <c:v>21230</c:v>
                </c:pt>
                <c:pt idx="4333">
                  <c:v>21231</c:v>
                </c:pt>
                <c:pt idx="4334">
                  <c:v>21232</c:v>
                </c:pt>
                <c:pt idx="4335">
                  <c:v>21233</c:v>
                </c:pt>
                <c:pt idx="4336">
                  <c:v>21234</c:v>
                </c:pt>
                <c:pt idx="4337">
                  <c:v>21235</c:v>
                </c:pt>
                <c:pt idx="4338">
                  <c:v>21236</c:v>
                </c:pt>
                <c:pt idx="4339">
                  <c:v>21237</c:v>
                </c:pt>
                <c:pt idx="4340">
                  <c:v>21238</c:v>
                </c:pt>
                <c:pt idx="4341">
                  <c:v>21239</c:v>
                </c:pt>
                <c:pt idx="4342">
                  <c:v>21240</c:v>
                </c:pt>
                <c:pt idx="4343">
                  <c:v>21241</c:v>
                </c:pt>
                <c:pt idx="4344">
                  <c:v>21242</c:v>
                </c:pt>
                <c:pt idx="4345">
                  <c:v>21243</c:v>
                </c:pt>
                <c:pt idx="4346">
                  <c:v>21244</c:v>
                </c:pt>
                <c:pt idx="4347">
                  <c:v>21245</c:v>
                </c:pt>
                <c:pt idx="4348">
                  <c:v>21246</c:v>
                </c:pt>
                <c:pt idx="4349">
                  <c:v>21247</c:v>
                </c:pt>
                <c:pt idx="4350">
                  <c:v>21248</c:v>
                </c:pt>
                <c:pt idx="4351">
                  <c:v>21249</c:v>
                </c:pt>
                <c:pt idx="4352">
                  <c:v>21250</c:v>
                </c:pt>
                <c:pt idx="4353">
                  <c:v>21251</c:v>
                </c:pt>
                <c:pt idx="4354">
                  <c:v>21252</c:v>
                </c:pt>
                <c:pt idx="4355">
                  <c:v>21253</c:v>
                </c:pt>
                <c:pt idx="4356">
                  <c:v>21254</c:v>
                </c:pt>
                <c:pt idx="4357">
                  <c:v>21255</c:v>
                </c:pt>
                <c:pt idx="4358">
                  <c:v>21256</c:v>
                </c:pt>
                <c:pt idx="4359">
                  <c:v>21257</c:v>
                </c:pt>
                <c:pt idx="4360">
                  <c:v>21258</c:v>
                </c:pt>
                <c:pt idx="4361">
                  <c:v>21259</c:v>
                </c:pt>
                <c:pt idx="4362">
                  <c:v>21260</c:v>
                </c:pt>
                <c:pt idx="4363">
                  <c:v>21261</c:v>
                </c:pt>
                <c:pt idx="4364">
                  <c:v>21262</c:v>
                </c:pt>
                <c:pt idx="4365">
                  <c:v>21263</c:v>
                </c:pt>
                <c:pt idx="4366">
                  <c:v>21264</c:v>
                </c:pt>
                <c:pt idx="4367">
                  <c:v>21265</c:v>
                </c:pt>
                <c:pt idx="4368">
                  <c:v>21266</c:v>
                </c:pt>
                <c:pt idx="4369">
                  <c:v>21267</c:v>
                </c:pt>
                <c:pt idx="4370">
                  <c:v>21268</c:v>
                </c:pt>
                <c:pt idx="4371">
                  <c:v>21269</c:v>
                </c:pt>
                <c:pt idx="4372">
                  <c:v>21270</c:v>
                </c:pt>
                <c:pt idx="4373">
                  <c:v>21271</c:v>
                </c:pt>
                <c:pt idx="4374">
                  <c:v>21272</c:v>
                </c:pt>
                <c:pt idx="4375">
                  <c:v>21273</c:v>
                </c:pt>
                <c:pt idx="4376">
                  <c:v>21274</c:v>
                </c:pt>
                <c:pt idx="4377">
                  <c:v>21275</c:v>
                </c:pt>
                <c:pt idx="4378">
                  <c:v>21276</c:v>
                </c:pt>
                <c:pt idx="4379">
                  <c:v>21277</c:v>
                </c:pt>
                <c:pt idx="4380">
                  <c:v>21278</c:v>
                </c:pt>
                <c:pt idx="4381">
                  <c:v>21279</c:v>
                </c:pt>
                <c:pt idx="4382">
                  <c:v>21280</c:v>
                </c:pt>
                <c:pt idx="4383">
                  <c:v>21281</c:v>
                </c:pt>
                <c:pt idx="4384">
                  <c:v>21282</c:v>
                </c:pt>
                <c:pt idx="4385">
                  <c:v>21283</c:v>
                </c:pt>
                <c:pt idx="4386">
                  <c:v>21284</c:v>
                </c:pt>
                <c:pt idx="4387">
                  <c:v>21285</c:v>
                </c:pt>
                <c:pt idx="4388">
                  <c:v>21286</c:v>
                </c:pt>
                <c:pt idx="4389">
                  <c:v>21287</c:v>
                </c:pt>
                <c:pt idx="4390">
                  <c:v>21288</c:v>
                </c:pt>
                <c:pt idx="4391">
                  <c:v>21289</c:v>
                </c:pt>
                <c:pt idx="4392">
                  <c:v>21290</c:v>
                </c:pt>
                <c:pt idx="4393">
                  <c:v>21291</c:v>
                </c:pt>
                <c:pt idx="4394">
                  <c:v>21292</c:v>
                </c:pt>
                <c:pt idx="4395">
                  <c:v>21293</c:v>
                </c:pt>
                <c:pt idx="4396">
                  <c:v>21294</c:v>
                </c:pt>
                <c:pt idx="4397">
                  <c:v>21295</c:v>
                </c:pt>
                <c:pt idx="4398">
                  <c:v>21296</c:v>
                </c:pt>
                <c:pt idx="4399">
                  <c:v>21297</c:v>
                </c:pt>
                <c:pt idx="4400">
                  <c:v>21298</c:v>
                </c:pt>
                <c:pt idx="4401">
                  <c:v>21299</c:v>
                </c:pt>
                <c:pt idx="4402">
                  <c:v>21300</c:v>
                </c:pt>
                <c:pt idx="4403">
                  <c:v>21301</c:v>
                </c:pt>
                <c:pt idx="4404">
                  <c:v>21302</c:v>
                </c:pt>
                <c:pt idx="4405">
                  <c:v>21303</c:v>
                </c:pt>
                <c:pt idx="4406">
                  <c:v>21304</c:v>
                </c:pt>
                <c:pt idx="4407">
                  <c:v>21305</c:v>
                </c:pt>
                <c:pt idx="4408">
                  <c:v>21306</c:v>
                </c:pt>
                <c:pt idx="4409">
                  <c:v>21307</c:v>
                </c:pt>
                <c:pt idx="4410">
                  <c:v>21308</c:v>
                </c:pt>
                <c:pt idx="4411">
                  <c:v>21309</c:v>
                </c:pt>
                <c:pt idx="4412">
                  <c:v>21310</c:v>
                </c:pt>
                <c:pt idx="4413">
                  <c:v>21311</c:v>
                </c:pt>
                <c:pt idx="4414">
                  <c:v>21312</c:v>
                </c:pt>
                <c:pt idx="4415">
                  <c:v>21313</c:v>
                </c:pt>
                <c:pt idx="4416">
                  <c:v>21314</c:v>
                </c:pt>
                <c:pt idx="4417">
                  <c:v>21315</c:v>
                </c:pt>
                <c:pt idx="4418">
                  <c:v>21316</c:v>
                </c:pt>
                <c:pt idx="4419">
                  <c:v>21317</c:v>
                </c:pt>
                <c:pt idx="4420">
                  <c:v>21318</c:v>
                </c:pt>
                <c:pt idx="4421">
                  <c:v>21319</c:v>
                </c:pt>
                <c:pt idx="4422">
                  <c:v>21320</c:v>
                </c:pt>
                <c:pt idx="4423">
                  <c:v>21321</c:v>
                </c:pt>
                <c:pt idx="4424">
                  <c:v>21322</c:v>
                </c:pt>
                <c:pt idx="4425">
                  <c:v>21323</c:v>
                </c:pt>
                <c:pt idx="4426">
                  <c:v>21324</c:v>
                </c:pt>
                <c:pt idx="4427">
                  <c:v>21325</c:v>
                </c:pt>
                <c:pt idx="4428">
                  <c:v>21326</c:v>
                </c:pt>
                <c:pt idx="4429">
                  <c:v>21327</c:v>
                </c:pt>
                <c:pt idx="4430">
                  <c:v>21328</c:v>
                </c:pt>
                <c:pt idx="4431">
                  <c:v>21329</c:v>
                </c:pt>
                <c:pt idx="4432">
                  <c:v>21330</c:v>
                </c:pt>
                <c:pt idx="4433">
                  <c:v>21331</c:v>
                </c:pt>
                <c:pt idx="4434">
                  <c:v>21332</c:v>
                </c:pt>
                <c:pt idx="4435">
                  <c:v>21333</c:v>
                </c:pt>
                <c:pt idx="4436">
                  <c:v>21334</c:v>
                </c:pt>
                <c:pt idx="4437">
                  <c:v>21335</c:v>
                </c:pt>
                <c:pt idx="4438">
                  <c:v>21336</c:v>
                </c:pt>
                <c:pt idx="4439">
                  <c:v>21337</c:v>
                </c:pt>
                <c:pt idx="4440">
                  <c:v>21338</c:v>
                </c:pt>
                <c:pt idx="4441">
                  <c:v>21339</c:v>
                </c:pt>
                <c:pt idx="4442">
                  <c:v>21340</c:v>
                </c:pt>
                <c:pt idx="4443">
                  <c:v>21341</c:v>
                </c:pt>
                <c:pt idx="4444">
                  <c:v>21342</c:v>
                </c:pt>
                <c:pt idx="4445">
                  <c:v>21343</c:v>
                </c:pt>
                <c:pt idx="4446">
                  <c:v>21344</c:v>
                </c:pt>
                <c:pt idx="4447">
                  <c:v>21345</c:v>
                </c:pt>
                <c:pt idx="4448">
                  <c:v>21346</c:v>
                </c:pt>
                <c:pt idx="4449">
                  <c:v>21347</c:v>
                </c:pt>
                <c:pt idx="4450">
                  <c:v>21348</c:v>
                </c:pt>
                <c:pt idx="4451">
                  <c:v>21349</c:v>
                </c:pt>
                <c:pt idx="4452">
                  <c:v>21350</c:v>
                </c:pt>
                <c:pt idx="4453">
                  <c:v>21351</c:v>
                </c:pt>
                <c:pt idx="4454">
                  <c:v>21352</c:v>
                </c:pt>
                <c:pt idx="4455">
                  <c:v>21353</c:v>
                </c:pt>
                <c:pt idx="4456">
                  <c:v>21354</c:v>
                </c:pt>
                <c:pt idx="4457">
                  <c:v>21355</c:v>
                </c:pt>
                <c:pt idx="4458">
                  <c:v>21356</c:v>
                </c:pt>
                <c:pt idx="4459">
                  <c:v>21357</c:v>
                </c:pt>
                <c:pt idx="4460">
                  <c:v>21358</c:v>
                </c:pt>
                <c:pt idx="4461">
                  <c:v>21359</c:v>
                </c:pt>
                <c:pt idx="4462">
                  <c:v>21360</c:v>
                </c:pt>
                <c:pt idx="4463">
                  <c:v>21361</c:v>
                </c:pt>
                <c:pt idx="4464">
                  <c:v>21362</c:v>
                </c:pt>
                <c:pt idx="4465">
                  <c:v>21363</c:v>
                </c:pt>
                <c:pt idx="4466">
                  <c:v>21364</c:v>
                </c:pt>
                <c:pt idx="4467">
                  <c:v>21365</c:v>
                </c:pt>
                <c:pt idx="4468">
                  <c:v>21366</c:v>
                </c:pt>
                <c:pt idx="4469">
                  <c:v>21367</c:v>
                </c:pt>
                <c:pt idx="4470">
                  <c:v>21368</c:v>
                </c:pt>
                <c:pt idx="4471">
                  <c:v>21369</c:v>
                </c:pt>
                <c:pt idx="4472">
                  <c:v>21370</c:v>
                </c:pt>
                <c:pt idx="4473">
                  <c:v>21371</c:v>
                </c:pt>
                <c:pt idx="4474">
                  <c:v>21372</c:v>
                </c:pt>
                <c:pt idx="4475">
                  <c:v>21373</c:v>
                </c:pt>
                <c:pt idx="4476">
                  <c:v>21374</c:v>
                </c:pt>
                <c:pt idx="4477">
                  <c:v>21375</c:v>
                </c:pt>
                <c:pt idx="4478">
                  <c:v>21376</c:v>
                </c:pt>
                <c:pt idx="4479">
                  <c:v>21377</c:v>
                </c:pt>
                <c:pt idx="4480">
                  <c:v>21378</c:v>
                </c:pt>
                <c:pt idx="4481">
                  <c:v>21379</c:v>
                </c:pt>
                <c:pt idx="4482">
                  <c:v>21380</c:v>
                </c:pt>
                <c:pt idx="4483">
                  <c:v>21381</c:v>
                </c:pt>
                <c:pt idx="4484">
                  <c:v>21382</c:v>
                </c:pt>
                <c:pt idx="4485">
                  <c:v>21383</c:v>
                </c:pt>
                <c:pt idx="4486">
                  <c:v>21384</c:v>
                </c:pt>
                <c:pt idx="4487">
                  <c:v>21385</c:v>
                </c:pt>
                <c:pt idx="4488">
                  <c:v>21386</c:v>
                </c:pt>
                <c:pt idx="4489">
                  <c:v>21387</c:v>
                </c:pt>
                <c:pt idx="4490">
                  <c:v>21388</c:v>
                </c:pt>
                <c:pt idx="4491">
                  <c:v>21389</c:v>
                </c:pt>
                <c:pt idx="4492">
                  <c:v>21390</c:v>
                </c:pt>
                <c:pt idx="4493">
                  <c:v>21391</c:v>
                </c:pt>
                <c:pt idx="4494">
                  <c:v>21392</c:v>
                </c:pt>
                <c:pt idx="4495">
                  <c:v>21393</c:v>
                </c:pt>
                <c:pt idx="4496">
                  <c:v>21394</c:v>
                </c:pt>
                <c:pt idx="4497">
                  <c:v>21395</c:v>
                </c:pt>
                <c:pt idx="4498">
                  <c:v>21396</c:v>
                </c:pt>
                <c:pt idx="4499">
                  <c:v>21397</c:v>
                </c:pt>
                <c:pt idx="4500">
                  <c:v>21398</c:v>
                </c:pt>
                <c:pt idx="4501">
                  <c:v>21399</c:v>
                </c:pt>
                <c:pt idx="4502">
                  <c:v>21400</c:v>
                </c:pt>
                <c:pt idx="4503">
                  <c:v>21401</c:v>
                </c:pt>
                <c:pt idx="4504">
                  <c:v>21402</c:v>
                </c:pt>
                <c:pt idx="4505">
                  <c:v>21403</c:v>
                </c:pt>
                <c:pt idx="4506">
                  <c:v>21404</c:v>
                </c:pt>
                <c:pt idx="4507">
                  <c:v>21405</c:v>
                </c:pt>
                <c:pt idx="4508">
                  <c:v>21406</c:v>
                </c:pt>
                <c:pt idx="4509">
                  <c:v>21407</c:v>
                </c:pt>
                <c:pt idx="4510">
                  <c:v>21408</c:v>
                </c:pt>
                <c:pt idx="4511">
                  <c:v>21409</c:v>
                </c:pt>
                <c:pt idx="4512">
                  <c:v>21410</c:v>
                </c:pt>
                <c:pt idx="4513">
                  <c:v>21411</c:v>
                </c:pt>
                <c:pt idx="4514">
                  <c:v>21412</c:v>
                </c:pt>
                <c:pt idx="4515">
                  <c:v>21413</c:v>
                </c:pt>
                <c:pt idx="4516">
                  <c:v>21414</c:v>
                </c:pt>
                <c:pt idx="4517">
                  <c:v>21415</c:v>
                </c:pt>
                <c:pt idx="4518">
                  <c:v>21416</c:v>
                </c:pt>
                <c:pt idx="4519">
                  <c:v>21417</c:v>
                </c:pt>
                <c:pt idx="4520">
                  <c:v>21418</c:v>
                </c:pt>
                <c:pt idx="4521">
                  <c:v>21419</c:v>
                </c:pt>
                <c:pt idx="4522">
                  <c:v>21420</c:v>
                </c:pt>
                <c:pt idx="4523">
                  <c:v>21421</c:v>
                </c:pt>
                <c:pt idx="4524">
                  <c:v>21422</c:v>
                </c:pt>
                <c:pt idx="4525">
                  <c:v>21423</c:v>
                </c:pt>
                <c:pt idx="4526">
                  <c:v>21424</c:v>
                </c:pt>
                <c:pt idx="4527">
                  <c:v>21425</c:v>
                </c:pt>
                <c:pt idx="4528">
                  <c:v>21426</c:v>
                </c:pt>
                <c:pt idx="4529">
                  <c:v>21427</c:v>
                </c:pt>
                <c:pt idx="4530">
                  <c:v>21428</c:v>
                </c:pt>
                <c:pt idx="4531">
                  <c:v>21429</c:v>
                </c:pt>
                <c:pt idx="4532">
                  <c:v>21430</c:v>
                </c:pt>
                <c:pt idx="4533">
                  <c:v>21431</c:v>
                </c:pt>
                <c:pt idx="4534">
                  <c:v>21432</c:v>
                </c:pt>
                <c:pt idx="4535">
                  <c:v>21433</c:v>
                </c:pt>
                <c:pt idx="4536">
                  <c:v>21434</c:v>
                </c:pt>
                <c:pt idx="4537">
                  <c:v>21435</c:v>
                </c:pt>
                <c:pt idx="4538">
                  <c:v>21436</c:v>
                </c:pt>
                <c:pt idx="4539">
                  <c:v>21437</c:v>
                </c:pt>
                <c:pt idx="4540">
                  <c:v>21438</c:v>
                </c:pt>
                <c:pt idx="4541">
                  <c:v>21439</c:v>
                </c:pt>
                <c:pt idx="4542">
                  <c:v>21440</c:v>
                </c:pt>
                <c:pt idx="4543">
                  <c:v>21441</c:v>
                </c:pt>
                <c:pt idx="4544">
                  <c:v>21442</c:v>
                </c:pt>
                <c:pt idx="4545">
                  <c:v>21443</c:v>
                </c:pt>
                <c:pt idx="4546">
                  <c:v>21444</c:v>
                </c:pt>
                <c:pt idx="4547">
                  <c:v>21445</c:v>
                </c:pt>
                <c:pt idx="4548">
                  <c:v>21446</c:v>
                </c:pt>
                <c:pt idx="4549">
                  <c:v>21447</c:v>
                </c:pt>
                <c:pt idx="4550">
                  <c:v>21448</c:v>
                </c:pt>
                <c:pt idx="4551">
                  <c:v>21449</c:v>
                </c:pt>
                <c:pt idx="4552">
                  <c:v>21450</c:v>
                </c:pt>
                <c:pt idx="4553">
                  <c:v>21451</c:v>
                </c:pt>
                <c:pt idx="4554">
                  <c:v>21452</c:v>
                </c:pt>
                <c:pt idx="4555">
                  <c:v>21453</c:v>
                </c:pt>
                <c:pt idx="4556">
                  <c:v>21454</c:v>
                </c:pt>
                <c:pt idx="4557">
                  <c:v>21455</c:v>
                </c:pt>
                <c:pt idx="4558">
                  <c:v>21456</c:v>
                </c:pt>
                <c:pt idx="4559">
                  <c:v>21457</c:v>
                </c:pt>
                <c:pt idx="4560">
                  <c:v>21458</c:v>
                </c:pt>
                <c:pt idx="4561">
                  <c:v>21459</c:v>
                </c:pt>
                <c:pt idx="4562">
                  <c:v>21460</c:v>
                </c:pt>
                <c:pt idx="4563">
                  <c:v>21461</c:v>
                </c:pt>
                <c:pt idx="4564">
                  <c:v>21462</c:v>
                </c:pt>
                <c:pt idx="4565">
                  <c:v>21463</c:v>
                </c:pt>
                <c:pt idx="4566">
                  <c:v>21464</c:v>
                </c:pt>
                <c:pt idx="4567">
                  <c:v>21465</c:v>
                </c:pt>
                <c:pt idx="4568">
                  <c:v>21466</c:v>
                </c:pt>
                <c:pt idx="4569">
                  <c:v>21467</c:v>
                </c:pt>
                <c:pt idx="4570">
                  <c:v>21468</c:v>
                </c:pt>
                <c:pt idx="4571">
                  <c:v>21469</c:v>
                </c:pt>
                <c:pt idx="4572">
                  <c:v>21470</c:v>
                </c:pt>
                <c:pt idx="4573">
                  <c:v>21471</c:v>
                </c:pt>
                <c:pt idx="4574">
                  <c:v>21472</c:v>
                </c:pt>
                <c:pt idx="4575">
                  <c:v>21473</c:v>
                </c:pt>
                <c:pt idx="4576">
                  <c:v>21474</c:v>
                </c:pt>
                <c:pt idx="4577">
                  <c:v>21475</c:v>
                </c:pt>
                <c:pt idx="4578">
                  <c:v>21476</c:v>
                </c:pt>
                <c:pt idx="4579">
                  <c:v>21477</c:v>
                </c:pt>
                <c:pt idx="4580">
                  <c:v>21478</c:v>
                </c:pt>
                <c:pt idx="4581">
                  <c:v>21479</c:v>
                </c:pt>
                <c:pt idx="4582">
                  <c:v>21480</c:v>
                </c:pt>
                <c:pt idx="4583">
                  <c:v>21481</c:v>
                </c:pt>
                <c:pt idx="4584">
                  <c:v>21482</c:v>
                </c:pt>
                <c:pt idx="4585">
                  <c:v>21483</c:v>
                </c:pt>
                <c:pt idx="4586">
                  <c:v>21484</c:v>
                </c:pt>
                <c:pt idx="4587">
                  <c:v>21485</c:v>
                </c:pt>
                <c:pt idx="4588">
                  <c:v>21486</c:v>
                </c:pt>
                <c:pt idx="4589">
                  <c:v>21487</c:v>
                </c:pt>
                <c:pt idx="4590">
                  <c:v>21488</c:v>
                </c:pt>
                <c:pt idx="4591">
                  <c:v>21489</c:v>
                </c:pt>
                <c:pt idx="4592">
                  <c:v>21490</c:v>
                </c:pt>
                <c:pt idx="4593">
                  <c:v>21491</c:v>
                </c:pt>
                <c:pt idx="4594">
                  <c:v>21492</c:v>
                </c:pt>
                <c:pt idx="4595">
                  <c:v>21493</c:v>
                </c:pt>
                <c:pt idx="4596">
                  <c:v>21494</c:v>
                </c:pt>
                <c:pt idx="4597">
                  <c:v>21495</c:v>
                </c:pt>
                <c:pt idx="4598">
                  <c:v>21496</c:v>
                </c:pt>
                <c:pt idx="4599">
                  <c:v>21497</c:v>
                </c:pt>
                <c:pt idx="4600">
                  <c:v>21498</c:v>
                </c:pt>
                <c:pt idx="4601">
                  <c:v>21499</c:v>
                </c:pt>
                <c:pt idx="4602">
                  <c:v>21500</c:v>
                </c:pt>
                <c:pt idx="4603">
                  <c:v>21501</c:v>
                </c:pt>
                <c:pt idx="4604">
                  <c:v>21502</c:v>
                </c:pt>
                <c:pt idx="4605">
                  <c:v>21503</c:v>
                </c:pt>
                <c:pt idx="4606">
                  <c:v>21504</c:v>
                </c:pt>
                <c:pt idx="4607">
                  <c:v>21505</c:v>
                </c:pt>
                <c:pt idx="4608">
                  <c:v>21506</c:v>
                </c:pt>
                <c:pt idx="4609">
                  <c:v>21507</c:v>
                </c:pt>
                <c:pt idx="4610">
                  <c:v>21508</c:v>
                </c:pt>
                <c:pt idx="4611">
                  <c:v>21509</c:v>
                </c:pt>
                <c:pt idx="4612">
                  <c:v>21510</c:v>
                </c:pt>
                <c:pt idx="4613">
                  <c:v>21511</c:v>
                </c:pt>
                <c:pt idx="4614">
                  <c:v>21512</c:v>
                </c:pt>
                <c:pt idx="4615">
                  <c:v>21513</c:v>
                </c:pt>
                <c:pt idx="4616">
                  <c:v>21514</c:v>
                </c:pt>
                <c:pt idx="4617">
                  <c:v>21515</c:v>
                </c:pt>
                <c:pt idx="4618">
                  <c:v>21516</c:v>
                </c:pt>
                <c:pt idx="4619">
                  <c:v>21517</c:v>
                </c:pt>
                <c:pt idx="4620">
                  <c:v>21518</c:v>
                </c:pt>
                <c:pt idx="4621">
                  <c:v>21519</c:v>
                </c:pt>
                <c:pt idx="4622">
                  <c:v>21520</c:v>
                </c:pt>
                <c:pt idx="4623">
                  <c:v>21521</c:v>
                </c:pt>
                <c:pt idx="4624">
                  <c:v>21522</c:v>
                </c:pt>
                <c:pt idx="4625">
                  <c:v>21523</c:v>
                </c:pt>
                <c:pt idx="4626">
                  <c:v>21524</c:v>
                </c:pt>
                <c:pt idx="4627">
                  <c:v>21525</c:v>
                </c:pt>
                <c:pt idx="4628">
                  <c:v>21526</c:v>
                </c:pt>
                <c:pt idx="4629">
                  <c:v>21527</c:v>
                </c:pt>
                <c:pt idx="4630">
                  <c:v>21528</c:v>
                </c:pt>
                <c:pt idx="4631">
                  <c:v>21529</c:v>
                </c:pt>
                <c:pt idx="4632">
                  <c:v>21530</c:v>
                </c:pt>
                <c:pt idx="4633">
                  <c:v>21531</c:v>
                </c:pt>
                <c:pt idx="4634">
                  <c:v>21532</c:v>
                </c:pt>
                <c:pt idx="4635">
                  <c:v>21533</c:v>
                </c:pt>
                <c:pt idx="4636">
                  <c:v>21534</c:v>
                </c:pt>
                <c:pt idx="4637">
                  <c:v>21535</c:v>
                </c:pt>
                <c:pt idx="4638">
                  <c:v>21536</c:v>
                </c:pt>
                <c:pt idx="4639">
                  <c:v>21537</c:v>
                </c:pt>
                <c:pt idx="4640">
                  <c:v>21538</c:v>
                </c:pt>
                <c:pt idx="4641">
                  <c:v>21539</c:v>
                </c:pt>
                <c:pt idx="4642">
                  <c:v>21540</c:v>
                </c:pt>
                <c:pt idx="4643">
                  <c:v>21541</c:v>
                </c:pt>
                <c:pt idx="4644">
                  <c:v>21542</c:v>
                </c:pt>
                <c:pt idx="4645">
                  <c:v>21543</c:v>
                </c:pt>
                <c:pt idx="4646">
                  <c:v>21544</c:v>
                </c:pt>
                <c:pt idx="4647">
                  <c:v>21545</c:v>
                </c:pt>
                <c:pt idx="4648">
                  <c:v>21546</c:v>
                </c:pt>
                <c:pt idx="4649">
                  <c:v>21547</c:v>
                </c:pt>
                <c:pt idx="4650">
                  <c:v>21548</c:v>
                </c:pt>
                <c:pt idx="4651">
                  <c:v>21549</c:v>
                </c:pt>
                <c:pt idx="4652">
                  <c:v>21550</c:v>
                </c:pt>
                <c:pt idx="4653">
                  <c:v>21551</c:v>
                </c:pt>
                <c:pt idx="4654">
                  <c:v>21552</c:v>
                </c:pt>
                <c:pt idx="4655">
                  <c:v>21553</c:v>
                </c:pt>
                <c:pt idx="4656">
                  <c:v>21554</c:v>
                </c:pt>
                <c:pt idx="4657">
                  <c:v>21555</c:v>
                </c:pt>
                <c:pt idx="4658">
                  <c:v>21556</c:v>
                </c:pt>
                <c:pt idx="4659">
                  <c:v>21557</c:v>
                </c:pt>
                <c:pt idx="4660">
                  <c:v>21558</c:v>
                </c:pt>
                <c:pt idx="4661">
                  <c:v>21559</c:v>
                </c:pt>
                <c:pt idx="4662">
                  <c:v>21560</c:v>
                </c:pt>
                <c:pt idx="4663">
                  <c:v>21561</c:v>
                </c:pt>
                <c:pt idx="4664">
                  <c:v>21562</c:v>
                </c:pt>
                <c:pt idx="4665">
                  <c:v>21563</c:v>
                </c:pt>
                <c:pt idx="4666">
                  <c:v>21564</c:v>
                </c:pt>
                <c:pt idx="4667">
                  <c:v>21565</c:v>
                </c:pt>
                <c:pt idx="4668">
                  <c:v>21566</c:v>
                </c:pt>
                <c:pt idx="4669">
                  <c:v>21567</c:v>
                </c:pt>
                <c:pt idx="4670">
                  <c:v>21568</c:v>
                </c:pt>
                <c:pt idx="4671">
                  <c:v>21569</c:v>
                </c:pt>
                <c:pt idx="4672">
                  <c:v>21570</c:v>
                </c:pt>
                <c:pt idx="4673">
                  <c:v>21571</c:v>
                </c:pt>
                <c:pt idx="4674">
                  <c:v>21572</c:v>
                </c:pt>
                <c:pt idx="4675">
                  <c:v>21573</c:v>
                </c:pt>
                <c:pt idx="4676">
                  <c:v>21574</c:v>
                </c:pt>
                <c:pt idx="4677">
                  <c:v>21575</c:v>
                </c:pt>
                <c:pt idx="4678">
                  <c:v>21576</c:v>
                </c:pt>
                <c:pt idx="4679">
                  <c:v>21577</c:v>
                </c:pt>
                <c:pt idx="4680">
                  <c:v>21578</c:v>
                </c:pt>
                <c:pt idx="4681">
                  <c:v>21579</c:v>
                </c:pt>
                <c:pt idx="4682">
                  <c:v>21580</c:v>
                </c:pt>
                <c:pt idx="4683">
                  <c:v>21581</c:v>
                </c:pt>
                <c:pt idx="4684">
                  <c:v>21582</c:v>
                </c:pt>
                <c:pt idx="4685">
                  <c:v>21583</c:v>
                </c:pt>
                <c:pt idx="4686">
                  <c:v>21584</c:v>
                </c:pt>
                <c:pt idx="4687">
                  <c:v>21585</c:v>
                </c:pt>
                <c:pt idx="4688">
                  <c:v>21586</c:v>
                </c:pt>
                <c:pt idx="4689">
                  <c:v>21587</c:v>
                </c:pt>
                <c:pt idx="4690">
                  <c:v>21588</c:v>
                </c:pt>
                <c:pt idx="4691">
                  <c:v>21589</c:v>
                </c:pt>
                <c:pt idx="4692">
                  <c:v>21590</c:v>
                </c:pt>
                <c:pt idx="4693">
                  <c:v>21591</c:v>
                </c:pt>
                <c:pt idx="4694">
                  <c:v>21592</c:v>
                </c:pt>
                <c:pt idx="4695">
                  <c:v>21593</c:v>
                </c:pt>
                <c:pt idx="4696">
                  <c:v>21594</c:v>
                </c:pt>
                <c:pt idx="4697">
                  <c:v>21595</c:v>
                </c:pt>
                <c:pt idx="4698">
                  <c:v>21596</c:v>
                </c:pt>
                <c:pt idx="4699">
                  <c:v>21597</c:v>
                </c:pt>
                <c:pt idx="4700">
                  <c:v>21598</c:v>
                </c:pt>
                <c:pt idx="4701">
                  <c:v>21599</c:v>
                </c:pt>
                <c:pt idx="4702">
                  <c:v>21600</c:v>
                </c:pt>
                <c:pt idx="4703">
                  <c:v>21601</c:v>
                </c:pt>
                <c:pt idx="4704">
                  <c:v>21602</c:v>
                </c:pt>
                <c:pt idx="4705">
                  <c:v>21603</c:v>
                </c:pt>
                <c:pt idx="4706">
                  <c:v>21604</c:v>
                </c:pt>
                <c:pt idx="4707">
                  <c:v>21605</c:v>
                </c:pt>
                <c:pt idx="4708">
                  <c:v>21606</c:v>
                </c:pt>
                <c:pt idx="4709">
                  <c:v>21607</c:v>
                </c:pt>
                <c:pt idx="4710">
                  <c:v>21608</c:v>
                </c:pt>
                <c:pt idx="4711">
                  <c:v>21609</c:v>
                </c:pt>
                <c:pt idx="4712">
                  <c:v>21610</c:v>
                </c:pt>
                <c:pt idx="4713">
                  <c:v>21611</c:v>
                </c:pt>
                <c:pt idx="4714">
                  <c:v>21612</c:v>
                </c:pt>
                <c:pt idx="4715">
                  <c:v>21613</c:v>
                </c:pt>
                <c:pt idx="4716">
                  <c:v>21614</c:v>
                </c:pt>
                <c:pt idx="4717">
                  <c:v>21615</c:v>
                </c:pt>
                <c:pt idx="4718">
                  <c:v>21616</c:v>
                </c:pt>
                <c:pt idx="4719">
                  <c:v>21617</c:v>
                </c:pt>
                <c:pt idx="4720">
                  <c:v>21618</c:v>
                </c:pt>
                <c:pt idx="4721">
                  <c:v>21619</c:v>
                </c:pt>
                <c:pt idx="4722">
                  <c:v>21620</c:v>
                </c:pt>
                <c:pt idx="4723">
                  <c:v>21621</c:v>
                </c:pt>
                <c:pt idx="4724">
                  <c:v>21622</c:v>
                </c:pt>
                <c:pt idx="4725">
                  <c:v>21623</c:v>
                </c:pt>
                <c:pt idx="4726">
                  <c:v>21624</c:v>
                </c:pt>
                <c:pt idx="4727">
                  <c:v>21625</c:v>
                </c:pt>
                <c:pt idx="4728">
                  <c:v>21626</c:v>
                </c:pt>
                <c:pt idx="4729">
                  <c:v>21627</c:v>
                </c:pt>
                <c:pt idx="4730">
                  <c:v>21628</c:v>
                </c:pt>
                <c:pt idx="4731">
                  <c:v>21629</c:v>
                </c:pt>
                <c:pt idx="4732">
                  <c:v>21630</c:v>
                </c:pt>
                <c:pt idx="4733">
                  <c:v>21631</c:v>
                </c:pt>
                <c:pt idx="4734">
                  <c:v>21632</c:v>
                </c:pt>
                <c:pt idx="4735">
                  <c:v>21633</c:v>
                </c:pt>
                <c:pt idx="4736">
                  <c:v>21634</c:v>
                </c:pt>
                <c:pt idx="4737">
                  <c:v>21635</c:v>
                </c:pt>
                <c:pt idx="4738">
                  <c:v>21636</c:v>
                </c:pt>
                <c:pt idx="4739">
                  <c:v>21637</c:v>
                </c:pt>
                <c:pt idx="4740">
                  <c:v>21638</c:v>
                </c:pt>
                <c:pt idx="4741">
                  <c:v>21639</c:v>
                </c:pt>
                <c:pt idx="4742">
                  <c:v>21640</c:v>
                </c:pt>
                <c:pt idx="4743">
                  <c:v>21641</c:v>
                </c:pt>
                <c:pt idx="4744">
                  <c:v>21642</c:v>
                </c:pt>
                <c:pt idx="4745">
                  <c:v>21643</c:v>
                </c:pt>
                <c:pt idx="4746">
                  <c:v>21644</c:v>
                </c:pt>
                <c:pt idx="4747">
                  <c:v>21645</c:v>
                </c:pt>
                <c:pt idx="4748">
                  <c:v>21646</c:v>
                </c:pt>
                <c:pt idx="4749">
                  <c:v>21647</c:v>
                </c:pt>
                <c:pt idx="4750">
                  <c:v>21648</c:v>
                </c:pt>
                <c:pt idx="4751">
                  <c:v>21649</c:v>
                </c:pt>
                <c:pt idx="4752">
                  <c:v>21650</c:v>
                </c:pt>
                <c:pt idx="4753">
                  <c:v>21651</c:v>
                </c:pt>
                <c:pt idx="4754">
                  <c:v>21652</c:v>
                </c:pt>
                <c:pt idx="4755">
                  <c:v>21653</c:v>
                </c:pt>
                <c:pt idx="4756">
                  <c:v>21654</c:v>
                </c:pt>
                <c:pt idx="4757">
                  <c:v>21655</c:v>
                </c:pt>
                <c:pt idx="4758">
                  <c:v>21656</c:v>
                </c:pt>
                <c:pt idx="4759">
                  <c:v>21657</c:v>
                </c:pt>
                <c:pt idx="4760">
                  <c:v>21658</c:v>
                </c:pt>
                <c:pt idx="4761">
                  <c:v>21659</c:v>
                </c:pt>
                <c:pt idx="4762">
                  <c:v>21660</c:v>
                </c:pt>
                <c:pt idx="4763">
                  <c:v>21661</c:v>
                </c:pt>
                <c:pt idx="4764">
                  <c:v>21662</c:v>
                </c:pt>
                <c:pt idx="4765">
                  <c:v>21663</c:v>
                </c:pt>
                <c:pt idx="4766">
                  <c:v>21664</c:v>
                </c:pt>
                <c:pt idx="4767">
                  <c:v>21665</c:v>
                </c:pt>
                <c:pt idx="4768">
                  <c:v>21666</c:v>
                </c:pt>
                <c:pt idx="4769">
                  <c:v>21667</c:v>
                </c:pt>
                <c:pt idx="4770">
                  <c:v>21668</c:v>
                </c:pt>
                <c:pt idx="4771">
                  <c:v>21669</c:v>
                </c:pt>
                <c:pt idx="4772">
                  <c:v>21670</c:v>
                </c:pt>
                <c:pt idx="4773">
                  <c:v>21671</c:v>
                </c:pt>
                <c:pt idx="4774">
                  <c:v>21672</c:v>
                </c:pt>
                <c:pt idx="4775">
                  <c:v>21673</c:v>
                </c:pt>
                <c:pt idx="4776">
                  <c:v>21674</c:v>
                </c:pt>
                <c:pt idx="4777">
                  <c:v>21675</c:v>
                </c:pt>
                <c:pt idx="4778">
                  <c:v>21676</c:v>
                </c:pt>
                <c:pt idx="4779">
                  <c:v>21677</c:v>
                </c:pt>
                <c:pt idx="4780">
                  <c:v>21678</c:v>
                </c:pt>
                <c:pt idx="4781">
                  <c:v>21679</c:v>
                </c:pt>
                <c:pt idx="4782">
                  <c:v>21680</c:v>
                </c:pt>
                <c:pt idx="4783">
                  <c:v>21681</c:v>
                </c:pt>
                <c:pt idx="4784">
                  <c:v>21682</c:v>
                </c:pt>
                <c:pt idx="4785">
                  <c:v>21683</c:v>
                </c:pt>
                <c:pt idx="4786">
                  <c:v>21684</c:v>
                </c:pt>
                <c:pt idx="4787">
                  <c:v>21685</c:v>
                </c:pt>
                <c:pt idx="4788">
                  <c:v>21686</c:v>
                </c:pt>
                <c:pt idx="4789">
                  <c:v>21687</c:v>
                </c:pt>
                <c:pt idx="4790">
                  <c:v>21688</c:v>
                </c:pt>
                <c:pt idx="4791">
                  <c:v>21689</c:v>
                </c:pt>
                <c:pt idx="4792">
                  <c:v>21690</c:v>
                </c:pt>
                <c:pt idx="4793">
                  <c:v>21691</c:v>
                </c:pt>
                <c:pt idx="4794">
                  <c:v>21692</c:v>
                </c:pt>
                <c:pt idx="4795">
                  <c:v>21693</c:v>
                </c:pt>
                <c:pt idx="4796">
                  <c:v>21694</c:v>
                </c:pt>
                <c:pt idx="4797">
                  <c:v>21695</c:v>
                </c:pt>
                <c:pt idx="4798">
                  <c:v>21696</c:v>
                </c:pt>
                <c:pt idx="4799">
                  <c:v>21697</c:v>
                </c:pt>
                <c:pt idx="4800">
                  <c:v>21698</c:v>
                </c:pt>
                <c:pt idx="4801">
                  <c:v>21699</c:v>
                </c:pt>
                <c:pt idx="4802">
                  <c:v>21700</c:v>
                </c:pt>
                <c:pt idx="4803">
                  <c:v>21701</c:v>
                </c:pt>
                <c:pt idx="4804">
                  <c:v>21702</c:v>
                </c:pt>
                <c:pt idx="4805">
                  <c:v>21703</c:v>
                </c:pt>
                <c:pt idx="4806">
                  <c:v>21704</c:v>
                </c:pt>
                <c:pt idx="4807">
                  <c:v>21705</c:v>
                </c:pt>
                <c:pt idx="4808">
                  <c:v>21706</c:v>
                </c:pt>
                <c:pt idx="4809">
                  <c:v>21707</c:v>
                </c:pt>
                <c:pt idx="4810">
                  <c:v>21708</c:v>
                </c:pt>
                <c:pt idx="4811">
                  <c:v>21709</c:v>
                </c:pt>
                <c:pt idx="4812">
                  <c:v>21710</c:v>
                </c:pt>
                <c:pt idx="4813">
                  <c:v>21711</c:v>
                </c:pt>
                <c:pt idx="4814">
                  <c:v>21712</c:v>
                </c:pt>
                <c:pt idx="4815">
                  <c:v>21713</c:v>
                </c:pt>
                <c:pt idx="4816">
                  <c:v>21714</c:v>
                </c:pt>
                <c:pt idx="4817">
                  <c:v>21715</c:v>
                </c:pt>
                <c:pt idx="4818">
                  <c:v>21716</c:v>
                </c:pt>
                <c:pt idx="4819">
                  <c:v>21717</c:v>
                </c:pt>
                <c:pt idx="4820">
                  <c:v>21718</c:v>
                </c:pt>
                <c:pt idx="4821">
                  <c:v>21719</c:v>
                </c:pt>
                <c:pt idx="4822">
                  <c:v>21720</c:v>
                </c:pt>
                <c:pt idx="4823">
                  <c:v>21721</c:v>
                </c:pt>
                <c:pt idx="4824">
                  <c:v>21722</c:v>
                </c:pt>
                <c:pt idx="4825">
                  <c:v>21723</c:v>
                </c:pt>
                <c:pt idx="4826">
                  <c:v>21724</c:v>
                </c:pt>
                <c:pt idx="4827">
                  <c:v>21725</c:v>
                </c:pt>
                <c:pt idx="4828">
                  <c:v>21726</c:v>
                </c:pt>
                <c:pt idx="4829">
                  <c:v>21727</c:v>
                </c:pt>
                <c:pt idx="4830">
                  <c:v>21728</c:v>
                </c:pt>
                <c:pt idx="4831">
                  <c:v>21729</c:v>
                </c:pt>
                <c:pt idx="4832">
                  <c:v>21730</c:v>
                </c:pt>
                <c:pt idx="4833">
                  <c:v>21731</c:v>
                </c:pt>
                <c:pt idx="4834">
                  <c:v>21732</c:v>
                </c:pt>
                <c:pt idx="4835">
                  <c:v>21733</c:v>
                </c:pt>
                <c:pt idx="4836">
                  <c:v>21734</c:v>
                </c:pt>
                <c:pt idx="4837">
                  <c:v>21735</c:v>
                </c:pt>
                <c:pt idx="4838">
                  <c:v>21736</c:v>
                </c:pt>
                <c:pt idx="4839">
                  <c:v>21737</c:v>
                </c:pt>
                <c:pt idx="4840">
                  <c:v>21738</c:v>
                </c:pt>
                <c:pt idx="4841">
                  <c:v>21739</c:v>
                </c:pt>
                <c:pt idx="4842">
                  <c:v>21740</c:v>
                </c:pt>
                <c:pt idx="4843">
                  <c:v>21741</c:v>
                </c:pt>
                <c:pt idx="4844">
                  <c:v>21742</c:v>
                </c:pt>
                <c:pt idx="4845">
                  <c:v>21743</c:v>
                </c:pt>
                <c:pt idx="4846">
                  <c:v>21744</c:v>
                </c:pt>
                <c:pt idx="4847">
                  <c:v>21745</c:v>
                </c:pt>
                <c:pt idx="4848">
                  <c:v>21746</c:v>
                </c:pt>
                <c:pt idx="4849">
                  <c:v>21747</c:v>
                </c:pt>
                <c:pt idx="4850">
                  <c:v>21748</c:v>
                </c:pt>
                <c:pt idx="4851">
                  <c:v>21749</c:v>
                </c:pt>
                <c:pt idx="4852">
                  <c:v>21750</c:v>
                </c:pt>
                <c:pt idx="4853">
                  <c:v>21751</c:v>
                </c:pt>
                <c:pt idx="4854">
                  <c:v>21752</c:v>
                </c:pt>
                <c:pt idx="4855">
                  <c:v>21753</c:v>
                </c:pt>
                <c:pt idx="4856">
                  <c:v>21754</c:v>
                </c:pt>
                <c:pt idx="4857">
                  <c:v>21755</c:v>
                </c:pt>
                <c:pt idx="4858">
                  <c:v>21756</c:v>
                </c:pt>
                <c:pt idx="4859">
                  <c:v>21757</c:v>
                </c:pt>
                <c:pt idx="4860">
                  <c:v>21758</c:v>
                </c:pt>
                <c:pt idx="4861">
                  <c:v>21759</c:v>
                </c:pt>
                <c:pt idx="4862">
                  <c:v>21760</c:v>
                </c:pt>
                <c:pt idx="4863">
                  <c:v>21761</c:v>
                </c:pt>
                <c:pt idx="4864">
                  <c:v>21762</c:v>
                </c:pt>
                <c:pt idx="4865">
                  <c:v>21763</c:v>
                </c:pt>
                <c:pt idx="4866">
                  <c:v>21764</c:v>
                </c:pt>
                <c:pt idx="4867">
                  <c:v>21765</c:v>
                </c:pt>
                <c:pt idx="4868">
                  <c:v>21766</c:v>
                </c:pt>
                <c:pt idx="4869">
                  <c:v>21767</c:v>
                </c:pt>
                <c:pt idx="4870">
                  <c:v>21768</c:v>
                </c:pt>
                <c:pt idx="4871">
                  <c:v>21769</c:v>
                </c:pt>
                <c:pt idx="4872">
                  <c:v>21770</c:v>
                </c:pt>
                <c:pt idx="4873">
                  <c:v>21771</c:v>
                </c:pt>
                <c:pt idx="4874">
                  <c:v>21772</c:v>
                </c:pt>
                <c:pt idx="4875">
                  <c:v>21773</c:v>
                </c:pt>
                <c:pt idx="4876">
                  <c:v>21774</c:v>
                </c:pt>
                <c:pt idx="4877">
                  <c:v>21775</c:v>
                </c:pt>
                <c:pt idx="4878">
                  <c:v>21776</c:v>
                </c:pt>
                <c:pt idx="4879">
                  <c:v>21777</c:v>
                </c:pt>
                <c:pt idx="4880">
                  <c:v>21778</c:v>
                </c:pt>
                <c:pt idx="4881">
                  <c:v>21779</c:v>
                </c:pt>
                <c:pt idx="4882">
                  <c:v>21780</c:v>
                </c:pt>
                <c:pt idx="4883">
                  <c:v>21781</c:v>
                </c:pt>
                <c:pt idx="4884">
                  <c:v>21782</c:v>
                </c:pt>
                <c:pt idx="4885">
                  <c:v>21783</c:v>
                </c:pt>
                <c:pt idx="4886">
                  <c:v>21784</c:v>
                </c:pt>
                <c:pt idx="4887">
                  <c:v>21785</c:v>
                </c:pt>
                <c:pt idx="4888">
                  <c:v>21786</c:v>
                </c:pt>
                <c:pt idx="4889">
                  <c:v>21787</c:v>
                </c:pt>
                <c:pt idx="4890">
                  <c:v>21788</c:v>
                </c:pt>
                <c:pt idx="4891">
                  <c:v>21789</c:v>
                </c:pt>
                <c:pt idx="4892">
                  <c:v>21790</c:v>
                </c:pt>
                <c:pt idx="4893">
                  <c:v>21791</c:v>
                </c:pt>
                <c:pt idx="4894">
                  <c:v>21792</c:v>
                </c:pt>
                <c:pt idx="4895">
                  <c:v>21793</c:v>
                </c:pt>
                <c:pt idx="4896">
                  <c:v>21794</c:v>
                </c:pt>
                <c:pt idx="4897">
                  <c:v>21795</c:v>
                </c:pt>
                <c:pt idx="4898">
                  <c:v>21796</c:v>
                </c:pt>
                <c:pt idx="4899">
                  <c:v>21797</c:v>
                </c:pt>
                <c:pt idx="4900">
                  <c:v>21798</c:v>
                </c:pt>
                <c:pt idx="4901">
                  <c:v>21799</c:v>
                </c:pt>
                <c:pt idx="4902">
                  <c:v>21800</c:v>
                </c:pt>
                <c:pt idx="4903">
                  <c:v>21801</c:v>
                </c:pt>
                <c:pt idx="4904">
                  <c:v>21802</c:v>
                </c:pt>
                <c:pt idx="4905">
                  <c:v>21803</c:v>
                </c:pt>
                <c:pt idx="4906">
                  <c:v>21804</c:v>
                </c:pt>
                <c:pt idx="4907">
                  <c:v>21805</c:v>
                </c:pt>
                <c:pt idx="4908">
                  <c:v>21806</c:v>
                </c:pt>
                <c:pt idx="4909">
                  <c:v>21807</c:v>
                </c:pt>
                <c:pt idx="4910">
                  <c:v>21808</c:v>
                </c:pt>
                <c:pt idx="4911">
                  <c:v>21809</c:v>
                </c:pt>
                <c:pt idx="4912">
                  <c:v>21810</c:v>
                </c:pt>
                <c:pt idx="4913">
                  <c:v>21811</c:v>
                </c:pt>
                <c:pt idx="4914">
                  <c:v>21812</c:v>
                </c:pt>
                <c:pt idx="4915">
                  <c:v>21813</c:v>
                </c:pt>
                <c:pt idx="4916">
                  <c:v>21814</c:v>
                </c:pt>
                <c:pt idx="4917">
                  <c:v>21815</c:v>
                </c:pt>
                <c:pt idx="4918">
                  <c:v>21816</c:v>
                </c:pt>
                <c:pt idx="4919">
                  <c:v>21817</c:v>
                </c:pt>
                <c:pt idx="4920">
                  <c:v>21818</c:v>
                </c:pt>
                <c:pt idx="4921">
                  <c:v>21819</c:v>
                </c:pt>
                <c:pt idx="4922">
                  <c:v>21820</c:v>
                </c:pt>
                <c:pt idx="4923">
                  <c:v>21821</c:v>
                </c:pt>
                <c:pt idx="4924">
                  <c:v>21822</c:v>
                </c:pt>
                <c:pt idx="4925">
                  <c:v>21823</c:v>
                </c:pt>
                <c:pt idx="4926">
                  <c:v>21824</c:v>
                </c:pt>
                <c:pt idx="4927">
                  <c:v>21825</c:v>
                </c:pt>
                <c:pt idx="4928">
                  <c:v>21826</c:v>
                </c:pt>
                <c:pt idx="4929">
                  <c:v>21827</c:v>
                </c:pt>
                <c:pt idx="4930">
                  <c:v>21828</c:v>
                </c:pt>
                <c:pt idx="4931">
                  <c:v>21829</c:v>
                </c:pt>
                <c:pt idx="4932">
                  <c:v>21830</c:v>
                </c:pt>
                <c:pt idx="4933">
                  <c:v>21831</c:v>
                </c:pt>
                <c:pt idx="4934">
                  <c:v>21832</c:v>
                </c:pt>
                <c:pt idx="4935">
                  <c:v>21833</c:v>
                </c:pt>
                <c:pt idx="4936">
                  <c:v>21834</c:v>
                </c:pt>
                <c:pt idx="4937">
                  <c:v>21835</c:v>
                </c:pt>
                <c:pt idx="4938">
                  <c:v>21836</c:v>
                </c:pt>
                <c:pt idx="4939">
                  <c:v>21837</c:v>
                </c:pt>
                <c:pt idx="4940">
                  <c:v>21838</c:v>
                </c:pt>
                <c:pt idx="4941">
                  <c:v>21839</c:v>
                </c:pt>
                <c:pt idx="4942">
                  <c:v>21840</c:v>
                </c:pt>
                <c:pt idx="4943">
                  <c:v>21841</c:v>
                </c:pt>
                <c:pt idx="4944">
                  <c:v>21842</c:v>
                </c:pt>
                <c:pt idx="4945">
                  <c:v>21843</c:v>
                </c:pt>
                <c:pt idx="4946">
                  <c:v>21844</c:v>
                </c:pt>
                <c:pt idx="4947">
                  <c:v>21845</c:v>
                </c:pt>
                <c:pt idx="4948">
                  <c:v>21846</c:v>
                </c:pt>
                <c:pt idx="4949">
                  <c:v>21847</c:v>
                </c:pt>
                <c:pt idx="4950">
                  <c:v>21848</c:v>
                </c:pt>
                <c:pt idx="4951">
                  <c:v>21849</c:v>
                </c:pt>
                <c:pt idx="4952">
                  <c:v>21850</c:v>
                </c:pt>
                <c:pt idx="4953">
                  <c:v>21851</c:v>
                </c:pt>
                <c:pt idx="4954">
                  <c:v>21852</c:v>
                </c:pt>
                <c:pt idx="4955">
                  <c:v>21853</c:v>
                </c:pt>
                <c:pt idx="4956">
                  <c:v>21854</c:v>
                </c:pt>
                <c:pt idx="4957">
                  <c:v>21855</c:v>
                </c:pt>
                <c:pt idx="4958">
                  <c:v>21856</c:v>
                </c:pt>
                <c:pt idx="4959">
                  <c:v>21857</c:v>
                </c:pt>
                <c:pt idx="4960">
                  <c:v>21858</c:v>
                </c:pt>
                <c:pt idx="4961">
                  <c:v>21859</c:v>
                </c:pt>
                <c:pt idx="4962">
                  <c:v>21860</c:v>
                </c:pt>
                <c:pt idx="4963">
                  <c:v>21861</c:v>
                </c:pt>
                <c:pt idx="4964">
                  <c:v>21862</c:v>
                </c:pt>
                <c:pt idx="4965">
                  <c:v>21863</c:v>
                </c:pt>
                <c:pt idx="4966">
                  <c:v>21864</c:v>
                </c:pt>
                <c:pt idx="4967">
                  <c:v>21865</c:v>
                </c:pt>
                <c:pt idx="4968">
                  <c:v>21866</c:v>
                </c:pt>
                <c:pt idx="4969">
                  <c:v>21867</c:v>
                </c:pt>
                <c:pt idx="4970">
                  <c:v>21868</c:v>
                </c:pt>
                <c:pt idx="4971">
                  <c:v>21869</c:v>
                </c:pt>
                <c:pt idx="4972">
                  <c:v>21870</c:v>
                </c:pt>
                <c:pt idx="4973">
                  <c:v>21871</c:v>
                </c:pt>
                <c:pt idx="4974">
                  <c:v>21872</c:v>
                </c:pt>
                <c:pt idx="4975">
                  <c:v>21873</c:v>
                </c:pt>
                <c:pt idx="4976">
                  <c:v>21874</c:v>
                </c:pt>
                <c:pt idx="4977">
                  <c:v>21875</c:v>
                </c:pt>
                <c:pt idx="4978">
                  <c:v>21876</c:v>
                </c:pt>
                <c:pt idx="4979">
                  <c:v>21877</c:v>
                </c:pt>
                <c:pt idx="4980">
                  <c:v>21878</c:v>
                </c:pt>
                <c:pt idx="4981">
                  <c:v>21879</c:v>
                </c:pt>
                <c:pt idx="4982">
                  <c:v>21880</c:v>
                </c:pt>
                <c:pt idx="4983">
                  <c:v>21881</c:v>
                </c:pt>
                <c:pt idx="4984">
                  <c:v>21882</c:v>
                </c:pt>
                <c:pt idx="4985">
                  <c:v>21883</c:v>
                </c:pt>
                <c:pt idx="4986">
                  <c:v>21884</c:v>
                </c:pt>
                <c:pt idx="4987">
                  <c:v>21885</c:v>
                </c:pt>
                <c:pt idx="4988">
                  <c:v>21886</c:v>
                </c:pt>
                <c:pt idx="4989">
                  <c:v>21887</c:v>
                </c:pt>
                <c:pt idx="4990">
                  <c:v>21888</c:v>
                </c:pt>
                <c:pt idx="4991">
                  <c:v>21889</c:v>
                </c:pt>
                <c:pt idx="4992">
                  <c:v>21890</c:v>
                </c:pt>
                <c:pt idx="4993">
                  <c:v>21891</c:v>
                </c:pt>
                <c:pt idx="4994">
                  <c:v>21892</c:v>
                </c:pt>
                <c:pt idx="4995">
                  <c:v>21893</c:v>
                </c:pt>
                <c:pt idx="4996">
                  <c:v>21894</c:v>
                </c:pt>
                <c:pt idx="4997">
                  <c:v>21895</c:v>
                </c:pt>
                <c:pt idx="4998">
                  <c:v>21896</c:v>
                </c:pt>
                <c:pt idx="4999">
                  <c:v>21897</c:v>
                </c:pt>
                <c:pt idx="5000">
                  <c:v>21898</c:v>
                </c:pt>
                <c:pt idx="5001">
                  <c:v>21899</c:v>
                </c:pt>
                <c:pt idx="5002">
                  <c:v>21900</c:v>
                </c:pt>
                <c:pt idx="5003">
                  <c:v>21901</c:v>
                </c:pt>
                <c:pt idx="5004">
                  <c:v>21902</c:v>
                </c:pt>
                <c:pt idx="5005">
                  <c:v>21903</c:v>
                </c:pt>
                <c:pt idx="5006">
                  <c:v>21904</c:v>
                </c:pt>
                <c:pt idx="5007">
                  <c:v>21905</c:v>
                </c:pt>
                <c:pt idx="5008">
                  <c:v>21906</c:v>
                </c:pt>
                <c:pt idx="5009">
                  <c:v>21907</c:v>
                </c:pt>
                <c:pt idx="5010">
                  <c:v>21908</c:v>
                </c:pt>
                <c:pt idx="5011">
                  <c:v>21909</c:v>
                </c:pt>
                <c:pt idx="5012">
                  <c:v>21910</c:v>
                </c:pt>
                <c:pt idx="5013">
                  <c:v>21911</c:v>
                </c:pt>
                <c:pt idx="5014">
                  <c:v>21912</c:v>
                </c:pt>
                <c:pt idx="5015">
                  <c:v>21913</c:v>
                </c:pt>
                <c:pt idx="5016">
                  <c:v>21914</c:v>
                </c:pt>
                <c:pt idx="5017">
                  <c:v>21915</c:v>
                </c:pt>
                <c:pt idx="5018">
                  <c:v>21916</c:v>
                </c:pt>
                <c:pt idx="5019">
                  <c:v>21917</c:v>
                </c:pt>
                <c:pt idx="5020">
                  <c:v>21918</c:v>
                </c:pt>
                <c:pt idx="5021">
                  <c:v>21919</c:v>
                </c:pt>
                <c:pt idx="5022">
                  <c:v>21920</c:v>
                </c:pt>
                <c:pt idx="5023">
                  <c:v>21921</c:v>
                </c:pt>
                <c:pt idx="5024">
                  <c:v>21922</c:v>
                </c:pt>
                <c:pt idx="5025">
                  <c:v>21923</c:v>
                </c:pt>
                <c:pt idx="5026">
                  <c:v>21924</c:v>
                </c:pt>
                <c:pt idx="5027">
                  <c:v>21925</c:v>
                </c:pt>
                <c:pt idx="5028">
                  <c:v>21926</c:v>
                </c:pt>
                <c:pt idx="5029">
                  <c:v>21927</c:v>
                </c:pt>
                <c:pt idx="5030">
                  <c:v>21928</c:v>
                </c:pt>
                <c:pt idx="5031">
                  <c:v>21929</c:v>
                </c:pt>
                <c:pt idx="5032">
                  <c:v>21930</c:v>
                </c:pt>
                <c:pt idx="5033">
                  <c:v>21931</c:v>
                </c:pt>
                <c:pt idx="5034">
                  <c:v>21932</c:v>
                </c:pt>
                <c:pt idx="5035">
                  <c:v>21933</c:v>
                </c:pt>
                <c:pt idx="5036">
                  <c:v>21934</c:v>
                </c:pt>
                <c:pt idx="5037">
                  <c:v>21935</c:v>
                </c:pt>
                <c:pt idx="5038">
                  <c:v>21936</c:v>
                </c:pt>
                <c:pt idx="5039">
                  <c:v>21937</c:v>
                </c:pt>
                <c:pt idx="5040">
                  <c:v>21938</c:v>
                </c:pt>
                <c:pt idx="5041">
                  <c:v>21939</c:v>
                </c:pt>
                <c:pt idx="5042">
                  <c:v>21940</c:v>
                </c:pt>
                <c:pt idx="5043">
                  <c:v>21941</c:v>
                </c:pt>
                <c:pt idx="5044">
                  <c:v>21942</c:v>
                </c:pt>
                <c:pt idx="5045">
                  <c:v>21943</c:v>
                </c:pt>
                <c:pt idx="5046">
                  <c:v>21944</c:v>
                </c:pt>
                <c:pt idx="5047">
                  <c:v>21945</c:v>
                </c:pt>
                <c:pt idx="5048">
                  <c:v>21946</c:v>
                </c:pt>
                <c:pt idx="5049">
                  <c:v>21947</c:v>
                </c:pt>
                <c:pt idx="5050">
                  <c:v>21948</c:v>
                </c:pt>
                <c:pt idx="5051">
                  <c:v>21949</c:v>
                </c:pt>
                <c:pt idx="5052">
                  <c:v>21950</c:v>
                </c:pt>
                <c:pt idx="5053">
                  <c:v>21951</c:v>
                </c:pt>
                <c:pt idx="5054">
                  <c:v>21952</c:v>
                </c:pt>
                <c:pt idx="5055">
                  <c:v>21953</c:v>
                </c:pt>
                <c:pt idx="5056">
                  <c:v>21954</c:v>
                </c:pt>
                <c:pt idx="5057">
                  <c:v>21955</c:v>
                </c:pt>
                <c:pt idx="5058">
                  <c:v>21956</c:v>
                </c:pt>
                <c:pt idx="5059">
                  <c:v>21957</c:v>
                </c:pt>
                <c:pt idx="5060">
                  <c:v>21958</c:v>
                </c:pt>
                <c:pt idx="5061">
                  <c:v>21959</c:v>
                </c:pt>
                <c:pt idx="5062">
                  <c:v>21960</c:v>
                </c:pt>
                <c:pt idx="5063">
                  <c:v>21961</c:v>
                </c:pt>
                <c:pt idx="5064">
                  <c:v>21962</c:v>
                </c:pt>
                <c:pt idx="5065">
                  <c:v>21963</c:v>
                </c:pt>
                <c:pt idx="5066">
                  <c:v>21964</c:v>
                </c:pt>
                <c:pt idx="5067">
                  <c:v>21965</c:v>
                </c:pt>
                <c:pt idx="5068">
                  <c:v>21966</c:v>
                </c:pt>
                <c:pt idx="5069">
                  <c:v>21967</c:v>
                </c:pt>
                <c:pt idx="5070">
                  <c:v>21968</c:v>
                </c:pt>
                <c:pt idx="5071">
                  <c:v>21969</c:v>
                </c:pt>
                <c:pt idx="5072">
                  <c:v>21970</c:v>
                </c:pt>
                <c:pt idx="5073">
                  <c:v>21971</c:v>
                </c:pt>
                <c:pt idx="5074">
                  <c:v>21972</c:v>
                </c:pt>
                <c:pt idx="5075">
                  <c:v>21973</c:v>
                </c:pt>
                <c:pt idx="5076">
                  <c:v>21974</c:v>
                </c:pt>
                <c:pt idx="5077">
                  <c:v>21975</c:v>
                </c:pt>
                <c:pt idx="5078">
                  <c:v>21976</c:v>
                </c:pt>
                <c:pt idx="5079">
                  <c:v>21977</c:v>
                </c:pt>
                <c:pt idx="5080">
                  <c:v>21978</c:v>
                </c:pt>
                <c:pt idx="5081">
                  <c:v>21979</c:v>
                </c:pt>
                <c:pt idx="5082">
                  <c:v>21980</c:v>
                </c:pt>
                <c:pt idx="5083">
                  <c:v>21981</c:v>
                </c:pt>
                <c:pt idx="5084">
                  <c:v>21982</c:v>
                </c:pt>
                <c:pt idx="5085">
                  <c:v>21983</c:v>
                </c:pt>
                <c:pt idx="5086">
                  <c:v>21984</c:v>
                </c:pt>
                <c:pt idx="5087">
                  <c:v>21985</c:v>
                </c:pt>
                <c:pt idx="5088">
                  <c:v>21986</c:v>
                </c:pt>
                <c:pt idx="5089">
                  <c:v>21987</c:v>
                </c:pt>
                <c:pt idx="5090">
                  <c:v>21988</c:v>
                </c:pt>
                <c:pt idx="5091">
                  <c:v>21989</c:v>
                </c:pt>
                <c:pt idx="5092">
                  <c:v>21990</c:v>
                </c:pt>
                <c:pt idx="5093">
                  <c:v>21991</c:v>
                </c:pt>
                <c:pt idx="5094">
                  <c:v>21992</c:v>
                </c:pt>
                <c:pt idx="5095">
                  <c:v>21993</c:v>
                </c:pt>
                <c:pt idx="5096">
                  <c:v>21994</c:v>
                </c:pt>
                <c:pt idx="5097">
                  <c:v>21995</c:v>
                </c:pt>
                <c:pt idx="5098">
                  <c:v>21996</c:v>
                </c:pt>
                <c:pt idx="5099">
                  <c:v>21997</c:v>
                </c:pt>
                <c:pt idx="5100">
                  <c:v>21998</c:v>
                </c:pt>
                <c:pt idx="5101">
                  <c:v>21999</c:v>
                </c:pt>
                <c:pt idx="5102">
                  <c:v>22000</c:v>
                </c:pt>
                <c:pt idx="5103">
                  <c:v>22001</c:v>
                </c:pt>
                <c:pt idx="5104">
                  <c:v>22002</c:v>
                </c:pt>
                <c:pt idx="5105">
                  <c:v>22003</c:v>
                </c:pt>
                <c:pt idx="5106">
                  <c:v>22004</c:v>
                </c:pt>
                <c:pt idx="5107">
                  <c:v>22005</c:v>
                </c:pt>
                <c:pt idx="5108">
                  <c:v>22006</c:v>
                </c:pt>
                <c:pt idx="5109">
                  <c:v>22007</c:v>
                </c:pt>
                <c:pt idx="5110">
                  <c:v>22008</c:v>
                </c:pt>
                <c:pt idx="5111">
                  <c:v>22009</c:v>
                </c:pt>
                <c:pt idx="5112">
                  <c:v>22010</c:v>
                </c:pt>
                <c:pt idx="5113">
                  <c:v>22011</c:v>
                </c:pt>
                <c:pt idx="5114">
                  <c:v>22012</c:v>
                </c:pt>
                <c:pt idx="5115">
                  <c:v>22013</c:v>
                </c:pt>
                <c:pt idx="5116">
                  <c:v>22014</c:v>
                </c:pt>
                <c:pt idx="5117">
                  <c:v>22015</c:v>
                </c:pt>
                <c:pt idx="5118">
                  <c:v>22016</c:v>
                </c:pt>
                <c:pt idx="5119">
                  <c:v>22017</c:v>
                </c:pt>
                <c:pt idx="5120">
                  <c:v>22018</c:v>
                </c:pt>
                <c:pt idx="5121">
                  <c:v>22019</c:v>
                </c:pt>
                <c:pt idx="5122">
                  <c:v>22020</c:v>
                </c:pt>
                <c:pt idx="5123">
                  <c:v>22021</c:v>
                </c:pt>
                <c:pt idx="5124">
                  <c:v>22022</c:v>
                </c:pt>
                <c:pt idx="5125">
                  <c:v>22023</c:v>
                </c:pt>
                <c:pt idx="5126">
                  <c:v>22024</c:v>
                </c:pt>
                <c:pt idx="5127">
                  <c:v>22025</c:v>
                </c:pt>
                <c:pt idx="5128">
                  <c:v>22026</c:v>
                </c:pt>
                <c:pt idx="5129">
                  <c:v>22027</c:v>
                </c:pt>
                <c:pt idx="5130">
                  <c:v>22028</c:v>
                </c:pt>
                <c:pt idx="5131">
                  <c:v>22029</c:v>
                </c:pt>
                <c:pt idx="5132">
                  <c:v>22030</c:v>
                </c:pt>
                <c:pt idx="5133">
                  <c:v>22031</c:v>
                </c:pt>
                <c:pt idx="5134">
                  <c:v>22032</c:v>
                </c:pt>
                <c:pt idx="5135">
                  <c:v>22033</c:v>
                </c:pt>
                <c:pt idx="5136">
                  <c:v>22034</c:v>
                </c:pt>
                <c:pt idx="5137">
                  <c:v>22035</c:v>
                </c:pt>
                <c:pt idx="5138">
                  <c:v>22036</c:v>
                </c:pt>
                <c:pt idx="5139">
                  <c:v>22037</c:v>
                </c:pt>
                <c:pt idx="5140">
                  <c:v>22038</c:v>
                </c:pt>
                <c:pt idx="5141">
                  <c:v>22039</c:v>
                </c:pt>
                <c:pt idx="5142">
                  <c:v>22040</c:v>
                </c:pt>
                <c:pt idx="5143">
                  <c:v>22041</c:v>
                </c:pt>
                <c:pt idx="5144">
                  <c:v>22042</c:v>
                </c:pt>
                <c:pt idx="5145">
                  <c:v>22043</c:v>
                </c:pt>
                <c:pt idx="5146">
                  <c:v>22044</c:v>
                </c:pt>
                <c:pt idx="5147">
                  <c:v>22045</c:v>
                </c:pt>
                <c:pt idx="5148">
                  <c:v>22046</c:v>
                </c:pt>
                <c:pt idx="5149">
                  <c:v>22047</c:v>
                </c:pt>
                <c:pt idx="5150">
                  <c:v>22048</c:v>
                </c:pt>
                <c:pt idx="5151">
                  <c:v>22049</c:v>
                </c:pt>
                <c:pt idx="5152">
                  <c:v>22050</c:v>
                </c:pt>
                <c:pt idx="5153">
                  <c:v>22051</c:v>
                </c:pt>
                <c:pt idx="5154">
                  <c:v>22052</c:v>
                </c:pt>
                <c:pt idx="5155">
                  <c:v>22053</c:v>
                </c:pt>
                <c:pt idx="5156">
                  <c:v>22054</c:v>
                </c:pt>
                <c:pt idx="5157">
                  <c:v>22055</c:v>
                </c:pt>
                <c:pt idx="5158">
                  <c:v>22056</c:v>
                </c:pt>
                <c:pt idx="5159">
                  <c:v>22057</c:v>
                </c:pt>
                <c:pt idx="5160">
                  <c:v>22058</c:v>
                </c:pt>
                <c:pt idx="5161">
                  <c:v>22059</c:v>
                </c:pt>
                <c:pt idx="5162">
                  <c:v>22060</c:v>
                </c:pt>
                <c:pt idx="5163">
                  <c:v>22061</c:v>
                </c:pt>
                <c:pt idx="5164">
                  <c:v>22062</c:v>
                </c:pt>
                <c:pt idx="5165">
                  <c:v>22063</c:v>
                </c:pt>
                <c:pt idx="5166">
                  <c:v>22064</c:v>
                </c:pt>
                <c:pt idx="5167">
                  <c:v>22065</c:v>
                </c:pt>
                <c:pt idx="5168">
                  <c:v>22066</c:v>
                </c:pt>
                <c:pt idx="5169">
                  <c:v>22067</c:v>
                </c:pt>
                <c:pt idx="5170">
                  <c:v>22068</c:v>
                </c:pt>
                <c:pt idx="5171">
                  <c:v>22069</c:v>
                </c:pt>
                <c:pt idx="5172">
                  <c:v>22070</c:v>
                </c:pt>
                <c:pt idx="5173">
                  <c:v>22071</c:v>
                </c:pt>
                <c:pt idx="5174">
                  <c:v>22072</c:v>
                </c:pt>
                <c:pt idx="5175">
                  <c:v>22073</c:v>
                </c:pt>
                <c:pt idx="5176">
                  <c:v>22074</c:v>
                </c:pt>
                <c:pt idx="5177">
                  <c:v>22075</c:v>
                </c:pt>
                <c:pt idx="5178">
                  <c:v>22076</c:v>
                </c:pt>
                <c:pt idx="5179">
                  <c:v>22077</c:v>
                </c:pt>
                <c:pt idx="5180">
                  <c:v>22078</c:v>
                </c:pt>
                <c:pt idx="5181">
                  <c:v>22079</c:v>
                </c:pt>
                <c:pt idx="5182">
                  <c:v>22080</c:v>
                </c:pt>
                <c:pt idx="5183">
                  <c:v>22081</c:v>
                </c:pt>
                <c:pt idx="5184">
                  <c:v>22082</c:v>
                </c:pt>
                <c:pt idx="5185">
                  <c:v>22083</c:v>
                </c:pt>
                <c:pt idx="5186">
                  <c:v>22084</c:v>
                </c:pt>
                <c:pt idx="5187">
                  <c:v>22085</c:v>
                </c:pt>
                <c:pt idx="5188">
                  <c:v>22086</c:v>
                </c:pt>
                <c:pt idx="5189">
                  <c:v>22087</c:v>
                </c:pt>
                <c:pt idx="5190">
                  <c:v>22088</c:v>
                </c:pt>
                <c:pt idx="5191">
                  <c:v>22089</c:v>
                </c:pt>
                <c:pt idx="5192">
                  <c:v>22090</c:v>
                </c:pt>
                <c:pt idx="5193">
                  <c:v>22091</c:v>
                </c:pt>
                <c:pt idx="5194">
                  <c:v>22092</c:v>
                </c:pt>
                <c:pt idx="5195">
                  <c:v>22093</c:v>
                </c:pt>
                <c:pt idx="5196">
                  <c:v>22094</c:v>
                </c:pt>
                <c:pt idx="5197">
                  <c:v>22095</c:v>
                </c:pt>
                <c:pt idx="5198">
                  <c:v>22096</c:v>
                </c:pt>
                <c:pt idx="5199">
                  <c:v>22097</c:v>
                </c:pt>
                <c:pt idx="5200">
                  <c:v>22098</c:v>
                </c:pt>
                <c:pt idx="5201">
                  <c:v>22099</c:v>
                </c:pt>
                <c:pt idx="5202">
                  <c:v>22100</c:v>
                </c:pt>
                <c:pt idx="5203">
                  <c:v>22101</c:v>
                </c:pt>
                <c:pt idx="5204">
                  <c:v>22102</c:v>
                </c:pt>
                <c:pt idx="5205">
                  <c:v>22103</c:v>
                </c:pt>
                <c:pt idx="5206">
                  <c:v>22104</c:v>
                </c:pt>
                <c:pt idx="5207">
                  <c:v>22105</c:v>
                </c:pt>
                <c:pt idx="5208">
                  <c:v>22106</c:v>
                </c:pt>
                <c:pt idx="5209">
                  <c:v>22107</c:v>
                </c:pt>
                <c:pt idx="5210">
                  <c:v>22108</c:v>
                </c:pt>
                <c:pt idx="5211">
                  <c:v>22109</c:v>
                </c:pt>
                <c:pt idx="5212">
                  <c:v>22110</c:v>
                </c:pt>
                <c:pt idx="5213">
                  <c:v>22111</c:v>
                </c:pt>
                <c:pt idx="5214">
                  <c:v>22112</c:v>
                </c:pt>
                <c:pt idx="5215">
                  <c:v>22113</c:v>
                </c:pt>
                <c:pt idx="5216">
                  <c:v>22114</c:v>
                </c:pt>
                <c:pt idx="5217">
                  <c:v>22115</c:v>
                </c:pt>
                <c:pt idx="5218">
                  <c:v>22116</c:v>
                </c:pt>
                <c:pt idx="5219">
                  <c:v>22117</c:v>
                </c:pt>
                <c:pt idx="5220">
                  <c:v>22118</c:v>
                </c:pt>
                <c:pt idx="5221">
                  <c:v>22119</c:v>
                </c:pt>
                <c:pt idx="5222">
                  <c:v>22120</c:v>
                </c:pt>
                <c:pt idx="5223">
                  <c:v>22121</c:v>
                </c:pt>
                <c:pt idx="5224">
                  <c:v>22122</c:v>
                </c:pt>
                <c:pt idx="5225">
                  <c:v>22123</c:v>
                </c:pt>
                <c:pt idx="5226">
                  <c:v>22124</c:v>
                </c:pt>
                <c:pt idx="5227">
                  <c:v>22125</c:v>
                </c:pt>
                <c:pt idx="5228">
                  <c:v>22126</c:v>
                </c:pt>
                <c:pt idx="5229">
                  <c:v>22127</c:v>
                </c:pt>
                <c:pt idx="5230">
                  <c:v>22128</c:v>
                </c:pt>
                <c:pt idx="5231">
                  <c:v>22129</c:v>
                </c:pt>
                <c:pt idx="5232">
                  <c:v>22130</c:v>
                </c:pt>
                <c:pt idx="5233">
                  <c:v>22131</c:v>
                </c:pt>
                <c:pt idx="5234">
                  <c:v>22132</c:v>
                </c:pt>
                <c:pt idx="5235">
                  <c:v>22133</c:v>
                </c:pt>
                <c:pt idx="5236">
                  <c:v>22134</c:v>
                </c:pt>
                <c:pt idx="5237">
                  <c:v>22135</c:v>
                </c:pt>
                <c:pt idx="5238">
                  <c:v>22136</c:v>
                </c:pt>
                <c:pt idx="5239">
                  <c:v>22137</c:v>
                </c:pt>
                <c:pt idx="5240">
                  <c:v>22138</c:v>
                </c:pt>
                <c:pt idx="5241">
                  <c:v>22139</c:v>
                </c:pt>
                <c:pt idx="5242">
                  <c:v>22140</c:v>
                </c:pt>
                <c:pt idx="5243">
                  <c:v>22141</c:v>
                </c:pt>
                <c:pt idx="5244">
                  <c:v>22142</c:v>
                </c:pt>
                <c:pt idx="5245">
                  <c:v>22143</c:v>
                </c:pt>
                <c:pt idx="5246">
                  <c:v>22144</c:v>
                </c:pt>
                <c:pt idx="5247">
                  <c:v>22145</c:v>
                </c:pt>
                <c:pt idx="5248">
                  <c:v>22146</c:v>
                </c:pt>
                <c:pt idx="5249">
                  <c:v>22147</c:v>
                </c:pt>
                <c:pt idx="5250">
                  <c:v>22148</c:v>
                </c:pt>
                <c:pt idx="5251">
                  <c:v>22149</c:v>
                </c:pt>
                <c:pt idx="5252">
                  <c:v>22150</c:v>
                </c:pt>
                <c:pt idx="5253">
                  <c:v>22151</c:v>
                </c:pt>
                <c:pt idx="5254">
                  <c:v>22152</c:v>
                </c:pt>
                <c:pt idx="5255">
                  <c:v>22153</c:v>
                </c:pt>
                <c:pt idx="5256">
                  <c:v>22154</c:v>
                </c:pt>
                <c:pt idx="5257">
                  <c:v>22155</c:v>
                </c:pt>
                <c:pt idx="5258">
                  <c:v>22156</c:v>
                </c:pt>
                <c:pt idx="5259">
                  <c:v>22157</c:v>
                </c:pt>
                <c:pt idx="5260">
                  <c:v>22158</c:v>
                </c:pt>
                <c:pt idx="5261">
                  <c:v>22159</c:v>
                </c:pt>
                <c:pt idx="5262">
                  <c:v>22160</c:v>
                </c:pt>
                <c:pt idx="5263">
                  <c:v>22161</c:v>
                </c:pt>
                <c:pt idx="5264">
                  <c:v>22162</c:v>
                </c:pt>
                <c:pt idx="5265">
                  <c:v>22163</c:v>
                </c:pt>
                <c:pt idx="5266">
                  <c:v>22164</c:v>
                </c:pt>
                <c:pt idx="5267">
                  <c:v>22165</c:v>
                </c:pt>
                <c:pt idx="5268">
                  <c:v>22166</c:v>
                </c:pt>
                <c:pt idx="5269">
                  <c:v>22167</c:v>
                </c:pt>
                <c:pt idx="5270">
                  <c:v>22168</c:v>
                </c:pt>
                <c:pt idx="5271">
                  <c:v>22169</c:v>
                </c:pt>
                <c:pt idx="5272">
                  <c:v>22170</c:v>
                </c:pt>
                <c:pt idx="5273">
                  <c:v>22171</c:v>
                </c:pt>
                <c:pt idx="5274">
                  <c:v>22172</c:v>
                </c:pt>
                <c:pt idx="5275">
                  <c:v>22173</c:v>
                </c:pt>
                <c:pt idx="5276">
                  <c:v>22174</c:v>
                </c:pt>
                <c:pt idx="5277">
                  <c:v>22175</c:v>
                </c:pt>
                <c:pt idx="5278">
                  <c:v>22176</c:v>
                </c:pt>
                <c:pt idx="5279">
                  <c:v>22177</c:v>
                </c:pt>
                <c:pt idx="5280">
                  <c:v>22178</c:v>
                </c:pt>
                <c:pt idx="5281">
                  <c:v>22179</c:v>
                </c:pt>
                <c:pt idx="5282">
                  <c:v>22180</c:v>
                </c:pt>
                <c:pt idx="5283">
                  <c:v>22181</c:v>
                </c:pt>
                <c:pt idx="5284">
                  <c:v>22182</c:v>
                </c:pt>
                <c:pt idx="5285">
                  <c:v>22183</c:v>
                </c:pt>
                <c:pt idx="5286">
                  <c:v>22184</c:v>
                </c:pt>
                <c:pt idx="5287">
                  <c:v>22185</c:v>
                </c:pt>
                <c:pt idx="5288">
                  <c:v>22186</c:v>
                </c:pt>
                <c:pt idx="5289">
                  <c:v>22187</c:v>
                </c:pt>
                <c:pt idx="5290">
                  <c:v>22188</c:v>
                </c:pt>
                <c:pt idx="5291">
                  <c:v>22189</c:v>
                </c:pt>
                <c:pt idx="5292">
                  <c:v>22190</c:v>
                </c:pt>
                <c:pt idx="5293">
                  <c:v>22191</c:v>
                </c:pt>
                <c:pt idx="5294">
                  <c:v>22192</c:v>
                </c:pt>
                <c:pt idx="5295">
                  <c:v>22193</c:v>
                </c:pt>
                <c:pt idx="5296">
                  <c:v>22194</c:v>
                </c:pt>
                <c:pt idx="5297">
                  <c:v>22195</c:v>
                </c:pt>
                <c:pt idx="5298">
                  <c:v>22196</c:v>
                </c:pt>
                <c:pt idx="5299">
                  <c:v>22197</c:v>
                </c:pt>
                <c:pt idx="5300">
                  <c:v>22198</c:v>
                </c:pt>
                <c:pt idx="5301">
                  <c:v>22199</c:v>
                </c:pt>
                <c:pt idx="5302">
                  <c:v>22200</c:v>
                </c:pt>
                <c:pt idx="5303">
                  <c:v>22201</c:v>
                </c:pt>
                <c:pt idx="5304">
                  <c:v>22202</c:v>
                </c:pt>
                <c:pt idx="5305">
                  <c:v>22203</c:v>
                </c:pt>
                <c:pt idx="5306">
                  <c:v>22204</c:v>
                </c:pt>
                <c:pt idx="5307">
                  <c:v>22205</c:v>
                </c:pt>
                <c:pt idx="5308">
                  <c:v>22206</c:v>
                </c:pt>
                <c:pt idx="5309">
                  <c:v>22207</c:v>
                </c:pt>
                <c:pt idx="5310">
                  <c:v>22208</c:v>
                </c:pt>
                <c:pt idx="5311">
                  <c:v>22209</c:v>
                </c:pt>
                <c:pt idx="5312">
                  <c:v>22210</c:v>
                </c:pt>
                <c:pt idx="5313">
                  <c:v>22211</c:v>
                </c:pt>
                <c:pt idx="5314">
                  <c:v>22212</c:v>
                </c:pt>
                <c:pt idx="5315">
                  <c:v>22213</c:v>
                </c:pt>
                <c:pt idx="5316">
                  <c:v>22214</c:v>
                </c:pt>
                <c:pt idx="5317">
                  <c:v>22215</c:v>
                </c:pt>
                <c:pt idx="5318">
                  <c:v>22216</c:v>
                </c:pt>
                <c:pt idx="5319">
                  <c:v>22217</c:v>
                </c:pt>
                <c:pt idx="5320">
                  <c:v>22218</c:v>
                </c:pt>
                <c:pt idx="5321">
                  <c:v>22219</c:v>
                </c:pt>
                <c:pt idx="5322">
                  <c:v>22220</c:v>
                </c:pt>
                <c:pt idx="5323">
                  <c:v>22221</c:v>
                </c:pt>
                <c:pt idx="5324">
                  <c:v>22222</c:v>
                </c:pt>
                <c:pt idx="5325">
                  <c:v>22223</c:v>
                </c:pt>
                <c:pt idx="5326">
                  <c:v>22224</c:v>
                </c:pt>
                <c:pt idx="5327">
                  <c:v>22225</c:v>
                </c:pt>
                <c:pt idx="5328">
                  <c:v>22226</c:v>
                </c:pt>
                <c:pt idx="5329">
                  <c:v>22227</c:v>
                </c:pt>
                <c:pt idx="5330">
                  <c:v>22228</c:v>
                </c:pt>
                <c:pt idx="5331">
                  <c:v>22229</c:v>
                </c:pt>
                <c:pt idx="5332">
                  <c:v>22230</c:v>
                </c:pt>
                <c:pt idx="5333">
                  <c:v>22231</c:v>
                </c:pt>
                <c:pt idx="5334">
                  <c:v>22232</c:v>
                </c:pt>
                <c:pt idx="5335">
                  <c:v>22233</c:v>
                </c:pt>
                <c:pt idx="5336">
                  <c:v>22234</c:v>
                </c:pt>
                <c:pt idx="5337">
                  <c:v>22235</c:v>
                </c:pt>
                <c:pt idx="5338">
                  <c:v>22236</c:v>
                </c:pt>
                <c:pt idx="5339">
                  <c:v>22237</c:v>
                </c:pt>
                <c:pt idx="5340">
                  <c:v>22238</c:v>
                </c:pt>
                <c:pt idx="5341">
                  <c:v>22239</c:v>
                </c:pt>
                <c:pt idx="5342">
                  <c:v>22240</c:v>
                </c:pt>
                <c:pt idx="5343">
                  <c:v>22241</c:v>
                </c:pt>
                <c:pt idx="5344">
                  <c:v>22242</c:v>
                </c:pt>
                <c:pt idx="5345">
                  <c:v>22243</c:v>
                </c:pt>
                <c:pt idx="5346">
                  <c:v>22244</c:v>
                </c:pt>
                <c:pt idx="5347">
                  <c:v>22245</c:v>
                </c:pt>
                <c:pt idx="5348">
                  <c:v>22246</c:v>
                </c:pt>
                <c:pt idx="5349">
                  <c:v>22247</c:v>
                </c:pt>
                <c:pt idx="5350">
                  <c:v>22248</c:v>
                </c:pt>
                <c:pt idx="5351">
                  <c:v>22249</c:v>
                </c:pt>
                <c:pt idx="5352">
                  <c:v>22250</c:v>
                </c:pt>
                <c:pt idx="5353">
                  <c:v>22251</c:v>
                </c:pt>
                <c:pt idx="5354">
                  <c:v>22252</c:v>
                </c:pt>
                <c:pt idx="5355">
                  <c:v>22253</c:v>
                </c:pt>
                <c:pt idx="5356">
                  <c:v>22254</c:v>
                </c:pt>
                <c:pt idx="5357">
                  <c:v>22255</c:v>
                </c:pt>
                <c:pt idx="5358">
                  <c:v>22256</c:v>
                </c:pt>
                <c:pt idx="5359">
                  <c:v>22257</c:v>
                </c:pt>
                <c:pt idx="5360">
                  <c:v>22258</c:v>
                </c:pt>
                <c:pt idx="5361">
                  <c:v>22259</c:v>
                </c:pt>
                <c:pt idx="5362">
                  <c:v>22260</c:v>
                </c:pt>
                <c:pt idx="5363">
                  <c:v>22261</c:v>
                </c:pt>
                <c:pt idx="5364">
                  <c:v>22262</c:v>
                </c:pt>
                <c:pt idx="5365">
                  <c:v>22263</c:v>
                </c:pt>
                <c:pt idx="5366">
                  <c:v>22264</c:v>
                </c:pt>
                <c:pt idx="5367">
                  <c:v>22265</c:v>
                </c:pt>
                <c:pt idx="5368">
                  <c:v>22266</c:v>
                </c:pt>
                <c:pt idx="5369">
                  <c:v>22267</c:v>
                </c:pt>
                <c:pt idx="5370">
                  <c:v>22268</c:v>
                </c:pt>
                <c:pt idx="5371">
                  <c:v>22269</c:v>
                </c:pt>
                <c:pt idx="5372">
                  <c:v>22270</c:v>
                </c:pt>
                <c:pt idx="5373">
                  <c:v>22271</c:v>
                </c:pt>
                <c:pt idx="5374">
                  <c:v>22272</c:v>
                </c:pt>
                <c:pt idx="5375">
                  <c:v>22273</c:v>
                </c:pt>
                <c:pt idx="5376">
                  <c:v>22274</c:v>
                </c:pt>
                <c:pt idx="5377">
                  <c:v>22275</c:v>
                </c:pt>
                <c:pt idx="5378">
                  <c:v>22276</c:v>
                </c:pt>
                <c:pt idx="5379">
                  <c:v>22277</c:v>
                </c:pt>
                <c:pt idx="5380">
                  <c:v>22278</c:v>
                </c:pt>
                <c:pt idx="5381">
                  <c:v>22279</c:v>
                </c:pt>
                <c:pt idx="5382">
                  <c:v>22280</c:v>
                </c:pt>
                <c:pt idx="5383">
                  <c:v>22281</c:v>
                </c:pt>
                <c:pt idx="5384">
                  <c:v>22282</c:v>
                </c:pt>
                <c:pt idx="5385">
                  <c:v>22283</c:v>
                </c:pt>
                <c:pt idx="5386">
                  <c:v>22284</c:v>
                </c:pt>
                <c:pt idx="5387">
                  <c:v>22285</c:v>
                </c:pt>
                <c:pt idx="5388">
                  <c:v>22286</c:v>
                </c:pt>
                <c:pt idx="5389">
                  <c:v>22287</c:v>
                </c:pt>
                <c:pt idx="5390">
                  <c:v>22288</c:v>
                </c:pt>
                <c:pt idx="5391">
                  <c:v>22289</c:v>
                </c:pt>
                <c:pt idx="5392">
                  <c:v>22290</c:v>
                </c:pt>
                <c:pt idx="5393">
                  <c:v>22291</c:v>
                </c:pt>
                <c:pt idx="5394">
                  <c:v>22292</c:v>
                </c:pt>
                <c:pt idx="5395">
                  <c:v>22293</c:v>
                </c:pt>
                <c:pt idx="5396">
                  <c:v>22294</c:v>
                </c:pt>
                <c:pt idx="5397">
                  <c:v>22295</c:v>
                </c:pt>
                <c:pt idx="5398">
                  <c:v>22296</c:v>
                </c:pt>
                <c:pt idx="5399">
                  <c:v>22297</c:v>
                </c:pt>
                <c:pt idx="5400">
                  <c:v>22298</c:v>
                </c:pt>
                <c:pt idx="5401">
                  <c:v>22299</c:v>
                </c:pt>
                <c:pt idx="5402">
                  <c:v>22300</c:v>
                </c:pt>
                <c:pt idx="5403">
                  <c:v>22301</c:v>
                </c:pt>
                <c:pt idx="5404">
                  <c:v>22302</c:v>
                </c:pt>
                <c:pt idx="5405">
                  <c:v>22303</c:v>
                </c:pt>
                <c:pt idx="5406">
                  <c:v>22304</c:v>
                </c:pt>
                <c:pt idx="5407">
                  <c:v>22305</c:v>
                </c:pt>
                <c:pt idx="5408">
                  <c:v>22306</c:v>
                </c:pt>
                <c:pt idx="5409">
                  <c:v>22307</c:v>
                </c:pt>
                <c:pt idx="5410">
                  <c:v>22308</c:v>
                </c:pt>
                <c:pt idx="5411">
                  <c:v>22309</c:v>
                </c:pt>
                <c:pt idx="5412">
                  <c:v>22310</c:v>
                </c:pt>
                <c:pt idx="5413">
                  <c:v>22311</c:v>
                </c:pt>
                <c:pt idx="5414">
                  <c:v>22312</c:v>
                </c:pt>
                <c:pt idx="5415">
                  <c:v>22313</c:v>
                </c:pt>
                <c:pt idx="5416">
                  <c:v>22314</c:v>
                </c:pt>
                <c:pt idx="5417">
                  <c:v>22315</c:v>
                </c:pt>
                <c:pt idx="5418">
                  <c:v>22316</c:v>
                </c:pt>
                <c:pt idx="5419">
                  <c:v>22317</c:v>
                </c:pt>
                <c:pt idx="5420">
                  <c:v>22318</c:v>
                </c:pt>
                <c:pt idx="5421">
                  <c:v>22319</c:v>
                </c:pt>
                <c:pt idx="5422">
                  <c:v>22320</c:v>
                </c:pt>
                <c:pt idx="5423">
                  <c:v>22321</c:v>
                </c:pt>
                <c:pt idx="5424">
                  <c:v>22322</c:v>
                </c:pt>
                <c:pt idx="5425">
                  <c:v>22323</c:v>
                </c:pt>
                <c:pt idx="5426">
                  <c:v>22324</c:v>
                </c:pt>
                <c:pt idx="5427">
                  <c:v>22325</c:v>
                </c:pt>
                <c:pt idx="5428">
                  <c:v>22326</c:v>
                </c:pt>
                <c:pt idx="5429">
                  <c:v>22327</c:v>
                </c:pt>
                <c:pt idx="5430">
                  <c:v>22328</c:v>
                </c:pt>
                <c:pt idx="5431">
                  <c:v>22329</c:v>
                </c:pt>
                <c:pt idx="5432">
                  <c:v>22330</c:v>
                </c:pt>
                <c:pt idx="5433">
                  <c:v>22331</c:v>
                </c:pt>
                <c:pt idx="5434">
                  <c:v>22332</c:v>
                </c:pt>
                <c:pt idx="5435">
                  <c:v>22333</c:v>
                </c:pt>
                <c:pt idx="5436">
                  <c:v>22334</c:v>
                </c:pt>
                <c:pt idx="5437">
                  <c:v>22335</c:v>
                </c:pt>
                <c:pt idx="5438">
                  <c:v>22336</c:v>
                </c:pt>
                <c:pt idx="5439">
                  <c:v>22337</c:v>
                </c:pt>
                <c:pt idx="5440">
                  <c:v>22338</c:v>
                </c:pt>
                <c:pt idx="5441">
                  <c:v>22339</c:v>
                </c:pt>
                <c:pt idx="5442">
                  <c:v>22340</c:v>
                </c:pt>
                <c:pt idx="5443">
                  <c:v>22341</c:v>
                </c:pt>
                <c:pt idx="5444">
                  <c:v>22342</c:v>
                </c:pt>
                <c:pt idx="5445">
                  <c:v>22343</c:v>
                </c:pt>
                <c:pt idx="5446">
                  <c:v>22344</c:v>
                </c:pt>
                <c:pt idx="5447">
                  <c:v>22345</c:v>
                </c:pt>
                <c:pt idx="5448">
                  <c:v>22346</c:v>
                </c:pt>
                <c:pt idx="5449">
                  <c:v>22347</c:v>
                </c:pt>
                <c:pt idx="5450">
                  <c:v>22348</c:v>
                </c:pt>
                <c:pt idx="5451">
                  <c:v>22349</c:v>
                </c:pt>
                <c:pt idx="5452">
                  <c:v>22350</c:v>
                </c:pt>
                <c:pt idx="5453">
                  <c:v>22351</c:v>
                </c:pt>
                <c:pt idx="5454">
                  <c:v>22352</c:v>
                </c:pt>
                <c:pt idx="5455">
                  <c:v>22353</c:v>
                </c:pt>
                <c:pt idx="5456">
                  <c:v>22354</c:v>
                </c:pt>
                <c:pt idx="5457">
                  <c:v>22355</c:v>
                </c:pt>
                <c:pt idx="5458">
                  <c:v>22356</c:v>
                </c:pt>
                <c:pt idx="5459">
                  <c:v>22357</c:v>
                </c:pt>
                <c:pt idx="5460">
                  <c:v>22358</c:v>
                </c:pt>
                <c:pt idx="5461">
                  <c:v>22359</c:v>
                </c:pt>
                <c:pt idx="5462">
                  <c:v>22360</c:v>
                </c:pt>
                <c:pt idx="5463">
                  <c:v>22361</c:v>
                </c:pt>
                <c:pt idx="5464">
                  <c:v>22362</c:v>
                </c:pt>
                <c:pt idx="5465">
                  <c:v>22363</c:v>
                </c:pt>
                <c:pt idx="5466">
                  <c:v>22364</c:v>
                </c:pt>
                <c:pt idx="5467">
                  <c:v>22365</c:v>
                </c:pt>
                <c:pt idx="5468">
                  <c:v>22366</c:v>
                </c:pt>
                <c:pt idx="5469">
                  <c:v>22367</c:v>
                </c:pt>
                <c:pt idx="5470">
                  <c:v>22368</c:v>
                </c:pt>
                <c:pt idx="5471">
                  <c:v>22369</c:v>
                </c:pt>
                <c:pt idx="5472">
                  <c:v>22370</c:v>
                </c:pt>
                <c:pt idx="5473">
                  <c:v>22371</c:v>
                </c:pt>
                <c:pt idx="5474">
                  <c:v>22372</c:v>
                </c:pt>
                <c:pt idx="5475">
                  <c:v>22373</c:v>
                </c:pt>
                <c:pt idx="5476">
                  <c:v>22374</c:v>
                </c:pt>
                <c:pt idx="5477">
                  <c:v>22375</c:v>
                </c:pt>
                <c:pt idx="5478">
                  <c:v>22376</c:v>
                </c:pt>
                <c:pt idx="5479">
                  <c:v>22377</c:v>
                </c:pt>
                <c:pt idx="5480">
                  <c:v>22378</c:v>
                </c:pt>
                <c:pt idx="5481">
                  <c:v>22379</c:v>
                </c:pt>
                <c:pt idx="5482">
                  <c:v>22380</c:v>
                </c:pt>
                <c:pt idx="5483">
                  <c:v>22381</c:v>
                </c:pt>
                <c:pt idx="5484">
                  <c:v>22382</c:v>
                </c:pt>
                <c:pt idx="5485">
                  <c:v>22383</c:v>
                </c:pt>
                <c:pt idx="5486">
                  <c:v>22384</c:v>
                </c:pt>
                <c:pt idx="5487">
                  <c:v>22385</c:v>
                </c:pt>
                <c:pt idx="5488">
                  <c:v>22386</c:v>
                </c:pt>
                <c:pt idx="5489">
                  <c:v>22387</c:v>
                </c:pt>
                <c:pt idx="5490">
                  <c:v>22388</c:v>
                </c:pt>
                <c:pt idx="5491">
                  <c:v>22389</c:v>
                </c:pt>
                <c:pt idx="5492">
                  <c:v>22390</c:v>
                </c:pt>
                <c:pt idx="5493">
                  <c:v>22391</c:v>
                </c:pt>
                <c:pt idx="5494">
                  <c:v>22392</c:v>
                </c:pt>
                <c:pt idx="5495">
                  <c:v>22393</c:v>
                </c:pt>
                <c:pt idx="5496">
                  <c:v>22394</c:v>
                </c:pt>
                <c:pt idx="5497">
                  <c:v>22395</c:v>
                </c:pt>
                <c:pt idx="5498">
                  <c:v>22396</c:v>
                </c:pt>
                <c:pt idx="5499">
                  <c:v>22397</c:v>
                </c:pt>
                <c:pt idx="5500">
                  <c:v>22398</c:v>
                </c:pt>
                <c:pt idx="5501">
                  <c:v>22399</c:v>
                </c:pt>
                <c:pt idx="5502">
                  <c:v>22400</c:v>
                </c:pt>
                <c:pt idx="5503">
                  <c:v>22401</c:v>
                </c:pt>
                <c:pt idx="5504">
                  <c:v>22402</c:v>
                </c:pt>
                <c:pt idx="5505">
                  <c:v>22403</c:v>
                </c:pt>
                <c:pt idx="5506">
                  <c:v>22404</c:v>
                </c:pt>
                <c:pt idx="5507">
                  <c:v>22405</c:v>
                </c:pt>
                <c:pt idx="5508">
                  <c:v>22406</c:v>
                </c:pt>
                <c:pt idx="5509">
                  <c:v>22407</c:v>
                </c:pt>
                <c:pt idx="5510">
                  <c:v>22408</c:v>
                </c:pt>
                <c:pt idx="5511">
                  <c:v>22409</c:v>
                </c:pt>
                <c:pt idx="5512">
                  <c:v>22410</c:v>
                </c:pt>
                <c:pt idx="5513">
                  <c:v>22411</c:v>
                </c:pt>
                <c:pt idx="5514">
                  <c:v>22412</c:v>
                </c:pt>
                <c:pt idx="5515">
                  <c:v>22413</c:v>
                </c:pt>
                <c:pt idx="5516">
                  <c:v>22414</c:v>
                </c:pt>
                <c:pt idx="5517">
                  <c:v>22415</c:v>
                </c:pt>
                <c:pt idx="5518">
                  <c:v>22416</c:v>
                </c:pt>
                <c:pt idx="5519">
                  <c:v>22417</c:v>
                </c:pt>
                <c:pt idx="5520">
                  <c:v>22418</c:v>
                </c:pt>
                <c:pt idx="5521">
                  <c:v>22419</c:v>
                </c:pt>
                <c:pt idx="5522">
                  <c:v>22420</c:v>
                </c:pt>
                <c:pt idx="5523">
                  <c:v>22421</c:v>
                </c:pt>
                <c:pt idx="5524">
                  <c:v>22422</c:v>
                </c:pt>
                <c:pt idx="5525">
                  <c:v>22423</c:v>
                </c:pt>
                <c:pt idx="5526">
                  <c:v>22424</c:v>
                </c:pt>
                <c:pt idx="5527">
                  <c:v>22425</c:v>
                </c:pt>
                <c:pt idx="5528">
                  <c:v>22426</c:v>
                </c:pt>
                <c:pt idx="5529">
                  <c:v>22427</c:v>
                </c:pt>
                <c:pt idx="5530">
                  <c:v>22428</c:v>
                </c:pt>
                <c:pt idx="5531">
                  <c:v>22429</c:v>
                </c:pt>
                <c:pt idx="5532">
                  <c:v>22430</c:v>
                </c:pt>
                <c:pt idx="5533">
                  <c:v>22431</c:v>
                </c:pt>
                <c:pt idx="5534">
                  <c:v>22432</c:v>
                </c:pt>
                <c:pt idx="5535">
                  <c:v>22433</c:v>
                </c:pt>
                <c:pt idx="5536">
                  <c:v>22434</c:v>
                </c:pt>
                <c:pt idx="5537">
                  <c:v>22435</c:v>
                </c:pt>
                <c:pt idx="5538">
                  <c:v>22436</c:v>
                </c:pt>
                <c:pt idx="5539">
                  <c:v>22437</c:v>
                </c:pt>
                <c:pt idx="5540">
                  <c:v>22438</c:v>
                </c:pt>
                <c:pt idx="5541">
                  <c:v>22439</c:v>
                </c:pt>
                <c:pt idx="5542">
                  <c:v>22440</c:v>
                </c:pt>
                <c:pt idx="5543">
                  <c:v>22441</c:v>
                </c:pt>
                <c:pt idx="5544">
                  <c:v>22442</c:v>
                </c:pt>
                <c:pt idx="5545">
                  <c:v>22443</c:v>
                </c:pt>
                <c:pt idx="5546">
                  <c:v>22444</c:v>
                </c:pt>
                <c:pt idx="5547">
                  <c:v>22445</c:v>
                </c:pt>
                <c:pt idx="5548">
                  <c:v>22446</c:v>
                </c:pt>
                <c:pt idx="5549">
                  <c:v>22447</c:v>
                </c:pt>
                <c:pt idx="5550">
                  <c:v>22448</c:v>
                </c:pt>
                <c:pt idx="5551">
                  <c:v>22449</c:v>
                </c:pt>
                <c:pt idx="5552">
                  <c:v>22450</c:v>
                </c:pt>
                <c:pt idx="5553">
                  <c:v>22451</c:v>
                </c:pt>
                <c:pt idx="5554">
                  <c:v>22452</c:v>
                </c:pt>
                <c:pt idx="5555">
                  <c:v>22453</c:v>
                </c:pt>
                <c:pt idx="5556">
                  <c:v>22454</c:v>
                </c:pt>
                <c:pt idx="5557">
                  <c:v>22455</c:v>
                </c:pt>
                <c:pt idx="5558">
                  <c:v>22456</c:v>
                </c:pt>
                <c:pt idx="5559">
                  <c:v>22457</c:v>
                </c:pt>
                <c:pt idx="5560">
                  <c:v>22458</c:v>
                </c:pt>
                <c:pt idx="5561">
                  <c:v>22459</c:v>
                </c:pt>
                <c:pt idx="5562">
                  <c:v>22460</c:v>
                </c:pt>
                <c:pt idx="5563">
                  <c:v>22461</c:v>
                </c:pt>
                <c:pt idx="5564">
                  <c:v>22462</c:v>
                </c:pt>
                <c:pt idx="5565">
                  <c:v>22463</c:v>
                </c:pt>
                <c:pt idx="5566">
                  <c:v>22464</c:v>
                </c:pt>
                <c:pt idx="5567">
                  <c:v>22465</c:v>
                </c:pt>
                <c:pt idx="5568">
                  <c:v>22466</c:v>
                </c:pt>
                <c:pt idx="5569">
                  <c:v>22467</c:v>
                </c:pt>
                <c:pt idx="5570">
                  <c:v>22468</c:v>
                </c:pt>
                <c:pt idx="5571">
                  <c:v>22469</c:v>
                </c:pt>
                <c:pt idx="5572">
                  <c:v>22470</c:v>
                </c:pt>
                <c:pt idx="5573">
                  <c:v>22471</c:v>
                </c:pt>
                <c:pt idx="5574">
                  <c:v>22472</c:v>
                </c:pt>
                <c:pt idx="5575">
                  <c:v>22473</c:v>
                </c:pt>
                <c:pt idx="5576">
                  <c:v>22474</c:v>
                </c:pt>
                <c:pt idx="5577">
                  <c:v>22475</c:v>
                </c:pt>
                <c:pt idx="5578">
                  <c:v>22476</c:v>
                </c:pt>
                <c:pt idx="5579">
                  <c:v>22477</c:v>
                </c:pt>
                <c:pt idx="5580">
                  <c:v>22478</c:v>
                </c:pt>
                <c:pt idx="5581">
                  <c:v>22479</c:v>
                </c:pt>
                <c:pt idx="5582">
                  <c:v>22480</c:v>
                </c:pt>
                <c:pt idx="5583">
                  <c:v>22481</c:v>
                </c:pt>
                <c:pt idx="5584">
                  <c:v>22482</c:v>
                </c:pt>
                <c:pt idx="5585">
                  <c:v>22483</c:v>
                </c:pt>
                <c:pt idx="5586">
                  <c:v>22484</c:v>
                </c:pt>
                <c:pt idx="5587">
                  <c:v>22485</c:v>
                </c:pt>
                <c:pt idx="5588">
                  <c:v>22486</c:v>
                </c:pt>
                <c:pt idx="5589">
                  <c:v>22487</c:v>
                </c:pt>
                <c:pt idx="5590">
                  <c:v>22488</c:v>
                </c:pt>
                <c:pt idx="5591">
                  <c:v>22489</c:v>
                </c:pt>
                <c:pt idx="5592">
                  <c:v>22490</c:v>
                </c:pt>
                <c:pt idx="5593">
                  <c:v>22491</c:v>
                </c:pt>
                <c:pt idx="5594">
                  <c:v>22492</c:v>
                </c:pt>
                <c:pt idx="5595">
                  <c:v>22493</c:v>
                </c:pt>
                <c:pt idx="5596">
                  <c:v>22494</c:v>
                </c:pt>
                <c:pt idx="5597">
                  <c:v>22495</c:v>
                </c:pt>
                <c:pt idx="5598">
                  <c:v>22496</c:v>
                </c:pt>
                <c:pt idx="5599">
                  <c:v>22497</c:v>
                </c:pt>
                <c:pt idx="5600">
                  <c:v>22498</c:v>
                </c:pt>
                <c:pt idx="5601">
                  <c:v>22499</c:v>
                </c:pt>
                <c:pt idx="5602">
                  <c:v>22500</c:v>
                </c:pt>
                <c:pt idx="5603">
                  <c:v>22501</c:v>
                </c:pt>
                <c:pt idx="5604">
                  <c:v>22502</c:v>
                </c:pt>
                <c:pt idx="5605">
                  <c:v>22503</c:v>
                </c:pt>
                <c:pt idx="5606">
                  <c:v>22504</c:v>
                </c:pt>
                <c:pt idx="5607">
                  <c:v>22505</c:v>
                </c:pt>
                <c:pt idx="5608">
                  <c:v>22506</c:v>
                </c:pt>
                <c:pt idx="5609">
                  <c:v>22507</c:v>
                </c:pt>
                <c:pt idx="5610">
                  <c:v>22508</c:v>
                </c:pt>
                <c:pt idx="5611">
                  <c:v>22509</c:v>
                </c:pt>
                <c:pt idx="5612">
                  <c:v>22510</c:v>
                </c:pt>
                <c:pt idx="5613">
                  <c:v>22511</c:v>
                </c:pt>
                <c:pt idx="5614">
                  <c:v>22512</c:v>
                </c:pt>
                <c:pt idx="5615">
                  <c:v>22513</c:v>
                </c:pt>
                <c:pt idx="5616">
                  <c:v>22514</c:v>
                </c:pt>
                <c:pt idx="5617">
                  <c:v>22515</c:v>
                </c:pt>
                <c:pt idx="5618">
                  <c:v>22516</c:v>
                </c:pt>
                <c:pt idx="5619">
                  <c:v>22517</c:v>
                </c:pt>
                <c:pt idx="5620">
                  <c:v>22518</c:v>
                </c:pt>
                <c:pt idx="5621">
                  <c:v>22519</c:v>
                </c:pt>
                <c:pt idx="5622">
                  <c:v>22520</c:v>
                </c:pt>
                <c:pt idx="5623">
                  <c:v>22521</c:v>
                </c:pt>
                <c:pt idx="5624">
                  <c:v>22522</c:v>
                </c:pt>
                <c:pt idx="5625">
                  <c:v>22523</c:v>
                </c:pt>
                <c:pt idx="5626">
                  <c:v>22524</c:v>
                </c:pt>
                <c:pt idx="5627">
                  <c:v>22525</c:v>
                </c:pt>
                <c:pt idx="5628">
                  <c:v>22526</c:v>
                </c:pt>
                <c:pt idx="5629">
                  <c:v>22527</c:v>
                </c:pt>
                <c:pt idx="5630">
                  <c:v>22528</c:v>
                </c:pt>
                <c:pt idx="5631">
                  <c:v>22529</c:v>
                </c:pt>
                <c:pt idx="5632">
                  <c:v>22530</c:v>
                </c:pt>
                <c:pt idx="5633">
                  <c:v>22531</c:v>
                </c:pt>
                <c:pt idx="5634">
                  <c:v>22532</c:v>
                </c:pt>
                <c:pt idx="5635">
                  <c:v>22533</c:v>
                </c:pt>
                <c:pt idx="5636">
                  <c:v>22534</c:v>
                </c:pt>
                <c:pt idx="5637">
                  <c:v>22535</c:v>
                </c:pt>
                <c:pt idx="5638">
                  <c:v>22536</c:v>
                </c:pt>
                <c:pt idx="5639">
                  <c:v>22537</c:v>
                </c:pt>
                <c:pt idx="5640">
                  <c:v>22538</c:v>
                </c:pt>
                <c:pt idx="5641">
                  <c:v>22539</c:v>
                </c:pt>
                <c:pt idx="5642">
                  <c:v>22540</c:v>
                </c:pt>
                <c:pt idx="5643">
                  <c:v>22541</c:v>
                </c:pt>
                <c:pt idx="5644">
                  <c:v>22542</c:v>
                </c:pt>
                <c:pt idx="5645">
                  <c:v>22543</c:v>
                </c:pt>
                <c:pt idx="5646">
                  <c:v>22544</c:v>
                </c:pt>
                <c:pt idx="5647">
                  <c:v>22545</c:v>
                </c:pt>
                <c:pt idx="5648">
                  <c:v>22546</c:v>
                </c:pt>
                <c:pt idx="5649">
                  <c:v>22547</c:v>
                </c:pt>
                <c:pt idx="5650">
                  <c:v>22548</c:v>
                </c:pt>
                <c:pt idx="5651">
                  <c:v>22549</c:v>
                </c:pt>
                <c:pt idx="5652">
                  <c:v>22550</c:v>
                </c:pt>
                <c:pt idx="5653">
                  <c:v>22551</c:v>
                </c:pt>
                <c:pt idx="5654">
                  <c:v>22552</c:v>
                </c:pt>
                <c:pt idx="5655">
                  <c:v>22553</c:v>
                </c:pt>
                <c:pt idx="5656">
                  <c:v>22554</c:v>
                </c:pt>
                <c:pt idx="5657">
                  <c:v>22555</c:v>
                </c:pt>
                <c:pt idx="5658">
                  <c:v>22556</c:v>
                </c:pt>
                <c:pt idx="5659">
                  <c:v>22557</c:v>
                </c:pt>
                <c:pt idx="5660">
                  <c:v>22558</c:v>
                </c:pt>
                <c:pt idx="5661">
                  <c:v>22559</c:v>
                </c:pt>
                <c:pt idx="5662">
                  <c:v>22560</c:v>
                </c:pt>
                <c:pt idx="5663">
                  <c:v>22561</c:v>
                </c:pt>
                <c:pt idx="5664">
                  <c:v>22562</c:v>
                </c:pt>
                <c:pt idx="5665">
                  <c:v>22563</c:v>
                </c:pt>
                <c:pt idx="5666">
                  <c:v>22564</c:v>
                </c:pt>
                <c:pt idx="5667">
                  <c:v>22565</c:v>
                </c:pt>
                <c:pt idx="5668">
                  <c:v>22566</c:v>
                </c:pt>
                <c:pt idx="5669">
                  <c:v>22567</c:v>
                </c:pt>
                <c:pt idx="5670">
                  <c:v>22568</c:v>
                </c:pt>
                <c:pt idx="5671">
                  <c:v>22569</c:v>
                </c:pt>
                <c:pt idx="5672">
                  <c:v>22570</c:v>
                </c:pt>
                <c:pt idx="5673">
                  <c:v>22571</c:v>
                </c:pt>
                <c:pt idx="5674">
                  <c:v>22572</c:v>
                </c:pt>
                <c:pt idx="5675">
                  <c:v>22573</c:v>
                </c:pt>
                <c:pt idx="5676">
                  <c:v>22574</c:v>
                </c:pt>
                <c:pt idx="5677">
                  <c:v>22575</c:v>
                </c:pt>
                <c:pt idx="5678">
                  <c:v>22576</c:v>
                </c:pt>
                <c:pt idx="5679">
                  <c:v>22577</c:v>
                </c:pt>
                <c:pt idx="5680">
                  <c:v>22578</c:v>
                </c:pt>
                <c:pt idx="5681">
                  <c:v>22579</c:v>
                </c:pt>
                <c:pt idx="5682">
                  <c:v>22580</c:v>
                </c:pt>
                <c:pt idx="5683">
                  <c:v>22581</c:v>
                </c:pt>
                <c:pt idx="5684">
                  <c:v>22582</c:v>
                </c:pt>
                <c:pt idx="5685">
                  <c:v>22583</c:v>
                </c:pt>
                <c:pt idx="5686">
                  <c:v>22584</c:v>
                </c:pt>
                <c:pt idx="5687">
                  <c:v>22585</c:v>
                </c:pt>
                <c:pt idx="5688">
                  <c:v>22586</c:v>
                </c:pt>
                <c:pt idx="5689">
                  <c:v>22587</c:v>
                </c:pt>
                <c:pt idx="5690">
                  <c:v>22588</c:v>
                </c:pt>
                <c:pt idx="5691">
                  <c:v>22589</c:v>
                </c:pt>
                <c:pt idx="5692">
                  <c:v>22590</c:v>
                </c:pt>
                <c:pt idx="5693">
                  <c:v>22591</c:v>
                </c:pt>
                <c:pt idx="5694">
                  <c:v>22592</c:v>
                </c:pt>
                <c:pt idx="5695">
                  <c:v>22593</c:v>
                </c:pt>
                <c:pt idx="5696">
                  <c:v>22594</c:v>
                </c:pt>
                <c:pt idx="5697">
                  <c:v>22595</c:v>
                </c:pt>
                <c:pt idx="5698">
                  <c:v>22596</c:v>
                </c:pt>
                <c:pt idx="5699">
                  <c:v>22597</c:v>
                </c:pt>
                <c:pt idx="5700">
                  <c:v>22598</c:v>
                </c:pt>
                <c:pt idx="5701">
                  <c:v>22599</c:v>
                </c:pt>
                <c:pt idx="5702">
                  <c:v>22600</c:v>
                </c:pt>
                <c:pt idx="5703">
                  <c:v>22601</c:v>
                </c:pt>
                <c:pt idx="5704">
                  <c:v>22602</c:v>
                </c:pt>
                <c:pt idx="5705">
                  <c:v>22603</c:v>
                </c:pt>
                <c:pt idx="5706">
                  <c:v>22604</c:v>
                </c:pt>
                <c:pt idx="5707">
                  <c:v>22605</c:v>
                </c:pt>
                <c:pt idx="5708">
                  <c:v>22606</c:v>
                </c:pt>
                <c:pt idx="5709">
                  <c:v>22607</c:v>
                </c:pt>
                <c:pt idx="5710">
                  <c:v>22608</c:v>
                </c:pt>
                <c:pt idx="5711">
                  <c:v>22609</c:v>
                </c:pt>
                <c:pt idx="5712">
                  <c:v>22610</c:v>
                </c:pt>
                <c:pt idx="5713">
                  <c:v>22611</c:v>
                </c:pt>
                <c:pt idx="5714">
                  <c:v>22612</c:v>
                </c:pt>
                <c:pt idx="5715">
                  <c:v>22613</c:v>
                </c:pt>
                <c:pt idx="5716">
                  <c:v>22614</c:v>
                </c:pt>
                <c:pt idx="5717">
                  <c:v>22615</c:v>
                </c:pt>
                <c:pt idx="5718">
                  <c:v>22616</c:v>
                </c:pt>
                <c:pt idx="5719">
                  <c:v>22617</c:v>
                </c:pt>
                <c:pt idx="5720">
                  <c:v>22618</c:v>
                </c:pt>
                <c:pt idx="5721">
                  <c:v>22619</c:v>
                </c:pt>
                <c:pt idx="5722">
                  <c:v>22620</c:v>
                </c:pt>
                <c:pt idx="5723">
                  <c:v>22621</c:v>
                </c:pt>
                <c:pt idx="5724">
                  <c:v>22622</c:v>
                </c:pt>
                <c:pt idx="5725">
                  <c:v>22623</c:v>
                </c:pt>
                <c:pt idx="5726">
                  <c:v>22624</c:v>
                </c:pt>
                <c:pt idx="5727">
                  <c:v>22625</c:v>
                </c:pt>
                <c:pt idx="5728">
                  <c:v>22626</c:v>
                </c:pt>
                <c:pt idx="5729">
                  <c:v>22627</c:v>
                </c:pt>
                <c:pt idx="5730">
                  <c:v>22628</c:v>
                </c:pt>
                <c:pt idx="5731">
                  <c:v>22629</c:v>
                </c:pt>
                <c:pt idx="5732">
                  <c:v>22630</c:v>
                </c:pt>
                <c:pt idx="5733">
                  <c:v>22631</c:v>
                </c:pt>
                <c:pt idx="5734">
                  <c:v>22632</c:v>
                </c:pt>
                <c:pt idx="5735">
                  <c:v>22633</c:v>
                </c:pt>
                <c:pt idx="5736">
                  <c:v>22634</c:v>
                </c:pt>
                <c:pt idx="5737">
                  <c:v>22635</c:v>
                </c:pt>
                <c:pt idx="5738">
                  <c:v>22636</c:v>
                </c:pt>
                <c:pt idx="5739">
                  <c:v>22637</c:v>
                </c:pt>
                <c:pt idx="5740">
                  <c:v>22638</c:v>
                </c:pt>
                <c:pt idx="5741">
                  <c:v>22639</c:v>
                </c:pt>
                <c:pt idx="5742">
                  <c:v>22640</c:v>
                </c:pt>
                <c:pt idx="5743">
                  <c:v>22641</c:v>
                </c:pt>
                <c:pt idx="5744">
                  <c:v>22642</c:v>
                </c:pt>
                <c:pt idx="5745">
                  <c:v>22643</c:v>
                </c:pt>
                <c:pt idx="5746">
                  <c:v>22644</c:v>
                </c:pt>
                <c:pt idx="5747">
                  <c:v>22645</c:v>
                </c:pt>
                <c:pt idx="5748">
                  <c:v>22646</c:v>
                </c:pt>
                <c:pt idx="5749">
                  <c:v>22647</c:v>
                </c:pt>
                <c:pt idx="5750">
                  <c:v>22648</c:v>
                </c:pt>
                <c:pt idx="5751">
                  <c:v>22649</c:v>
                </c:pt>
                <c:pt idx="5752">
                  <c:v>22650</c:v>
                </c:pt>
                <c:pt idx="5753">
                  <c:v>22651</c:v>
                </c:pt>
                <c:pt idx="5754">
                  <c:v>22652</c:v>
                </c:pt>
                <c:pt idx="5755">
                  <c:v>22653</c:v>
                </c:pt>
                <c:pt idx="5756">
                  <c:v>22654</c:v>
                </c:pt>
                <c:pt idx="5757">
                  <c:v>22655</c:v>
                </c:pt>
                <c:pt idx="5758">
                  <c:v>22656</c:v>
                </c:pt>
                <c:pt idx="5759">
                  <c:v>22657</c:v>
                </c:pt>
                <c:pt idx="5760">
                  <c:v>22658</c:v>
                </c:pt>
                <c:pt idx="5761">
                  <c:v>22659</c:v>
                </c:pt>
                <c:pt idx="5762">
                  <c:v>22660</c:v>
                </c:pt>
                <c:pt idx="5763">
                  <c:v>22661</c:v>
                </c:pt>
                <c:pt idx="5764">
                  <c:v>22662</c:v>
                </c:pt>
                <c:pt idx="5765">
                  <c:v>22663</c:v>
                </c:pt>
                <c:pt idx="5766">
                  <c:v>22664</c:v>
                </c:pt>
                <c:pt idx="5767">
                  <c:v>22665</c:v>
                </c:pt>
                <c:pt idx="5768">
                  <c:v>22666</c:v>
                </c:pt>
                <c:pt idx="5769">
                  <c:v>22667</c:v>
                </c:pt>
                <c:pt idx="5770">
                  <c:v>22668</c:v>
                </c:pt>
                <c:pt idx="5771">
                  <c:v>22669</c:v>
                </c:pt>
                <c:pt idx="5772">
                  <c:v>22670</c:v>
                </c:pt>
                <c:pt idx="5773">
                  <c:v>22671</c:v>
                </c:pt>
                <c:pt idx="5774">
                  <c:v>22672</c:v>
                </c:pt>
                <c:pt idx="5775">
                  <c:v>22673</c:v>
                </c:pt>
                <c:pt idx="5776">
                  <c:v>22674</c:v>
                </c:pt>
                <c:pt idx="5777">
                  <c:v>22675</c:v>
                </c:pt>
                <c:pt idx="5778">
                  <c:v>22676</c:v>
                </c:pt>
                <c:pt idx="5779">
                  <c:v>22677</c:v>
                </c:pt>
                <c:pt idx="5780">
                  <c:v>22678</c:v>
                </c:pt>
                <c:pt idx="5781">
                  <c:v>22679</c:v>
                </c:pt>
                <c:pt idx="5782">
                  <c:v>22680</c:v>
                </c:pt>
                <c:pt idx="5783">
                  <c:v>22681</c:v>
                </c:pt>
                <c:pt idx="5784">
                  <c:v>22682</c:v>
                </c:pt>
                <c:pt idx="5785">
                  <c:v>22683</c:v>
                </c:pt>
                <c:pt idx="5786">
                  <c:v>22684</c:v>
                </c:pt>
                <c:pt idx="5787">
                  <c:v>22685</c:v>
                </c:pt>
                <c:pt idx="5788">
                  <c:v>22686</c:v>
                </c:pt>
                <c:pt idx="5789">
                  <c:v>22687</c:v>
                </c:pt>
                <c:pt idx="5790">
                  <c:v>22688</c:v>
                </c:pt>
                <c:pt idx="5791">
                  <c:v>22689</c:v>
                </c:pt>
                <c:pt idx="5792">
                  <c:v>22690</c:v>
                </c:pt>
                <c:pt idx="5793">
                  <c:v>22691</c:v>
                </c:pt>
                <c:pt idx="5794">
                  <c:v>22692</c:v>
                </c:pt>
                <c:pt idx="5795">
                  <c:v>22693</c:v>
                </c:pt>
                <c:pt idx="5796">
                  <c:v>22694</c:v>
                </c:pt>
                <c:pt idx="5797">
                  <c:v>22695</c:v>
                </c:pt>
                <c:pt idx="5798">
                  <c:v>22696</c:v>
                </c:pt>
                <c:pt idx="5799">
                  <c:v>22697</c:v>
                </c:pt>
                <c:pt idx="5800">
                  <c:v>22698</c:v>
                </c:pt>
                <c:pt idx="5801">
                  <c:v>22699</c:v>
                </c:pt>
                <c:pt idx="5802">
                  <c:v>22700</c:v>
                </c:pt>
                <c:pt idx="5803">
                  <c:v>22701</c:v>
                </c:pt>
                <c:pt idx="5804">
                  <c:v>22702</c:v>
                </c:pt>
                <c:pt idx="5805">
                  <c:v>22703</c:v>
                </c:pt>
                <c:pt idx="5806">
                  <c:v>22704</c:v>
                </c:pt>
                <c:pt idx="5807">
                  <c:v>22705</c:v>
                </c:pt>
                <c:pt idx="5808">
                  <c:v>22706</c:v>
                </c:pt>
                <c:pt idx="5809">
                  <c:v>22707</c:v>
                </c:pt>
                <c:pt idx="5810">
                  <c:v>22708</c:v>
                </c:pt>
                <c:pt idx="5811">
                  <c:v>22709</c:v>
                </c:pt>
                <c:pt idx="5812">
                  <c:v>22710</c:v>
                </c:pt>
                <c:pt idx="5813">
                  <c:v>22711</c:v>
                </c:pt>
                <c:pt idx="5814">
                  <c:v>22712</c:v>
                </c:pt>
                <c:pt idx="5815">
                  <c:v>22713</c:v>
                </c:pt>
                <c:pt idx="5816">
                  <c:v>22714</c:v>
                </c:pt>
                <c:pt idx="5817">
                  <c:v>22715</c:v>
                </c:pt>
                <c:pt idx="5818">
                  <c:v>22716</c:v>
                </c:pt>
                <c:pt idx="5819">
                  <c:v>22717</c:v>
                </c:pt>
                <c:pt idx="5820">
                  <c:v>22718</c:v>
                </c:pt>
                <c:pt idx="5821">
                  <c:v>22719</c:v>
                </c:pt>
                <c:pt idx="5822">
                  <c:v>22720</c:v>
                </c:pt>
                <c:pt idx="5823">
                  <c:v>22721</c:v>
                </c:pt>
                <c:pt idx="5824">
                  <c:v>22722</c:v>
                </c:pt>
                <c:pt idx="5825">
                  <c:v>22723</c:v>
                </c:pt>
                <c:pt idx="5826">
                  <c:v>22724</c:v>
                </c:pt>
                <c:pt idx="5827">
                  <c:v>22725</c:v>
                </c:pt>
                <c:pt idx="5828">
                  <c:v>22726</c:v>
                </c:pt>
                <c:pt idx="5829">
                  <c:v>22727</c:v>
                </c:pt>
                <c:pt idx="5830">
                  <c:v>22728</c:v>
                </c:pt>
                <c:pt idx="5831">
                  <c:v>22729</c:v>
                </c:pt>
                <c:pt idx="5832">
                  <c:v>22730</c:v>
                </c:pt>
                <c:pt idx="5833">
                  <c:v>22731</c:v>
                </c:pt>
                <c:pt idx="5834">
                  <c:v>22732</c:v>
                </c:pt>
                <c:pt idx="5835">
                  <c:v>22733</c:v>
                </c:pt>
                <c:pt idx="5836">
                  <c:v>22734</c:v>
                </c:pt>
                <c:pt idx="5837">
                  <c:v>22735</c:v>
                </c:pt>
                <c:pt idx="5838">
                  <c:v>22736</c:v>
                </c:pt>
                <c:pt idx="5839">
                  <c:v>22737</c:v>
                </c:pt>
                <c:pt idx="5840">
                  <c:v>22738</c:v>
                </c:pt>
                <c:pt idx="5841">
                  <c:v>22739</c:v>
                </c:pt>
                <c:pt idx="5842">
                  <c:v>22740</c:v>
                </c:pt>
                <c:pt idx="5843">
                  <c:v>22741</c:v>
                </c:pt>
                <c:pt idx="5844">
                  <c:v>22742</c:v>
                </c:pt>
                <c:pt idx="5845">
                  <c:v>22743</c:v>
                </c:pt>
                <c:pt idx="5846">
                  <c:v>22744</c:v>
                </c:pt>
                <c:pt idx="5847">
                  <c:v>22745</c:v>
                </c:pt>
                <c:pt idx="5848">
                  <c:v>22746</c:v>
                </c:pt>
                <c:pt idx="5849">
                  <c:v>22747</c:v>
                </c:pt>
                <c:pt idx="5850">
                  <c:v>22748</c:v>
                </c:pt>
                <c:pt idx="5851">
                  <c:v>22749</c:v>
                </c:pt>
                <c:pt idx="5852">
                  <c:v>22750</c:v>
                </c:pt>
                <c:pt idx="5853">
                  <c:v>22751</c:v>
                </c:pt>
                <c:pt idx="5854">
                  <c:v>22752</c:v>
                </c:pt>
                <c:pt idx="5855">
                  <c:v>22753</c:v>
                </c:pt>
                <c:pt idx="5856">
                  <c:v>22754</c:v>
                </c:pt>
                <c:pt idx="5857">
                  <c:v>22755</c:v>
                </c:pt>
                <c:pt idx="5858">
                  <c:v>22756</c:v>
                </c:pt>
                <c:pt idx="5859">
                  <c:v>22757</c:v>
                </c:pt>
                <c:pt idx="5860">
                  <c:v>22758</c:v>
                </c:pt>
                <c:pt idx="5861">
                  <c:v>22759</c:v>
                </c:pt>
                <c:pt idx="5862">
                  <c:v>22760</c:v>
                </c:pt>
                <c:pt idx="5863">
                  <c:v>22761</c:v>
                </c:pt>
                <c:pt idx="5864">
                  <c:v>22762</c:v>
                </c:pt>
                <c:pt idx="5865">
                  <c:v>22763</c:v>
                </c:pt>
                <c:pt idx="5866">
                  <c:v>22764</c:v>
                </c:pt>
                <c:pt idx="5867">
                  <c:v>22765</c:v>
                </c:pt>
                <c:pt idx="5868">
                  <c:v>22766</c:v>
                </c:pt>
                <c:pt idx="5869">
                  <c:v>22767</c:v>
                </c:pt>
                <c:pt idx="5870">
                  <c:v>22768</c:v>
                </c:pt>
                <c:pt idx="5871">
                  <c:v>22769</c:v>
                </c:pt>
                <c:pt idx="5872">
                  <c:v>22770</c:v>
                </c:pt>
                <c:pt idx="5873">
                  <c:v>22771</c:v>
                </c:pt>
                <c:pt idx="5874">
                  <c:v>22772</c:v>
                </c:pt>
                <c:pt idx="5875">
                  <c:v>22773</c:v>
                </c:pt>
                <c:pt idx="5876">
                  <c:v>22774</c:v>
                </c:pt>
                <c:pt idx="5877">
                  <c:v>22775</c:v>
                </c:pt>
                <c:pt idx="5878">
                  <c:v>22776</c:v>
                </c:pt>
                <c:pt idx="5879">
                  <c:v>22777</c:v>
                </c:pt>
                <c:pt idx="5880">
                  <c:v>22778</c:v>
                </c:pt>
                <c:pt idx="5881">
                  <c:v>22779</c:v>
                </c:pt>
                <c:pt idx="5882">
                  <c:v>22780</c:v>
                </c:pt>
                <c:pt idx="5883">
                  <c:v>22781</c:v>
                </c:pt>
                <c:pt idx="5884">
                  <c:v>22782</c:v>
                </c:pt>
                <c:pt idx="5885">
                  <c:v>22783</c:v>
                </c:pt>
                <c:pt idx="5886">
                  <c:v>22784</c:v>
                </c:pt>
                <c:pt idx="5887">
                  <c:v>22785</c:v>
                </c:pt>
                <c:pt idx="5888">
                  <c:v>22786</c:v>
                </c:pt>
                <c:pt idx="5889">
                  <c:v>22787</c:v>
                </c:pt>
                <c:pt idx="5890">
                  <c:v>22788</c:v>
                </c:pt>
                <c:pt idx="5891">
                  <c:v>22789</c:v>
                </c:pt>
                <c:pt idx="5892">
                  <c:v>22790</c:v>
                </c:pt>
                <c:pt idx="5893">
                  <c:v>22791</c:v>
                </c:pt>
                <c:pt idx="5894">
                  <c:v>22792</c:v>
                </c:pt>
                <c:pt idx="5895">
                  <c:v>22793</c:v>
                </c:pt>
                <c:pt idx="5896">
                  <c:v>22794</c:v>
                </c:pt>
                <c:pt idx="5897">
                  <c:v>22795</c:v>
                </c:pt>
                <c:pt idx="5898">
                  <c:v>22796</c:v>
                </c:pt>
                <c:pt idx="5899">
                  <c:v>22797</c:v>
                </c:pt>
                <c:pt idx="5900">
                  <c:v>22798</c:v>
                </c:pt>
                <c:pt idx="5901">
                  <c:v>22799</c:v>
                </c:pt>
                <c:pt idx="5902">
                  <c:v>22800</c:v>
                </c:pt>
                <c:pt idx="5903">
                  <c:v>22801</c:v>
                </c:pt>
                <c:pt idx="5904">
                  <c:v>22802</c:v>
                </c:pt>
                <c:pt idx="5905">
                  <c:v>22803</c:v>
                </c:pt>
                <c:pt idx="5906">
                  <c:v>22804</c:v>
                </c:pt>
                <c:pt idx="5907">
                  <c:v>22805</c:v>
                </c:pt>
                <c:pt idx="5908">
                  <c:v>22806</c:v>
                </c:pt>
                <c:pt idx="5909">
                  <c:v>22807</c:v>
                </c:pt>
                <c:pt idx="5910">
                  <c:v>22808</c:v>
                </c:pt>
                <c:pt idx="5911">
                  <c:v>22809</c:v>
                </c:pt>
                <c:pt idx="5912">
                  <c:v>22810</c:v>
                </c:pt>
                <c:pt idx="5913">
                  <c:v>22811</c:v>
                </c:pt>
                <c:pt idx="5914">
                  <c:v>22812</c:v>
                </c:pt>
                <c:pt idx="5915">
                  <c:v>22813</c:v>
                </c:pt>
                <c:pt idx="5916">
                  <c:v>22814</c:v>
                </c:pt>
                <c:pt idx="5917">
                  <c:v>22815</c:v>
                </c:pt>
                <c:pt idx="5918">
                  <c:v>22816</c:v>
                </c:pt>
                <c:pt idx="5919">
                  <c:v>22817</c:v>
                </c:pt>
                <c:pt idx="5920">
                  <c:v>22818</c:v>
                </c:pt>
                <c:pt idx="5921">
                  <c:v>22819</c:v>
                </c:pt>
                <c:pt idx="5922">
                  <c:v>22820</c:v>
                </c:pt>
                <c:pt idx="5923">
                  <c:v>22821</c:v>
                </c:pt>
                <c:pt idx="5924">
                  <c:v>22822</c:v>
                </c:pt>
                <c:pt idx="5925">
                  <c:v>22823</c:v>
                </c:pt>
                <c:pt idx="5926">
                  <c:v>22824</c:v>
                </c:pt>
                <c:pt idx="5927">
                  <c:v>22825</c:v>
                </c:pt>
                <c:pt idx="5928">
                  <c:v>22826</c:v>
                </c:pt>
                <c:pt idx="5929">
                  <c:v>22827</c:v>
                </c:pt>
                <c:pt idx="5930">
                  <c:v>22828</c:v>
                </c:pt>
                <c:pt idx="5931">
                  <c:v>22829</c:v>
                </c:pt>
                <c:pt idx="5932">
                  <c:v>22830</c:v>
                </c:pt>
                <c:pt idx="5933">
                  <c:v>22831</c:v>
                </c:pt>
                <c:pt idx="5934">
                  <c:v>22832</c:v>
                </c:pt>
                <c:pt idx="5935">
                  <c:v>22833</c:v>
                </c:pt>
                <c:pt idx="5936">
                  <c:v>22834</c:v>
                </c:pt>
                <c:pt idx="5937">
                  <c:v>22835</c:v>
                </c:pt>
                <c:pt idx="5938">
                  <c:v>22836</c:v>
                </c:pt>
                <c:pt idx="5939">
                  <c:v>22837</c:v>
                </c:pt>
                <c:pt idx="5940">
                  <c:v>22838</c:v>
                </c:pt>
                <c:pt idx="5941">
                  <c:v>22839</c:v>
                </c:pt>
                <c:pt idx="5942">
                  <c:v>22840</c:v>
                </c:pt>
                <c:pt idx="5943">
                  <c:v>22841</c:v>
                </c:pt>
                <c:pt idx="5944">
                  <c:v>22842</c:v>
                </c:pt>
                <c:pt idx="5945">
                  <c:v>22843</c:v>
                </c:pt>
                <c:pt idx="5946">
                  <c:v>22844</c:v>
                </c:pt>
                <c:pt idx="5947">
                  <c:v>22845</c:v>
                </c:pt>
                <c:pt idx="5948">
                  <c:v>22846</c:v>
                </c:pt>
                <c:pt idx="5949">
                  <c:v>22847</c:v>
                </c:pt>
                <c:pt idx="5950">
                  <c:v>22848</c:v>
                </c:pt>
                <c:pt idx="5951">
                  <c:v>22849</c:v>
                </c:pt>
                <c:pt idx="5952">
                  <c:v>22850</c:v>
                </c:pt>
                <c:pt idx="5953">
                  <c:v>22851</c:v>
                </c:pt>
                <c:pt idx="5954">
                  <c:v>22852</c:v>
                </c:pt>
                <c:pt idx="5955">
                  <c:v>22853</c:v>
                </c:pt>
                <c:pt idx="5956">
                  <c:v>22854</c:v>
                </c:pt>
                <c:pt idx="5957">
                  <c:v>22855</c:v>
                </c:pt>
                <c:pt idx="5958">
                  <c:v>22856</c:v>
                </c:pt>
                <c:pt idx="5959">
                  <c:v>22857</c:v>
                </c:pt>
                <c:pt idx="5960">
                  <c:v>22858</c:v>
                </c:pt>
                <c:pt idx="5961">
                  <c:v>22859</c:v>
                </c:pt>
                <c:pt idx="5962">
                  <c:v>22860</c:v>
                </c:pt>
                <c:pt idx="5963">
                  <c:v>22861</c:v>
                </c:pt>
                <c:pt idx="5964">
                  <c:v>22862</c:v>
                </c:pt>
                <c:pt idx="5965">
                  <c:v>22863</c:v>
                </c:pt>
                <c:pt idx="5966">
                  <c:v>22864</c:v>
                </c:pt>
                <c:pt idx="5967">
                  <c:v>22865</c:v>
                </c:pt>
                <c:pt idx="5968">
                  <c:v>22866</c:v>
                </c:pt>
                <c:pt idx="5969">
                  <c:v>22867</c:v>
                </c:pt>
                <c:pt idx="5970">
                  <c:v>22868</c:v>
                </c:pt>
                <c:pt idx="5971">
                  <c:v>22869</c:v>
                </c:pt>
                <c:pt idx="5972">
                  <c:v>22870</c:v>
                </c:pt>
                <c:pt idx="5973">
                  <c:v>22871</c:v>
                </c:pt>
                <c:pt idx="5974">
                  <c:v>22872</c:v>
                </c:pt>
                <c:pt idx="5975">
                  <c:v>22873</c:v>
                </c:pt>
                <c:pt idx="5976">
                  <c:v>22874</c:v>
                </c:pt>
                <c:pt idx="5977">
                  <c:v>22875</c:v>
                </c:pt>
                <c:pt idx="5978">
                  <c:v>22876</c:v>
                </c:pt>
                <c:pt idx="5979">
                  <c:v>22877</c:v>
                </c:pt>
                <c:pt idx="5980">
                  <c:v>22878</c:v>
                </c:pt>
                <c:pt idx="5981">
                  <c:v>22879</c:v>
                </c:pt>
                <c:pt idx="5982">
                  <c:v>22880</c:v>
                </c:pt>
                <c:pt idx="5983">
                  <c:v>22881</c:v>
                </c:pt>
                <c:pt idx="5984">
                  <c:v>22882</c:v>
                </c:pt>
                <c:pt idx="5985">
                  <c:v>22883</c:v>
                </c:pt>
                <c:pt idx="5986">
                  <c:v>22884</c:v>
                </c:pt>
                <c:pt idx="5987">
                  <c:v>22885</c:v>
                </c:pt>
                <c:pt idx="5988">
                  <c:v>22886</c:v>
                </c:pt>
                <c:pt idx="5989">
                  <c:v>22887</c:v>
                </c:pt>
                <c:pt idx="5990">
                  <c:v>22888</c:v>
                </c:pt>
                <c:pt idx="5991">
                  <c:v>22889</c:v>
                </c:pt>
                <c:pt idx="5992">
                  <c:v>22890</c:v>
                </c:pt>
                <c:pt idx="5993">
                  <c:v>22891</c:v>
                </c:pt>
                <c:pt idx="5994">
                  <c:v>22892</c:v>
                </c:pt>
                <c:pt idx="5995">
                  <c:v>22893</c:v>
                </c:pt>
                <c:pt idx="5996">
                  <c:v>22894</c:v>
                </c:pt>
                <c:pt idx="5997">
                  <c:v>22895</c:v>
                </c:pt>
                <c:pt idx="5998">
                  <c:v>22896</c:v>
                </c:pt>
                <c:pt idx="5999">
                  <c:v>22897</c:v>
                </c:pt>
                <c:pt idx="6000">
                  <c:v>22898</c:v>
                </c:pt>
                <c:pt idx="6001">
                  <c:v>22899</c:v>
                </c:pt>
                <c:pt idx="6002">
                  <c:v>22900</c:v>
                </c:pt>
                <c:pt idx="6003">
                  <c:v>22901</c:v>
                </c:pt>
                <c:pt idx="6004">
                  <c:v>22902</c:v>
                </c:pt>
                <c:pt idx="6005">
                  <c:v>22903</c:v>
                </c:pt>
                <c:pt idx="6006">
                  <c:v>22904</c:v>
                </c:pt>
                <c:pt idx="6007">
                  <c:v>22905</c:v>
                </c:pt>
                <c:pt idx="6008">
                  <c:v>22906</c:v>
                </c:pt>
                <c:pt idx="6009">
                  <c:v>22907</c:v>
                </c:pt>
                <c:pt idx="6010">
                  <c:v>22908</c:v>
                </c:pt>
                <c:pt idx="6011">
                  <c:v>22909</c:v>
                </c:pt>
                <c:pt idx="6012">
                  <c:v>22910</c:v>
                </c:pt>
                <c:pt idx="6013">
                  <c:v>22911</c:v>
                </c:pt>
                <c:pt idx="6014">
                  <c:v>22912</c:v>
                </c:pt>
                <c:pt idx="6015">
                  <c:v>22913</c:v>
                </c:pt>
                <c:pt idx="6016">
                  <c:v>22914</c:v>
                </c:pt>
                <c:pt idx="6017">
                  <c:v>22915</c:v>
                </c:pt>
                <c:pt idx="6018">
                  <c:v>22916</c:v>
                </c:pt>
                <c:pt idx="6019">
                  <c:v>22917</c:v>
                </c:pt>
                <c:pt idx="6020">
                  <c:v>22918</c:v>
                </c:pt>
                <c:pt idx="6021">
                  <c:v>22919</c:v>
                </c:pt>
                <c:pt idx="6022">
                  <c:v>22920</c:v>
                </c:pt>
                <c:pt idx="6023">
                  <c:v>22921</c:v>
                </c:pt>
                <c:pt idx="6024">
                  <c:v>22922</c:v>
                </c:pt>
                <c:pt idx="6025">
                  <c:v>22923</c:v>
                </c:pt>
                <c:pt idx="6026">
                  <c:v>22924</c:v>
                </c:pt>
                <c:pt idx="6027">
                  <c:v>22925</c:v>
                </c:pt>
                <c:pt idx="6028">
                  <c:v>22926</c:v>
                </c:pt>
                <c:pt idx="6029">
                  <c:v>22927</c:v>
                </c:pt>
                <c:pt idx="6030">
                  <c:v>22928</c:v>
                </c:pt>
                <c:pt idx="6031">
                  <c:v>22929</c:v>
                </c:pt>
                <c:pt idx="6032">
                  <c:v>22930</c:v>
                </c:pt>
                <c:pt idx="6033">
                  <c:v>22931</c:v>
                </c:pt>
                <c:pt idx="6034">
                  <c:v>22932</c:v>
                </c:pt>
                <c:pt idx="6035">
                  <c:v>22933</c:v>
                </c:pt>
                <c:pt idx="6036">
                  <c:v>22934</c:v>
                </c:pt>
                <c:pt idx="6037">
                  <c:v>22935</c:v>
                </c:pt>
                <c:pt idx="6038">
                  <c:v>22936</c:v>
                </c:pt>
                <c:pt idx="6039">
                  <c:v>22937</c:v>
                </c:pt>
                <c:pt idx="6040">
                  <c:v>22938</c:v>
                </c:pt>
                <c:pt idx="6041">
                  <c:v>22939</c:v>
                </c:pt>
                <c:pt idx="6042">
                  <c:v>22940</c:v>
                </c:pt>
                <c:pt idx="6043">
                  <c:v>22941</c:v>
                </c:pt>
                <c:pt idx="6044">
                  <c:v>22942</c:v>
                </c:pt>
                <c:pt idx="6045">
                  <c:v>22943</c:v>
                </c:pt>
                <c:pt idx="6046">
                  <c:v>22944</c:v>
                </c:pt>
                <c:pt idx="6047">
                  <c:v>22945</c:v>
                </c:pt>
                <c:pt idx="6048">
                  <c:v>22946</c:v>
                </c:pt>
                <c:pt idx="6049">
                  <c:v>22947</c:v>
                </c:pt>
                <c:pt idx="6050">
                  <c:v>22948</c:v>
                </c:pt>
                <c:pt idx="6051">
                  <c:v>22949</c:v>
                </c:pt>
                <c:pt idx="6052">
                  <c:v>22950</c:v>
                </c:pt>
                <c:pt idx="6053">
                  <c:v>22951</c:v>
                </c:pt>
                <c:pt idx="6054">
                  <c:v>22952</c:v>
                </c:pt>
                <c:pt idx="6055">
                  <c:v>22953</c:v>
                </c:pt>
                <c:pt idx="6056">
                  <c:v>22954</c:v>
                </c:pt>
                <c:pt idx="6057">
                  <c:v>22955</c:v>
                </c:pt>
                <c:pt idx="6058">
                  <c:v>22956</c:v>
                </c:pt>
                <c:pt idx="6059">
                  <c:v>22957</c:v>
                </c:pt>
                <c:pt idx="6060">
                  <c:v>22958</c:v>
                </c:pt>
                <c:pt idx="6061">
                  <c:v>22959</c:v>
                </c:pt>
                <c:pt idx="6062">
                  <c:v>22960</c:v>
                </c:pt>
                <c:pt idx="6063">
                  <c:v>22961</c:v>
                </c:pt>
                <c:pt idx="6064">
                  <c:v>22962</c:v>
                </c:pt>
                <c:pt idx="6065">
                  <c:v>22963</c:v>
                </c:pt>
                <c:pt idx="6066">
                  <c:v>22964</c:v>
                </c:pt>
                <c:pt idx="6067">
                  <c:v>22965</c:v>
                </c:pt>
                <c:pt idx="6068">
                  <c:v>22966</c:v>
                </c:pt>
                <c:pt idx="6069">
                  <c:v>22967</c:v>
                </c:pt>
                <c:pt idx="6070">
                  <c:v>22968</c:v>
                </c:pt>
                <c:pt idx="6071">
                  <c:v>22969</c:v>
                </c:pt>
                <c:pt idx="6072">
                  <c:v>22970</c:v>
                </c:pt>
                <c:pt idx="6073">
                  <c:v>22971</c:v>
                </c:pt>
                <c:pt idx="6074">
                  <c:v>22972</c:v>
                </c:pt>
                <c:pt idx="6075">
                  <c:v>22973</c:v>
                </c:pt>
                <c:pt idx="6076">
                  <c:v>22974</c:v>
                </c:pt>
                <c:pt idx="6077">
                  <c:v>22975</c:v>
                </c:pt>
                <c:pt idx="6078">
                  <c:v>22976</c:v>
                </c:pt>
                <c:pt idx="6079">
                  <c:v>22977</c:v>
                </c:pt>
                <c:pt idx="6080">
                  <c:v>22978</c:v>
                </c:pt>
                <c:pt idx="6081">
                  <c:v>22979</c:v>
                </c:pt>
                <c:pt idx="6082">
                  <c:v>22980</c:v>
                </c:pt>
                <c:pt idx="6083">
                  <c:v>22981</c:v>
                </c:pt>
                <c:pt idx="6084">
                  <c:v>22982</c:v>
                </c:pt>
                <c:pt idx="6085">
                  <c:v>22983</c:v>
                </c:pt>
                <c:pt idx="6086">
                  <c:v>22984</c:v>
                </c:pt>
                <c:pt idx="6087">
                  <c:v>22985</c:v>
                </c:pt>
                <c:pt idx="6088">
                  <c:v>22986</c:v>
                </c:pt>
                <c:pt idx="6089">
                  <c:v>22987</c:v>
                </c:pt>
                <c:pt idx="6090">
                  <c:v>22988</c:v>
                </c:pt>
                <c:pt idx="6091">
                  <c:v>22989</c:v>
                </c:pt>
                <c:pt idx="6092">
                  <c:v>22990</c:v>
                </c:pt>
                <c:pt idx="6093">
                  <c:v>22991</c:v>
                </c:pt>
                <c:pt idx="6094">
                  <c:v>22992</c:v>
                </c:pt>
                <c:pt idx="6095">
                  <c:v>22993</c:v>
                </c:pt>
                <c:pt idx="6096">
                  <c:v>22994</c:v>
                </c:pt>
                <c:pt idx="6097">
                  <c:v>22995</c:v>
                </c:pt>
                <c:pt idx="6098">
                  <c:v>22996</c:v>
                </c:pt>
                <c:pt idx="6099">
                  <c:v>22997</c:v>
                </c:pt>
                <c:pt idx="6100">
                  <c:v>22998</c:v>
                </c:pt>
                <c:pt idx="6101">
                  <c:v>22999</c:v>
                </c:pt>
                <c:pt idx="6102">
                  <c:v>23000</c:v>
                </c:pt>
                <c:pt idx="6103">
                  <c:v>23001</c:v>
                </c:pt>
                <c:pt idx="6104">
                  <c:v>23002</c:v>
                </c:pt>
                <c:pt idx="6105">
                  <c:v>23003</c:v>
                </c:pt>
                <c:pt idx="6106">
                  <c:v>23004</c:v>
                </c:pt>
                <c:pt idx="6107">
                  <c:v>23005</c:v>
                </c:pt>
                <c:pt idx="6108">
                  <c:v>23006</c:v>
                </c:pt>
                <c:pt idx="6109">
                  <c:v>23007</c:v>
                </c:pt>
                <c:pt idx="6110">
                  <c:v>23008</c:v>
                </c:pt>
                <c:pt idx="6111">
                  <c:v>23009</c:v>
                </c:pt>
                <c:pt idx="6112">
                  <c:v>23010</c:v>
                </c:pt>
                <c:pt idx="6113">
                  <c:v>23011</c:v>
                </c:pt>
                <c:pt idx="6114">
                  <c:v>23012</c:v>
                </c:pt>
                <c:pt idx="6115">
                  <c:v>23013</c:v>
                </c:pt>
                <c:pt idx="6116">
                  <c:v>23014</c:v>
                </c:pt>
                <c:pt idx="6117">
                  <c:v>23015</c:v>
                </c:pt>
                <c:pt idx="6118">
                  <c:v>23016</c:v>
                </c:pt>
                <c:pt idx="6119">
                  <c:v>23017</c:v>
                </c:pt>
                <c:pt idx="6120">
                  <c:v>23018</c:v>
                </c:pt>
                <c:pt idx="6121">
                  <c:v>23019</c:v>
                </c:pt>
                <c:pt idx="6122">
                  <c:v>23020</c:v>
                </c:pt>
                <c:pt idx="6123">
                  <c:v>23021</c:v>
                </c:pt>
                <c:pt idx="6124">
                  <c:v>23022</c:v>
                </c:pt>
                <c:pt idx="6125">
                  <c:v>23023</c:v>
                </c:pt>
                <c:pt idx="6126">
                  <c:v>23024</c:v>
                </c:pt>
                <c:pt idx="6127">
                  <c:v>23025</c:v>
                </c:pt>
                <c:pt idx="6128">
                  <c:v>23026</c:v>
                </c:pt>
                <c:pt idx="6129">
                  <c:v>23027</c:v>
                </c:pt>
                <c:pt idx="6130">
                  <c:v>23028</c:v>
                </c:pt>
                <c:pt idx="6131">
                  <c:v>23029</c:v>
                </c:pt>
                <c:pt idx="6132">
                  <c:v>23030</c:v>
                </c:pt>
                <c:pt idx="6133">
                  <c:v>23031</c:v>
                </c:pt>
                <c:pt idx="6134">
                  <c:v>23032</c:v>
                </c:pt>
                <c:pt idx="6135">
                  <c:v>23033</c:v>
                </c:pt>
                <c:pt idx="6136">
                  <c:v>23034</c:v>
                </c:pt>
                <c:pt idx="6137">
                  <c:v>23035</c:v>
                </c:pt>
                <c:pt idx="6138">
                  <c:v>23036</c:v>
                </c:pt>
                <c:pt idx="6139">
                  <c:v>23037</c:v>
                </c:pt>
                <c:pt idx="6140">
                  <c:v>23038</c:v>
                </c:pt>
                <c:pt idx="6141">
                  <c:v>23039</c:v>
                </c:pt>
                <c:pt idx="6142">
                  <c:v>23040</c:v>
                </c:pt>
                <c:pt idx="6143">
                  <c:v>23041</c:v>
                </c:pt>
                <c:pt idx="6144">
                  <c:v>23042</c:v>
                </c:pt>
                <c:pt idx="6145">
                  <c:v>23043</c:v>
                </c:pt>
                <c:pt idx="6146">
                  <c:v>23044</c:v>
                </c:pt>
                <c:pt idx="6147">
                  <c:v>23045</c:v>
                </c:pt>
                <c:pt idx="6148">
                  <c:v>23046</c:v>
                </c:pt>
                <c:pt idx="6149">
                  <c:v>23047</c:v>
                </c:pt>
                <c:pt idx="6150">
                  <c:v>23048</c:v>
                </c:pt>
                <c:pt idx="6151">
                  <c:v>23049</c:v>
                </c:pt>
                <c:pt idx="6152">
                  <c:v>23050</c:v>
                </c:pt>
                <c:pt idx="6153">
                  <c:v>23051</c:v>
                </c:pt>
                <c:pt idx="6154">
                  <c:v>23052</c:v>
                </c:pt>
                <c:pt idx="6155">
                  <c:v>23053</c:v>
                </c:pt>
                <c:pt idx="6156">
                  <c:v>23054</c:v>
                </c:pt>
                <c:pt idx="6157">
                  <c:v>23055</c:v>
                </c:pt>
                <c:pt idx="6158">
                  <c:v>23056</c:v>
                </c:pt>
                <c:pt idx="6159">
                  <c:v>23057</c:v>
                </c:pt>
                <c:pt idx="6160">
                  <c:v>23058</c:v>
                </c:pt>
                <c:pt idx="6161">
                  <c:v>23059</c:v>
                </c:pt>
                <c:pt idx="6162">
                  <c:v>23060</c:v>
                </c:pt>
                <c:pt idx="6163">
                  <c:v>23061</c:v>
                </c:pt>
                <c:pt idx="6164">
                  <c:v>23062</c:v>
                </c:pt>
                <c:pt idx="6165">
                  <c:v>23063</c:v>
                </c:pt>
                <c:pt idx="6166">
                  <c:v>23064</c:v>
                </c:pt>
                <c:pt idx="6167">
                  <c:v>23065</c:v>
                </c:pt>
                <c:pt idx="6168">
                  <c:v>23066</c:v>
                </c:pt>
                <c:pt idx="6169">
                  <c:v>23067</c:v>
                </c:pt>
                <c:pt idx="6170">
                  <c:v>23068</c:v>
                </c:pt>
                <c:pt idx="6171">
                  <c:v>23069</c:v>
                </c:pt>
                <c:pt idx="6172">
                  <c:v>23070</c:v>
                </c:pt>
                <c:pt idx="6173">
                  <c:v>23071</c:v>
                </c:pt>
                <c:pt idx="6174">
                  <c:v>23072</c:v>
                </c:pt>
                <c:pt idx="6175">
                  <c:v>23073</c:v>
                </c:pt>
                <c:pt idx="6176">
                  <c:v>23074</c:v>
                </c:pt>
                <c:pt idx="6177">
                  <c:v>23075</c:v>
                </c:pt>
                <c:pt idx="6178">
                  <c:v>23076</c:v>
                </c:pt>
                <c:pt idx="6179">
                  <c:v>23077</c:v>
                </c:pt>
                <c:pt idx="6180">
                  <c:v>23078</c:v>
                </c:pt>
                <c:pt idx="6181">
                  <c:v>23079</c:v>
                </c:pt>
                <c:pt idx="6182">
                  <c:v>23080</c:v>
                </c:pt>
                <c:pt idx="6183">
                  <c:v>23081</c:v>
                </c:pt>
                <c:pt idx="6184">
                  <c:v>23082</c:v>
                </c:pt>
                <c:pt idx="6185">
                  <c:v>23083</c:v>
                </c:pt>
                <c:pt idx="6186">
                  <c:v>23084</c:v>
                </c:pt>
                <c:pt idx="6187">
                  <c:v>23085</c:v>
                </c:pt>
                <c:pt idx="6188">
                  <c:v>23086</c:v>
                </c:pt>
                <c:pt idx="6189">
                  <c:v>23087</c:v>
                </c:pt>
                <c:pt idx="6190">
                  <c:v>23088</c:v>
                </c:pt>
                <c:pt idx="6191">
                  <c:v>23089</c:v>
                </c:pt>
                <c:pt idx="6192">
                  <c:v>23090</c:v>
                </c:pt>
                <c:pt idx="6193">
                  <c:v>23091</c:v>
                </c:pt>
                <c:pt idx="6194">
                  <c:v>23092</c:v>
                </c:pt>
                <c:pt idx="6195">
                  <c:v>23093</c:v>
                </c:pt>
                <c:pt idx="6196">
                  <c:v>23094</c:v>
                </c:pt>
                <c:pt idx="6197">
                  <c:v>23095</c:v>
                </c:pt>
                <c:pt idx="6198">
                  <c:v>23096</c:v>
                </c:pt>
                <c:pt idx="6199">
                  <c:v>23097</c:v>
                </c:pt>
                <c:pt idx="6200">
                  <c:v>23098</c:v>
                </c:pt>
                <c:pt idx="6201">
                  <c:v>23099</c:v>
                </c:pt>
                <c:pt idx="6202">
                  <c:v>23100</c:v>
                </c:pt>
                <c:pt idx="6203">
                  <c:v>23101</c:v>
                </c:pt>
                <c:pt idx="6204">
                  <c:v>23102</c:v>
                </c:pt>
                <c:pt idx="6205">
                  <c:v>23103</c:v>
                </c:pt>
                <c:pt idx="6206">
                  <c:v>23104</c:v>
                </c:pt>
                <c:pt idx="6207">
                  <c:v>23105</c:v>
                </c:pt>
                <c:pt idx="6208">
                  <c:v>23106</c:v>
                </c:pt>
                <c:pt idx="6209">
                  <c:v>23107</c:v>
                </c:pt>
                <c:pt idx="6210">
                  <c:v>23108</c:v>
                </c:pt>
                <c:pt idx="6211">
                  <c:v>23109</c:v>
                </c:pt>
                <c:pt idx="6212">
                  <c:v>23110</c:v>
                </c:pt>
                <c:pt idx="6213">
                  <c:v>23111</c:v>
                </c:pt>
                <c:pt idx="6214">
                  <c:v>23112</c:v>
                </c:pt>
                <c:pt idx="6215">
                  <c:v>23113</c:v>
                </c:pt>
                <c:pt idx="6216">
                  <c:v>23114</c:v>
                </c:pt>
                <c:pt idx="6217">
                  <c:v>23115</c:v>
                </c:pt>
                <c:pt idx="6218">
                  <c:v>23116</c:v>
                </c:pt>
                <c:pt idx="6219">
                  <c:v>23117</c:v>
                </c:pt>
                <c:pt idx="6220">
                  <c:v>23118</c:v>
                </c:pt>
                <c:pt idx="6221">
                  <c:v>23119</c:v>
                </c:pt>
                <c:pt idx="6222">
                  <c:v>23120</c:v>
                </c:pt>
                <c:pt idx="6223">
                  <c:v>23121</c:v>
                </c:pt>
                <c:pt idx="6224">
                  <c:v>23122</c:v>
                </c:pt>
                <c:pt idx="6225">
                  <c:v>23123</c:v>
                </c:pt>
                <c:pt idx="6226">
                  <c:v>23124</c:v>
                </c:pt>
                <c:pt idx="6227">
                  <c:v>23125</c:v>
                </c:pt>
                <c:pt idx="6228">
                  <c:v>23126</c:v>
                </c:pt>
                <c:pt idx="6229">
                  <c:v>23127</c:v>
                </c:pt>
                <c:pt idx="6230">
                  <c:v>23128</c:v>
                </c:pt>
                <c:pt idx="6231">
                  <c:v>23129</c:v>
                </c:pt>
                <c:pt idx="6232">
                  <c:v>23130</c:v>
                </c:pt>
                <c:pt idx="6233">
                  <c:v>23131</c:v>
                </c:pt>
                <c:pt idx="6234">
                  <c:v>23132</c:v>
                </c:pt>
                <c:pt idx="6235">
                  <c:v>23133</c:v>
                </c:pt>
                <c:pt idx="6236">
                  <c:v>23134</c:v>
                </c:pt>
                <c:pt idx="6237">
                  <c:v>23135</c:v>
                </c:pt>
                <c:pt idx="6238">
                  <c:v>23136</c:v>
                </c:pt>
                <c:pt idx="6239">
                  <c:v>23137</c:v>
                </c:pt>
                <c:pt idx="6240">
                  <c:v>23138</c:v>
                </c:pt>
                <c:pt idx="6241">
                  <c:v>23139</c:v>
                </c:pt>
                <c:pt idx="6242">
                  <c:v>23140</c:v>
                </c:pt>
                <c:pt idx="6243">
                  <c:v>23141</c:v>
                </c:pt>
                <c:pt idx="6244">
                  <c:v>23142</c:v>
                </c:pt>
                <c:pt idx="6245">
                  <c:v>23143</c:v>
                </c:pt>
                <c:pt idx="6246">
                  <c:v>23144</c:v>
                </c:pt>
                <c:pt idx="6247">
                  <c:v>23145</c:v>
                </c:pt>
                <c:pt idx="6248">
                  <c:v>23146</c:v>
                </c:pt>
                <c:pt idx="6249">
                  <c:v>23147</c:v>
                </c:pt>
                <c:pt idx="6250">
                  <c:v>23148</c:v>
                </c:pt>
                <c:pt idx="6251">
                  <c:v>23149</c:v>
                </c:pt>
                <c:pt idx="6252">
                  <c:v>23150</c:v>
                </c:pt>
                <c:pt idx="6253">
                  <c:v>23151</c:v>
                </c:pt>
                <c:pt idx="6254">
                  <c:v>23152</c:v>
                </c:pt>
                <c:pt idx="6255">
                  <c:v>23153</c:v>
                </c:pt>
                <c:pt idx="6256">
                  <c:v>23154</c:v>
                </c:pt>
                <c:pt idx="6257">
                  <c:v>23155</c:v>
                </c:pt>
                <c:pt idx="6258">
                  <c:v>23156</c:v>
                </c:pt>
                <c:pt idx="6259">
                  <c:v>23157</c:v>
                </c:pt>
                <c:pt idx="6260">
                  <c:v>23158</c:v>
                </c:pt>
                <c:pt idx="6261">
                  <c:v>23159</c:v>
                </c:pt>
                <c:pt idx="6262">
                  <c:v>23160</c:v>
                </c:pt>
                <c:pt idx="6263">
                  <c:v>23161</c:v>
                </c:pt>
                <c:pt idx="6264">
                  <c:v>23162</c:v>
                </c:pt>
                <c:pt idx="6265">
                  <c:v>23163</c:v>
                </c:pt>
                <c:pt idx="6266">
                  <c:v>23164</c:v>
                </c:pt>
                <c:pt idx="6267">
                  <c:v>23165</c:v>
                </c:pt>
                <c:pt idx="6268">
                  <c:v>23166</c:v>
                </c:pt>
                <c:pt idx="6269">
                  <c:v>23167</c:v>
                </c:pt>
                <c:pt idx="6270">
                  <c:v>23168</c:v>
                </c:pt>
                <c:pt idx="6271">
                  <c:v>23169</c:v>
                </c:pt>
                <c:pt idx="6272">
                  <c:v>23170</c:v>
                </c:pt>
                <c:pt idx="6273">
                  <c:v>23171</c:v>
                </c:pt>
                <c:pt idx="6274">
                  <c:v>23172</c:v>
                </c:pt>
                <c:pt idx="6275">
                  <c:v>23173</c:v>
                </c:pt>
                <c:pt idx="6276">
                  <c:v>23174</c:v>
                </c:pt>
                <c:pt idx="6277">
                  <c:v>23175</c:v>
                </c:pt>
                <c:pt idx="6278">
                  <c:v>23176</c:v>
                </c:pt>
                <c:pt idx="6279">
                  <c:v>23177</c:v>
                </c:pt>
                <c:pt idx="6280">
                  <c:v>23178</c:v>
                </c:pt>
                <c:pt idx="6281">
                  <c:v>23179</c:v>
                </c:pt>
                <c:pt idx="6282">
                  <c:v>23180</c:v>
                </c:pt>
                <c:pt idx="6283">
                  <c:v>23181</c:v>
                </c:pt>
                <c:pt idx="6284">
                  <c:v>23182</c:v>
                </c:pt>
                <c:pt idx="6285">
                  <c:v>23183</c:v>
                </c:pt>
                <c:pt idx="6286">
                  <c:v>23184</c:v>
                </c:pt>
                <c:pt idx="6287">
                  <c:v>23185</c:v>
                </c:pt>
                <c:pt idx="6288">
                  <c:v>23186</c:v>
                </c:pt>
                <c:pt idx="6289">
                  <c:v>23187</c:v>
                </c:pt>
                <c:pt idx="6290">
                  <c:v>23188</c:v>
                </c:pt>
                <c:pt idx="6291">
                  <c:v>23189</c:v>
                </c:pt>
                <c:pt idx="6292">
                  <c:v>23190</c:v>
                </c:pt>
                <c:pt idx="6293">
                  <c:v>23191</c:v>
                </c:pt>
                <c:pt idx="6294">
                  <c:v>23192</c:v>
                </c:pt>
                <c:pt idx="6295">
                  <c:v>23193</c:v>
                </c:pt>
                <c:pt idx="6296">
                  <c:v>23194</c:v>
                </c:pt>
                <c:pt idx="6297">
                  <c:v>23195</c:v>
                </c:pt>
                <c:pt idx="6298">
                  <c:v>23196</c:v>
                </c:pt>
                <c:pt idx="6299">
                  <c:v>23197</c:v>
                </c:pt>
                <c:pt idx="6300">
                  <c:v>23198</c:v>
                </c:pt>
                <c:pt idx="6301">
                  <c:v>23199</c:v>
                </c:pt>
                <c:pt idx="6302">
                  <c:v>23200</c:v>
                </c:pt>
                <c:pt idx="6303">
                  <c:v>23201</c:v>
                </c:pt>
                <c:pt idx="6304">
                  <c:v>23202</c:v>
                </c:pt>
                <c:pt idx="6305">
                  <c:v>23203</c:v>
                </c:pt>
                <c:pt idx="6306">
                  <c:v>23204</c:v>
                </c:pt>
                <c:pt idx="6307">
                  <c:v>23205</c:v>
                </c:pt>
                <c:pt idx="6308">
                  <c:v>23206</c:v>
                </c:pt>
                <c:pt idx="6309">
                  <c:v>23207</c:v>
                </c:pt>
                <c:pt idx="6310">
                  <c:v>23208</c:v>
                </c:pt>
                <c:pt idx="6311">
                  <c:v>23209</c:v>
                </c:pt>
                <c:pt idx="6312">
                  <c:v>23210</c:v>
                </c:pt>
                <c:pt idx="6313">
                  <c:v>23211</c:v>
                </c:pt>
                <c:pt idx="6314">
                  <c:v>23212</c:v>
                </c:pt>
                <c:pt idx="6315">
                  <c:v>23213</c:v>
                </c:pt>
                <c:pt idx="6316">
                  <c:v>23214</c:v>
                </c:pt>
                <c:pt idx="6317">
                  <c:v>23215</c:v>
                </c:pt>
                <c:pt idx="6318">
                  <c:v>23216</c:v>
                </c:pt>
                <c:pt idx="6319">
                  <c:v>23217</c:v>
                </c:pt>
                <c:pt idx="6320">
                  <c:v>23218</c:v>
                </c:pt>
                <c:pt idx="6321">
                  <c:v>23219</c:v>
                </c:pt>
                <c:pt idx="6322">
                  <c:v>23220</c:v>
                </c:pt>
                <c:pt idx="6323">
                  <c:v>23221</c:v>
                </c:pt>
                <c:pt idx="6324">
                  <c:v>23222</c:v>
                </c:pt>
                <c:pt idx="6325">
                  <c:v>23223</c:v>
                </c:pt>
                <c:pt idx="6326">
                  <c:v>23224</c:v>
                </c:pt>
                <c:pt idx="6327">
                  <c:v>23225</c:v>
                </c:pt>
                <c:pt idx="6328">
                  <c:v>23226</c:v>
                </c:pt>
                <c:pt idx="6329">
                  <c:v>23227</c:v>
                </c:pt>
                <c:pt idx="6330">
                  <c:v>23228</c:v>
                </c:pt>
                <c:pt idx="6331">
                  <c:v>23229</c:v>
                </c:pt>
                <c:pt idx="6332">
                  <c:v>23230</c:v>
                </c:pt>
                <c:pt idx="6333">
                  <c:v>23231</c:v>
                </c:pt>
                <c:pt idx="6334">
                  <c:v>23232</c:v>
                </c:pt>
                <c:pt idx="6335">
                  <c:v>23233</c:v>
                </c:pt>
                <c:pt idx="6336">
                  <c:v>23234</c:v>
                </c:pt>
                <c:pt idx="6337">
                  <c:v>23235</c:v>
                </c:pt>
                <c:pt idx="6338">
                  <c:v>23236</c:v>
                </c:pt>
                <c:pt idx="6339">
                  <c:v>23237</c:v>
                </c:pt>
                <c:pt idx="6340">
                  <c:v>23238</c:v>
                </c:pt>
                <c:pt idx="6341">
                  <c:v>23239</c:v>
                </c:pt>
                <c:pt idx="6342">
                  <c:v>23240</c:v>
                </c:pt>
                <c:pt idx="6343">
                  <c:v>23241</c:v>
                </c:pt>
                <c:pt idx="6344">
                  <c:v>23242</c:v>
                </c:pt>
                <c:pt idx="6345">
                  <c:v>23243</c:v>
                </c:pt>
                <c:pt idx="6346">
                  <c:v>23244</c:v>
                </c:pt>
                <c:pt idx="6347">
                  <c:v>23245</c:v>
                </c:pt>
                <c:pt idx="6348">
                  <c:v>23246</c:v>
                </c:pt>
                <c:pt idx="6349">
                  <c:v>23247</c:v>
                </c:pt>
                <c:pt idx="6350">
                  <c:v>23248</c:v>
                </c:pt>
                <c:pt idx="6351">
                  <c:v>23249</c:v>
                </c:pt>
                <c:pt idx="6352">
                  <c:v>23250</c:v>
                </c:pt>
                <c:pt idx="6353">
                  <c:v>23251</c:v>
                </c:pt>
                <c:pt idx="6354">
                  <c:v>23252</c:v>
                </c:pt>
                <c:pt idx="6355">
                  <c:v>23253</c:v>
                </c:pt>
                <c:pt idx="6356">
                  <c:v>23254</c:v>
                </c:pt>
                <c:pt idx="6357">
                  <c:v>23255</c:v>
                </c:pt>
                <c:pt idx="6358">
                  <c:v>23256</c:v>
                </c:pt>
                <c:pt idx="6359">
                  <c:v>23257</c:v>
                </c:pt>
                <c:pt idx="6360">
                  <c:v>23258</c:v>
                </c:pt>
                <c:pt idx="6361">
                  <c:v>23259</c:v>
                </c:pt>
                <c:pt idx="6362">
                  <c:v>23260</c:v>
                </c:pt>
                <c:pt idx="6363">
                  <c:v>23261</c:v>
                </c:pt>
                <c:pt idx="6364">
                  <c:v>23262</c:v>
                </c:pt>
                <c:pt idx="6365">
                  <c:v>23263</c:v>
                </c:pt>
                <c:pt idx="6366">
                  <c:v>23264</c:v>
                </c:pt>
                <c:pt idx="6367">
                  <c:v>23265</c:v>
                </c:pt>
                <c:pt idx="6368">
                  <c:v>23266</c:v>
                </c:pt>
                <c:pt idx="6369">
                  <c:v>23267</c:v>
                </c:pt>
                <c:pt idx="6370">
                  <c:v>23268</c:v>
                </c:pt>
                <c:pt idx="6371">
                  <c:v>23269</c:v>
                </c:pt>
                <c:pt idx="6372">
                  <c:v>23270</c:v>
                </c:pt>
                <c:pt idx="6373">
                  <c:v>23271</c:v>
                </c:pt>
                <c:pt idx="6374">
                  <c:v>23272</c:v>
                </c:pt>
                <c:pt idx="6375">
                  <c:v>23273</c:v>
                </c:pt>
                <c:pt idx="6376">
                  <c:v>23274</c:v>
                </c:pt>
                <c:pt idx="6377">
                  <c:v>23275</c:v>
                </c:pt>
                <c:pt idx="6378">
                  <c:v>23276</c:v>
                </c:pt>
                <c:pt idx="6379">
                  <c:v>23277</c:v>
                </c:pt>
                <c:pt idx="6380">
                  <c:v>23278</c:v>
                </c:pt>
                <c:pt idx="6381">
                  <c:v>23279</c:v>
                </c:pt>
                <c:pt idx="6382">
                  <c:v>23280</c:v>
                </c:pt>
                <c:pt idx="6383">
                  <c:v>23281</c:v>
                </c:pt>
                <c:pt idx="6384">
                  <c:v>23282</c:v>
                </c:pt>
                <c:pt idx="6385">
                  <c:v>23283</c:v>
                </c:pt>
                <c:pt idx="6386">
                  <c:v>23284</c:v>
                </c:pt>
                <c:pt idx="6387">
                  <c:v>23285</c:v>
                </c:pt>
                <c:pt idx="6388">
                  <c:v>23286</c:v>
                </c:pt>
                <c:pt idx="6389">
                  <c:v>23287</c:v>
                </c:pt>
                <c:pt idx="6390">
                  <c:v>23288</c:v>
                </c:pt>
                <c:pt idx="6391">
                  <c:v>23289</c:v>
                </c:pt>
                <c:pt idx="6392">
                  <c:v>23290</c:v>
                </c:pt>
                <c:pt idx="6393">
                  <c:v>23291</c:v>
                </c:pt>
                <c:pt idx="6394">
                  <c:v>23292</c:v>
                </c:pt>
                <c:pt idx="6395">
                  <c:v>23293</c:v>
                </c:pt>
                <c:pt idx="6396">
                  <c:v>23294</c:v>
                </c:pt>
                <c:pt idx="6397">
                  <c:v>23295</c:v>
                </c:pt>
                <c:pt idx="6398">
                  <c:v>23296</c:v>
                </c:pt>
                <c:pt idx="6399">
                  <c:v>23297</c:v>
                </c:pt>
                <c:pt idx="6400">
                  <c:v>23298</c:v>
                </c:pt>
                <c:pt idx="6401">
                  <c:v>23299</c:v>
                </c:pt>
                <c:pt idx="6402">
                  <c:v>23300</c:v>
                </c:pt>
                <c:pt idx="6403">
                  <c:v>23301</c:v>
                </c:pt>
                <c:pt idx="6404">
                  <c:v>23302</c:v>
                </c:pt>
                <c:pt idx="6405">
                  <c:v>23303</c:v>
                </c:pt>
                <c:pt idx="6406">
                  <c:v>23304</c:v>
                </c:pt>
                <c:pt idx="6407">
                  <c:v>23305</c:v>
                </c:pt>
                <c:pt idx="6408">
                  <c:v>23306</c:v>
                </c:pt>
                <c:pt idx="6409">
                  <c:v>23307</c:v>
                </c:pt>
                <c:pt idx="6410">
                  <c:v>23308</c:v>
                </c:pt>
                <c:pt idx="6411">
                  <c:v>23309</c:v>
                </c:pt>
                <c:pt idx="6412">
                  <c:v>23310</c:v>
                </c:pt>
                <c:pt idx="6413">
                  <c:v>23311</c:v>
                </c:pt>
                <c:pt idx="6414">
                  <c:v>23312</c:v>
                </c:pt>
                <c:pt idx="6415">
                  <c:v>23313</c:v>
                </c:pt>
                <c:pt idx="6416">
                  <c:v>23314</c:v>
                </c:pt>
                <c:pt idx="6417">
                  <c:v>23315</c:v>
                </c:pt>
                <c:pt idx="6418">
                  <c:v>23316</c:v>
                </c:pt>
                <c:pt idx="6419">
                  <c:v>23317</c:v>
                </c:pt>
                <c:pt idx="6420">
                  <c:v>23318</c:v>
                </c:pt>
                <c:pt idx="6421">
                  <c:v>23319</c:v>
                </c:pt>
                <c:pt idx="6422">
                  <c:v>23320</c:v>
                </c:pt>
                <c:pt idx="6423">
                  <c:v>23321</c:v>
                </c:pt>
                <c:pt idx="6424">
                  <c:v>23322</c:v>
                </c:pt>
                <c:pt idx="6425">
                  <c:v>23323</c:v>
                </c:pt>
                <c:pt idx="6426">
                  <c:v>23324</c:v>
                </c:pt>
                <c:pt idx="6427">
                  <c:v>23325</c:v>
                </c:pt>
                <c:pt idx="6428">
                  <c:v>23326</c:v>
                </c:pt>
                <c:pt idx="6429">
                  <c:v>23327</c:v>
                </c:pt>
                <c:pt idx="6430">
                  <c:v>23328</c:v>
                </c:pt>
                <c:pt idx="6431">
                  <c:v>23329</c:v>
                </c:pt>
                <c:pt idx="6432">
                  <c:v>23330</c:v>
                </c:pt>
                <c:pt idx="6433">
                  <c:v>23331</c:v>
                </c:pt>
                <c:pt idx="6434">
                  <c:v>23332</c:v>
                </c:pt>
                <c:pt idx="6435">
                  <c:v>23333</c:v>
                </c:pt>
                <c:pt idx="6436">
                  <c:v>23334</c:v>
                </c:pt>
                <c:pt idx="6437">
                  <c:v>23335</c:v>
                </c:pt>
                <c:pt idx="6438">
                  <c:v>23336</c:v>
                </c:pt>
                <c:pt idx="6439">
                  <c:v>23337</c:v>
                </c:pt>
                <c:pt idx="6440">
                  <c:v>23338</c:v>
                </c:pt>
                <c:pt idx="6441">
                  <c:v>23339</c:v>
                </c:pt>
                <c:pt idx="6442">
                  <c:v>23340</c:v>
                </c:pt>
                <c:pt idx="6443">
                  <c:v>23341</c:v>
                </c:pt>
                <c:pt idx="6444">
                  <c:v>23342</c:v>
                </c:pt>
                <c:pt idx="6445">
                  <c:v>23343</c:v>
                </c:pt>
                <c:pt idx="6446">
                  <c:v>23344</c:v>
                </c:pt>
                <c:pt idx="6447">
                  <c:v>23345</c:v>
                </c:pt>
                <c:pt idx="6448">
                  <c:v>23346</c:v>
                </c:pt>
                <c:pt idx="6449">
                  <c:v>23347</c:v>
                </c:pt>
                <c:pt idx="6450">
                  <c:v>23348</c:v>
                </c:pt>
                <c:pt idx="6451">
                  <c:v>23349</c:v>
                </c:pt>
                <c:pt idx="6452">
                  <c:v>23350</c:v>
                </c:pt>
                <c:pt idx="6453">
                  <c:v>23351</c:v>
                </c:pt>
                <c:pt idx="6454">
                  <c:v>23352</c:v>
                </c:pt>
                <c:pt idx="6455">
                  <c:v>23353</c:v>
                </c:pt>
                <c:pt idx="6456">
                  <c:v>23354</c:v>
                </c:pt>
                <c:pt idx="6457">
                  <c:v>23355</c:v>
                </c:pt>
                <c:pt idx="6458">
                  <c:v>23356</c:v>
                </c:pt>
                <c:pt idx="6459">
                  <c:v>23357</c:v>
                </c:pt>
                <c:pt idx="6460">
                  <c:v>23358</c:v>
                </c:pt>
                <c:pt idx="6461">
                  <c:v>23359</c:v>
                </c:pt>
                <c:pt idx="6462">
                  <c:v>23360</c:v>
                </c:pt>
                <c:pt idx="6463">
                  <c:v>23361</c:v>
                </c:pt>
                <c:pt idx="6464">
                  <c:v>23362</c:v>
                </c:pt>
                <c:pt idx="6465">
                  <c:v>23363</c:v>
                </c:pt>
                <c:pt idx="6466">
                  <c:v>23364</c:v>
                </c:pt>
                <c:pt idx="6467">
                  <c:v>23365</c:v>
                </c:pt>
                <c:pt idx="6468">
                  <c:v>23366</c:v>
                </c:pt>
                <c:pt idx="6469">
                  <c:v>23367</c:v>
                </c:pt>
                <c:pt idx="6470">
                  <c:v>23368</c:v>
                </c:pt>
                <c:pt idx="6471">
                  <c:v>23369</c:v>
                </c:pt>
                <c:pt idx="6472">
                  <c:v>23370</c:v>
                </c:pt>
                <c:pt idx="6473">
                  <c:v>23371</c:v>
                </c:pt>
                <c:pt idx="6474">
                  <c:v>23372</c:v>
                </c:pt>
                <c:pt idx="6475">
                  <c:v>23373</c:v>
                </c:pt>
                <c:pt idx="6476">
                  <c:v>23374</c:v>
                </c:pt>
                <c:pt idx="6477">
                  <c:v>23375</c:v>
                </c:pt>
                <c:pt idx="6478">
                  <c:v>23376</c:v>
                </c:pt>
                <c:pt idx="6479">
                  <c:v>23377</c:v>
                </c:pt>
                <c:pt idx="6480">
                  <c:v>23378</c:v>
                </c:pt>
                <c:pt idx="6481">
                  <c:v>23379</c:v>
                </c:pt>
                <c:pt idx="6482">
                  <c:v>23380</c:v>
                </c:pt>
                <c:pt idx="6483">
                  <c:v>23381</c:v>
                </c:pt>
                <c:pt idx="6484">
                  <c:v>23382</c:v>
                </c:pt>
                <c:pt idx="6485">
                  <c:v>23383</c:v>
                </c:pt>
                <c:pt idx="6486">
                  <c:v>23384</c:v>
                </c:pt>
                <c:pt idx="6487">
                  <c:v>23385</c:v>
                </c:pt>
                <c:pt idx="6488">
                  <c:v>23386</c:v>
                </c:pt>
                <c:pt idx="6489">
                  <c:v>23387</c:v>
                </c:pt>
                <c:pt idx="6490">
                  <c:v>23388</c:v>
                </c:pt>
                <c:pt idx="6491">
                  <c:v>23389</c:v>
                </c:pt>
                <c:pt idx="6492">
                  <c:v>23390</c:v>
                </c:pt>
                <c:pt idx="6493">
                  <c:v>23391</c:v>
                </c:pt>
                <c:pt idx="6494">
                  <c:v>23392</c:v>
                </c:pt>
                <c:pt idx="6495">
                  <c:v>23393</c:v>
                </c:pt>
                <c:pt idx="6496">
                  <c:v>23394</c:v>
                </c:pt>
                <c:pt idx="6497">
                  <c:v>23395</c:v>
                </c:pt>
                <c:pt idx="6498">
                  <c:v>23396</c:v>
                </c:pt>
                <c:pt idx="6499">
                  <c:v>23397</c:v>
                </c:pt>
                <c:pt idx="6500">
                  <c:v>23398</c:v>
                </c:pt>
                <c:pt idx="6501">
                  <c:v>23399</c:v>
                </c:pt>
                <c:pt idx="6502">
                  <c:v>23400</c:v>
                </c:pt>
                <c:pt idx="6503">
                  <c:v>23401</c:v>
                </c:pt>
                <c:pt idx="6504">
                  <c:v>23402</c:v>
                </c:pt>
                <c:pt idx="6505">
                  <c:v>23403</c:v>
                </c:pt>
                <c:pt idx="6506">
                  <c:v>23404</c:v>
                </c:pt>
                <c:pt idx="6507">
                  <c:v>23405</c:v>
                </c:pt>
                <c:pt idx="6508">
                  <c:v>23406</c:v>
                </c:pt>
                <c:pt idx="6509">
                  <c:v>23407</c:v>
                </c:pt>
                <c:pt idx="6510">
                  <c:v>23408</c:v>
                </c:pt>
                <c:pt idx="6511">
                  <c:v>23409</c:v>
                </c:pt>
                <c:pt idx="6512">
                  <c:v>23410</c:v>
                </c:pt>
                <c:pt idx="6513">
                  <c:v>23411</c:v>
                </c:pt>
                <c:pt idx="6514">
                  <c:v>23412</c:v>
                </c:pt>
                <c:pt idx="6515">
                  <c:v>23413</c:v>
                </c:pt>
                <c:pt idx="6516">
                  <c:v>23414</c:v>
                </c:pt>
                <c:pt idx="6517">
                  <c:v>23415</c:v>
                </c:pt>
                <c:pt idx="6518">
                  <c:v>23416</c:v>
                </c:pt>
                <c:pt idx="6519">
                  <c:v>23417</c:v>
                </c:pt>
                <c:pt idx="6520">
                  <c:v>23418</c:v>
                </c:pt>
                <c:pt idx="6521">
                  <c:v>23419</c:v>
                </c:pt>
                <c:pt idx="6522">
                  <c:v>23420</c:v>
                </c:pt>
                <c:pt idx="6523">
                  <c:v>23421</c:v>
                </c:pt>
                <c:pt idx="6524">
                  <c:v>23422</c:v>
                </c:pt>
                <c:pt idx="6525">
                  <c:v>23423</c:v>
                </c:pt>
                <c:pt idx="6526">
                  <c:v>23424</c:v>
                </c:pt>
                <c:pt idx="6527">
                  <c:v>23425</c:v>
                </c:pt>
                <c:pt idx="6528">
                  <c:v>23426</c:v>
                </c:pt>
                <c:pt idx="6529">
                  <c:v>23427</c:v>
                </c:pt>
                <c:pt idx="6530">
                  <c:v>23428</c:v>
                </c:pt>
                <c:pt idx="6531">
                  <c:v>23429</c:v>
                </c:pt>
                <c:pt idx="6532">
                  <c:v>23430</c:v>
                </c:pt>
                <c:pt idx="6533">
                  <c:v>23431</c:v>
                </c:pt>
                <c:pt idx="6534">
                  <c:v>23432</c:v>
                </c:pt>
                <c:pt idx="6535">
                  <c:v>23433</c:v>
                </c:pt>
                <c:pt idx="6536">
                  <c:v>23434</c:v>
                </c:pt>
                <c:pt idx="6537">
                  <c:v>23435</c:v>
                </c:pt>
                <c:pt idx="6538">
                  <c:v>23436</c:v>
                </c:pt>
                <c:pt idx="6539">
                  <c:v>23437</c:v>
                </c:pt>
                <c:pt idx="6540">
                  <c:v>23438</c:v>
                </c:pt>
                <c:pt idx="6541">
                  <c:v>23439</c:v>
                </c:pt>
                <c:pt idx="6542">
                  <c:v>23440</c:v>
                </c:pt>
                <c:pt idx="6543">
                  <c:v>23441</c:v>
                </c:pt>
                <c:pt idx="6544">
                  <c:v>23442</c:v>
                </c:pt>
                <c:pt idx="6545">
                  <c:v>23443</c:v>
                </c:pt>
                <c:pt idx="6546">
                  <c:v>23444</c:v>
                </c:pt>
                <c:pt idx="6547">
                  <c:v>23445</c:v>
                </c:pt>
                <c:pt idx="6548">
                  <c:v>23446</c:v>
                </c:pt>
                <c:pt idx="6549">
                  <c:v>23447</c:v>
                </c:pt>
                <c:pt idx="6550">
                  <c:v>23448</c:v>
                </c:pt>
                <c:pt idx="6551">
                  <c:v>23449</c:v>
                </c:pt>
                <c:pt idx="6552">
                  <c:v>23450</c:v>
                </c:pt>
                <c:pt idx="6553">
                  <c:v>23451</c:v>
                </c:pt>
                <c:pt idx="6554">
                  <c:v>23452</c:v>
                </c:pt>
                <c:pt idx="6555">
                  <c:v>23453</c:v>
                </c:pt>
                <c:pt idx="6556">
                  <c:v>23454</c:v>
                </c:pt>
                <c:pt idx="6557">
                  <c:v>23455</c:v>
                </c:pt>
                <c:pt idx="6558">
                  <c:v>23456</c:v>
                </c:pt>
                <c:pt idx="6559">
                  <c:v>23457</c:v>
                </c:pt>
                <c:pt idx="6560">
                  <c:v>23458</c:v>
                </c:pt>
                <c:pt idx="6561">
                  <c:v>23459</c:v>
                </c:pt>
                <c:pt idx="6562">
                  <c:v>23460</c:v>
                </c:pt>
                <c:pt idx="6563">
                  <c:v>23461</c:v>
                </c:pt>
                <c:pt idx="6564">
                  <c:v>23462</c:v>
                </c:pt>
                <c:pt idx="6565">
                  <c:v>23463</c:v>
                </c:pt>
                <c:pt idx="6566">
                  <c:v>23464</c:v>
                </c:pt>
                <c:pt idx="6567">
                  <c:v>23465</c:v>
                </c:pt>
                <c:pt idx="6568">
                  <c:v>23466</c:v>
                </c:pt>
                <c:pt idx="6569">
                  <c:v>23467</c:v>
                </c:pt>
                <c:pt idx="6570">
                  <c:v>23468</c:v>
                </c:pt>
                <c:pt idx="6571">
                  <c:v>23469</c:v>
                </c:pt>
                <c:pt idx="6572">
                  <c:v>23470</c:v>
                </c:pt>
                <c:pt idx="6573">
                  <c:v>23471</c:v>
                </c:pt>
                <c:pt idx="6574">
                  <c:v>23472</c:v>
                </c:pt>
                <c:pt idx="6575">
                  <c:v>23473</c:v>
                </c:pt>
                <c:pt idx="6576">
                  <c:v>23474</c:v>
                </c:pt>
                <c:pt idx="6577">
                  <c:v>23475</c:v>
                </c:pt>
                <c:pt idx="6578">
                  <c:v>23476</c:v>
                </c:pt>
                <c:pt idx="6579">
                  <c:v>23477</c:v>
                </c:pt>
                <c:pt idx="6580">
                  <c:v>23478</c:v>
                </c:pt>
                <c:pt idx="6581">
                  <c:v>23479</c:v>
                </c:pt>
                <c:pt idx="6582">
                  <c:v>23480</c:v>
                </c:pt>
                <c:pt idx="6583">
                  <c:v>23481</c:v>
                </c:pt>
                <c:pt idx="6584">
                  <c:v>23482</c:v>
                </c:pt>
                <c:pt idx="6585">
                  <c:v>23483</c:v>
                </c:pt>
                <c:pt idx="6586">
                  <c:v>23484</c:v>
                </c:pt>
                <c:pt idx="6587">
                  <c:v>23485</c:v>
                </c:pt>
                <c:pt idx="6588">
                  <c:v>23486</c:v>
                </c:pt>
                <c:pt idx="6589">
                  <c:v>23487</c:v>
                </c:pt>
                <c:pt idx="6590">
                  <c:v>23488</c:v>
                </c:pt>
                <c:pt idx="6591">
                  <c:v>23489</c:v>
                </c:pt>
                <c:pt idx="6592">
                  <c:v>23490</c:v>
                </c:pt>
                <c:pt idx="6593">
                  <c:v>23491</c:v>
                </c:pt>
                <c:pt idx="6594">
                  <c:v>23492</c:v>
                </c:pt>
                <c:pt idx="6595">
                  <c:v>23493</c:v>
                </c:pt>
                <c:pt idx="6596">
                  <c:v>23494</c:v>
                </c:pt>
                <c:pt idx="6597">
                  <c:v>23495</c:v>
                </c:pt>
                <c:pt idx="6598">
                  <c:v>23496</c:v>
                </c:pt>
                <c:pt idx="6599">
                  <c:v>23497</c:v>
                </c:pt>
                <c:pt idx="6600">
                  <c:v>23498</c:v>
                </c:pt>
                <c:pt idx="6601">
                  <c:v>23499</c:v>
                </c:pt>
                <c:pt idx="6602">
                  <c:v>23500</c:v>
                </c:pt>
                <c:pt idx="6603">
                  <c:v>23501</c:v>
                </c:pt>
                <c:pt idx="6604">
                  <c:v>23502</c:v>
                </c:pt>
                <c:pt idx="6605">
                  <c:v>23503</c:v>
                </c:pt>
                <c:pt idx="6606">
                  <c:v>23504</c:v>
                </c:pt>
                <c:pt idx="6607">
                  <c:v>23505</c:v>
                </c:pt>
                <c:pt idx="6608">
                  <c:v>23506</c:v>
                </c:pt>
                <c:pt idx="6609">
                  <c:v>23507</c:v>
                </c:pt>
                <c:pt idx="6610">
                  <c:v>23508</c:v>
                </c:pt>
                <c:pt idx="6611">
                  <c:v>23509</c:v>
                </c:pt>
                <c:pt idx="6612">
                  <c:v>23510</c:v>
                </c:pt>
                <c:pt idx="6613">
                  <c:v>23511</c:v>
                </c:pt>
                <c:pt idx="6614">
                  <c:v>23512</c:v>
                </c:pt>
                <c:pt idx="6615">
                  <c:v>23513</c:v>
                </c:pt>
                <c:pt idx="6616">
                  <c:v>23514</c:v>
                </c:pt>
                <c:pt idx="6617">
                  <c:v>23515</c:v>
                </c:pt>
                <c:pt idx="6618">
                  <c:v>23516</c:v>
                </c:pt>
                <c:pt idx="6619">
                  <c:v>23517</c:v>
                </c:pt>
                <c:pt idx="6620">
                  <c:v>23518</c:v>
                </c:pt>
                <c:pt idx="6621">
                  <c:v>23519</c:v>
                </c:pt>
                <c:pt idx="6622">
                  <c:v>23520</c:v>
                </c:pt>
                <c:pt idx="6623">
                  <c:v>23521</c:v>
                </c:pt>
                <c:pt idx="6624">
                  <c:v>23522</c:v>
                </c:pt>
                <c:pt idx="6625">
                  <c:v>23523</c:v>
                </c:pt>
                <c:pt idx="6626">
                  <c:v>23524</c:v>
                </c:pt>
                <c:pt idx="6627">
                  <c:v>23525</c:v>
                </c:pt>
                <c:pt idx="6628">
                  <c:v>23526</c:v>
                </c:pt>
                <c:pt idx="6629">
                  <c:v>23527</c:v>
                </c:pt>
                <c:pt idx="6630">
                  <c:v>23528</c:v>
                </c:pt>
                <c:pt idx="6631">
                  <c:v>23529</c:v>
                </c:pt>
                <c:pt idx="6632">
                  <c:v>23530</c:v>
                </c:pt>
                <c:pt idx="6633">
                  <c:v>23531</c:v>
                </c:pt>
                <c:pt idx="6634">
                  <c:v>23532</c:v>
                </c:pt>
                <c:pt idx="6635">
                  <c:v>23533</c:v>
                </c:pt>
                <c:pt idx="6636">
                  <c:v>23534</c:v>
                </c:pt>
                <c:pt idx="6637">
                  <c:v>23535</c:v>
                </c:pt>
                <c:pt idx="6638">
                  <c:v>23536</c:v>
                </c:pt>
                <c:pt idx="6639">
                  <c:v>23537</c:v>
                </c:pt>
                <c:pt idx="6640">
                  <c:v>23538</c:v>
                </c:pt>
                <c:pt idx="6641">
                  <c:v>23539</c:v>
                </c:pt>
                <c:pt idx="6642">
                  <c:v>23540</c:v>
                </c:pt>
                <c:pt idx="6643">
                  <c:v>23541</c:v>
                </c:pt>
                <c:pt idx="6644">
                  <c:v>23542</c:v>
                </c:pt>
                <c:pt idx="6645">
                  <c:v>23543</c:v>
                </c:pt>
                <c:pt idx="6646">
                  <c:v>23544</c:v>
                </c:pt>
                <c:pt idx="6647">
                  <c:v>23545</c:v>
                </c:pt>
                <c:pt idx="6648">
                  <c:v>23546</c:v>
                </c:pt>
                <c:pt idx="6649">
                  <c:v>23547</c:v>
                </c:pt>
                <c:pt idx="6650">
                  <c:v>23548</c:v>
                </c:pt>
                <c:pt idx="6651">
                  <c:v>23549</c:v>
                </c:pt>
                <c:pt idx="6652">
                  <c:v>23550</c:v>
                </c:pt>
                <c:pt idx="6653">
                  <c:v>23551</c:v>
                </c:pt>
                <c:pt idx="6654">
                  <c:v>23552</c:v>
                </c:pt>
                <c:pt idx="6655">
                  <c:v>23553</c:v>
                </c:pt>
                <c:pt idx="6656">
                  <c:v>23554</c:v>
                </c:pt>
                <c:pt idx="6657">
                  <c:v>23555</c:v>
                </c:pt>
                <c:pt idx="6658">
                  <c:v>23556</c:v>
                </c:pt>
                <c:pt idx="6659">
                  <c:v>23557</c:v>
                </c:pt>
                <c:pt idx="6660">
                  <c:v>23558</c:v>
                </c:pt>
                <c:pt idx="6661">
                  <c:v>23559</c:v>
                </c:pt>
                <c:pt idx="6662">
                  <c:v>23560</c:v>
                </c:pt>
                <c:pt idx="6663">
                  <c:v>23561</c:v>
                </c:pt>
                <c:pt idx="6664">
                  <c:v>23562</c:v>
                </c:pt>
                <c:pt idx="6665">
                  <c:v>23563</c:v>
                </c:pt>
                <c:pt idx="6666">
                  <c:v>23564</c:v>
                </c:pt>
                <c:pt idx="6667">
                  <c:v>23565</c:v>
                </c:pt>
                <c:pt idx="6668">
                  <c:v>23566</c:v>
                </c:pt>
                <c:pt idx="6669">
                  <c:v>23567</c:v>
                </c:pt>
                <c:pt idx="6670">
                  <c:v>23568</c:v>
                </c:pt>
                <c:pt idx="6671">
                  <c:v>23569</c:v>
                </c:pt>
                <c:pt idx="6672">
                  <c:v>23570</c:v>
                </c:pt>
                <c:pt idx="6673">
                  <c:v>23571</c:v>
                </c:pt>
                <c:pt idx="6674">
                  <c:v>23572</c:v>
                </c:pt>
                <c:pt idx="6675">
                  <c:v>23573</c:v>
                </c:pt>
                <c:pt idx="6676">
                  <c:v>23574</c:v>
                </c:pt>
                <c:pt idx="6677">
                  <c:v>23575</c:v>
                </c:pt>
                <c:pt idx="6678">
                  <c:v>23576</c:v>
                </c:pt>
                <c:pt idx="6679">
                  <c:v>23577</c:v>
                </c:pt>
                <c:pt idx="6680">
                  <c:v>23578</c:v>
                </c:pt>
                <c:pt idx="6681">
                  <c:v>23579</c:v>
                </c:pt>
                <c:pt idx="6682">
                  <c:v>23580</c:v>
                </c:pt>
                <c:pt idx="6683">
                  <c:v>23581</c:v>
                </c:pt>
                <c:pt idx="6684">
                  <c:v>23582</c:v>
                </c:pt>
                <c:pt idx="6685">
                  <c:v>23583</c:v>
                </c:pt>
                <c:pt idx="6686">
                  <c:v>23584</c:v>
                </c:pt>
                <c:pt idx="6687">
                  <c:v>23585</c:v>
                </c:pt>
                <c:pt idx="6688">
                  <c:v>23586</c:v>
                </c:pt>
                <c:pt idx="6689">
                  <c:v>23587</c:v>
                </c:pt>
                <c:pt idx="6690">
                  <c:v>23588</c:v>
                </c:pt>
                <c:pt idx="6691">
                  <c:v>23589</c:v>
                </c:pt>
                <c:pt idx="6692">
                  <c:v>23590</c:v>
                </c:pt>
                <c:pt idx="6693">
                  <c:v>23591</c:v>
                </c:pt>
                <c:pt idx="6694">
                  <c:v>23592</c:v>
                </c:pt>
                <c:pt idx="6695">
                  <c:v>23593</c:v>
                </c:pt>
                <c:pt idx="6696">
                  <c:v>23594</c:v>
                </c:pt>
                <c:pt idx="6697">
                  <c:v>23595</c:v>
                </c:pt>
                <c:pt idx="6698">
                  <c:v>23596</c:v>
                </c:pt>
                <c:pt idx="6699">
                  <c:v>23597</c:v>
                </c:pt>
                <c:pt idx="6700">
                  <c:v>23598</c:v>
                </c:pt>
                <c:pt idx="6701">
                  <c:v>23599</c:v>
                </c:pt>
                <c:pt idx="6702">
                  <c:v>23600</c:v>
                </c:pt>
                <c:pt idx="6703">
                  <c:v>23601</c:v>
                </c:pt>
                <c:pt idx="6704">
                  <c:v>23602</c:v>
                </c:pt>
                <c:pt idx="6705">
                  <c:v>23603</c:v>
                </c:pt>
                <c:pt idx="6706">
                  <c:v>23604</c:v>
                </c:pt>
                <c:pt idx="6707">
                  <c:v>23605</c:v>
                </c:pt>
                <c:pt idx="6708">
                  <c:v>23606</c:v>
                </c:pt>
                <c:pt idx="6709">
                  <c:v>23607</c:v>
                </c:pt>
                <c:pt idx="6710">
                  <c:v>23608</c:v>
                </c:pt>
                <c:pt idx="6711">
                  <c:v>23609</c:v>
                </c:pt>
                <c:pt idx="6712">
                  <c:v>23610</c:v>
                </c:pt>
                <c:pt idx="6713">
                  <c:v>23611</c:v>
                </c:pt>
                <c:pt idx="6714">
                  <c:v>23612</c:v>
                </c:pt>
                <c:pt idx="6715">
                  <c:v>23613</c:v>
                </c:pt>
                <c:pt idx="6716">
                  <c:v>23614</c:v>
                </c:pt>
                <c:pt idx="6717">
                  <c:v>23615</c:v>
                </c:pt>
                <c:pt idx="6718">
                  <c:v>23616</c:v>
                </c:pt>
                <c:pt idx="6719">
                  <c:v>23617</c:v>
                </c:pt>
                <c:pt idx="6720">
                  <c:v>23618</c:v>
                </c:pt>
                <c:pt idx="6721">
                  <c:v>23619</c:v>
                </c:pt>
                <c:pt idx="6722">
                  <c:v>23620</c:v>
                </c:pt>
                <c:pt idx="6723">
                  <c:v>23621</c:v>
                </c:pt>
                <c:pt idx="6724">
                  <c:v>23622</c:v>
                </c:pt>
                <c:pt idx="6725">
                  <c:v>23623</c:v>
                </c:pt>
                <c:pt idx="6726">
                  <c:v>23624</c:v>
                </c:pt>
                <c:pt idx="6727">
                  <c:v>23625</c:v>
                </c:pt>
                <c:pt idx="6728">
                  <c:v>23626</c:v>
                </c:pt>
                <c:pt idx="6729">
                  <c:v>23627</c:v>
                </c:pt>
                <c:pt idx="6730">
                  <c:v>23628</c:v>
                </c:pt>
                <c:pt idx="6731">
                  <c:v>23629</c:v>
                </c:pt>
                <c:pt idx="6732">
                  <c:v>23630</c:v>
                </c:pt>
                <c:pt idx="6733">
                  <c:v>23631</c:v>
                </c:pt>
                <c:pt idx="6734">
                  <c:v>23632</c:v>
                </c:pt>
                <c:pt idx="6735">
                  <c:v>23633</c:v>
                </c:pt>
                <c:pt idx="6736">
                  <c:v>23634</c:v>
                </c:pt>
                <c:pt idx="6737">
                  <c:v>23635</c:v>
                </c:pt>
                <c:pt idx="6738">
                  <c:v>23636</c:v>
                </c:pt>
                <c:pt idx="6739">
                  <c:v>23637</c:v>
                </c:pt>
                <c:pt idx="6740">
                  <c:v>23638</c:v>
                </c:pt>
                <c:pt idx="6741">
                  <c:v>23639</c:v>
                </c:pt>
                <c:pt idx="6742">
                  <c:v>23640</c:v>
                </c:pt>
                <c:pt idx="6743">
                  <c:v>23641</c:v>
                </c:pt>
                <c:pt idx="6744">
                  <c:v>23642</c:v>
                </c:pt>
                <c:pt idx="6745">
                  <c:v>23643</c:v>
                </c:pt>
                <c:pt idx="6746">
                  <c:v>23644</c:v>
                </c:pt>
                <c:pt idx="6747">
                  <c:v>23645</c:v>
                </c:pt>
                <c:pt idx="6748">
                  <c:v>23646</c:v>
                </c:pt>
                <c:pt idx="6749">
                  <c:v>23647</c:v>
                </c:pt>
                <c:pt idx="6750">
                  <c:v>23648</c:v>
                </c:pt>
                <c:pt idx="6751">
                  <c:v>23649</c:v>
                </c:pt>
                <c:pt idx="6752">
                  <c:v>23650</c:v>
                </c:pt>
                <c:pt idx="6753">
                  <c:v>23651</c:v>
                </c:pt>
                <c:pt idx="6754">
                  <c:v>23652</c:v>
                </c:pt>
                <c:pt idx="6755">
                  <c:v>23653</c:v>
                </c:pt>
                <c:pt idx="6756">
                  <c:v>23654</c:v>
                </c:pt>
                <c:pt idx="6757">
                  <c:v>23655</c:v>
                </c:pt>
                <c:pt idx="6758">
                  <c:v>23656</c:v>
                </c:pt>
                <c:pt idx="6759">
                  <c:v>23657</c:v>
                </c:pt>
                <c:pt idx="6760">
                  <c:v>23658</c:v>
                </c:pt>
                <c:pt idx="6761">
                  <c:v>23659</c:v>
                </c:pt>
                <c:pt idx="6762">
                  <c:v>23660</c:v>
                </c:pt>
                <c:pt idx="6763">
                  <c:v>23661</c:v>
                </c:pt>
                <c:pt idx="6764">
                  <c:v>23662</c:v>
                </c:pt>
                <c:pt idx="6765">
                  <c:v>23663</c:v>
                </c:pt>
                <c:pt idx="6766">
                  <c:v>23664</c:v>
                </c:pt>
                <c:pt idx="6767">
                  <c:v>23665</c:v>
                </c:pt>
                <c:pt idx="6768">
                  <c:v>23666</c:v>
                </c:pt>
                <c:pt idx="6769">
                  <c:v>23667</c:v>
                </c:pt>
                <c:pt idx="6770">
                  <c:v>23668</c:v>
                </c:pt>
                <c:pt idx="6771">
                  <c:v>23669</c:v>
                </c:pt>
                <c:pt idx="6772">
                  <c:v>23670</c:v>
                </c:pt>
                <c:pt idx="6773">
                  <c:v>23671</c:v>
                </c:pt>
                <c:pt idx="6774">
                  <c:v>23672</c:v>
                </c:pt>
                <c:pt idx="6775">
                  <c:v>23673</c:v>
                </c:pt>
                <c:pt idx="6776">
                  <c:v>23674</c:v>
                </c:pt>
                <c:pt idx="6777">
                  <c:v>23675</c:v>
                </c:pt>
                <c:pt idx="6778">
                  <c:v>23676</c:v>
                </c:pt>
                <c:pt idx="6779">
                  <c:v>23677</c:v>
                </c:pt>
                <c:pt idx="6780">
                  <c:v>23678</c:v>
                </c:pt>
                <c:pt idx="6781">
                  <c:v>23679</c:v>
                </c:pt>
                <c:pt idx="6782">
                  <c:v>23680</c:v>
                </c:pt>
                <c:pt idx="6783">
                  <c:v>23681</c:v>
                </c:pt>
                <c:pt idx="6784">
                  <c:v>23682</c:v>
                </c:pt>
                <c:pt idx="6785">
                  <c:v>23683</c:v>
                </c:pt>
                <c:pt idx="6786">
                  <c:v>23684</c:v>
                </c:pt>
                <c:pt idx="6787">
                  <c:v>23685</c:v>
                </c:pt>
                <c:pt idx="6788">
                  <c:v>23686</c:v>
                </c:pt>
                <c:pt idx="6789">
                  <c:v>23687</c:v>
                </c:pt>
                <c:pt idx="6790">
                  <c:v>23688</c:v>
                </c:pt>
                <c:pt idx="6791">
                  <c:v>23689</c:v>
                </c:pt>
                <c:pt idx="6792">
                  <c:v>23690</c:v>
                </c:pt>
                <c:pt idx="6793">
                  <c:v>23691</c:v>
                </c:pt>
                <c:pt idx="6794">
                  <c:v>23692</c:v>
                </c:pt>
                <c:pt idx="6795">
                  <c:v>23693</c:v>
                </c:pt>
                <c:pt idx="6796">
                  <c:v>23694</c:v>
                </c:pt>
                <c:pt idx="6797">
                  <c:v>23695</c:v>
                </c:pt>
                <c:pt idx="6798">
                  <c:v>23696</c:v>
                </c:pt>
                <c:pt idx="6799">
                  <c:v>23697</c:v>
                </c:pt>
                <c:pt idx="6800">
                  <c:v>23698</c:v>
                </c:pt>
                <c:pt idx="6801">
                  <c:v>23699</c:v>
                </c:pt>
                <c:pt idx="6802">
                  <c:v>23700</c:v>
                </c:pt>
                <c:pt idx="6803">
                  <c:v>23701</c:v>
                </c:pt>
                <c:pt idx="6804">
                  <c:v>23702</c:v>
                </c:pt>
                <c:pt idx="6805">
                  <c:v>23703</c:v>
                </c:pt>
                <c:pt idx="6806">
                  <c:v>23704</c:v>
                </c:pt>
                <c:pt idx="6807">
                  <c:v>23705</c:v>
                </c:pt>
                <c:pt idx="6808">
                  <c:v>23706</c:v>
                </c:pt>
                <c:pt idx="6809">
                  <c:v>23707</c:v>
                </c:pt>
                <c:pt idx="6810">
                  <c:v>23708</c:v>
                </c:pt>
                <c:pt idx="6811">
                  <c:v>23709</c:v>
                </c:pt>
                <c:pt idx="6812">
                  <c:v>23710</c:v>
                </c:pt>
                <c:pt idx="6813">
                  <c:v>23711</c:v>
                </c:pt>
                <c:pt idx="6814">
                  <c:v>23712</c:v>
                </c:pt>
                <c:pt idx="6815">
                  <c:v>23713</c:v>
                </c:pt>
                <c:pt idx="6816">
                  <c:v>23714</c:v>
                </c:pt>
                <c:pt idx="6817">
                  <c:v>23715</c:v>
                </c:pt>
                <c:pt idx="6818">
                  <c:v>23716</c:v>
                </c:pt>
                <c:pt idx="6819">
                  <c:v>23717</c:v>
                </c:pt>
                <c:pt idx="6820">
                  <c:v>23718</c:v>
                </c:pt>
                <c:pt idx="6821">
                  <c:v>23719</c:v>
                </c:pt>
                <c:pt idx="6822">
                  <c:v>23720</c:v>
                </c:pt>
                <c:pt idx="6823">
                  <c:v>23721</c:v>
                </c:pt>
                <c:pt idx="6824">
                  <c:v>23722</c:v>
                </c:pt>
                <c:pt idx="6825">
                  <c:v>23723</c:v>
                </c:pt>
                <c:pt idx="6826">
                  <c:v>23724</c:v>
                </c:pt>
                <c:pt idx="6827">
                  <c:v>23725</c:v>
                </c:pt>
                <c:pt idx="6828">
                  <c:v>23726</c:v>
                </c:pt>
                <c:pt idx="6829">
                  <c:v>23727</c:v>
                </c:pt>
                <c:pt idx="6830">
                  <c:v>23728</c:v>
                </c:pt>
                <c:pt idx="6831">
                  <c:v>23729</c:v>
                </c:pt>
                <c:pt idx="6832">
                  <c:v>23730</c:v>
                </c:pt>
                <c:pt idx="6833">
                  <c:v>23731</c:v>
                </c:pt>
                <c:pt idx="6834">
                  <c:v>23732</c:v>
                </c:pt>
                <c:pt idx="6835">
                  <c:v>23733</c:v>
                </c:pt>
                <c:pt idx="6836">
                  <c:v>23734</c:v>
                </c:pt>
                <c:pt idx="6837">
                  <c:v>23735</c:v>
                </c:pt>
                <c:pt idx="6838">
                  <c:v>23736</c:v>
                </c:pt>
                <c:pt idx="6839">
                  <c:v>23737</c:v>
                </c:pt>
                <c:pt idx="6840">
                  <c:v>23738</c:v>
                </c:pt>
                <c:pt idx="6841">
                  <c:v>23739</c:v>
                </c:pt>
                <c:pt idx="6842">
                  <c:v>23740</c:v>
                </c:pt>
                <c:pt idx="6843">
                  <c:v>23741</c:v>
                </c:pt>
                <c:pt idx="6844">
                  <c:v>23742</c:v>
                </c:pt>
                <c:pt idx="6845">
                  <c:v>23743</c:v>
                </c:pt>
                <c:pt idx="6846">
                  <c:v>23744</c:v>
                </c:pt>
                <c:pt idx="6847">
                  <c:v>23745</c:v>
                </c:pt>
                <c:pt idx="6848">
                  <c:v>23746</c:v>
                </c:pt>
                <c:pt idx="6849">
                  <c:v>23747</c:v>
                </c:pt>
                <c:pt idx="6850">
                  <c:v>23748</c:v>
                </c:pt>
                <c:pt idx="6851">
                  <c:v>23749</c:v>
                </c:pt>
                <c:pt idx="6852">
                  <c:v>23750</c:v>
                </c:pt>
                <c:pt idx="6853">
                  <c:v>23751</c:v>
                </c:pt>
                <c:pt idx="6854">
                  <c:v>23752</c:v>
                </c:pt>
                <c:pt idx="6855">
                  <c:v>23753</c:v>
                </c:pt>
                <c:pt idx="6856">
                  <c:v>23754</c:v>
                </c:pt>
                <c:pt idx="6857">
                  <c:v>23755</c:v>
                </c:pt>
                <c:pt idx="6858">
                  <c:v>23756</c:v>
                </c:pt>
                <c:pt idx="6859">
                  <c:v>23757</c:v>
                </c:pt>
                <c:pt idx="6860">
                  <c:v>23758</c:v>
                </c:pt>
                <c:pt idx="6861">
                  <c:v>23759</c:v>
                </c:pt>
                <c:pt idx="6862">
                  <c:v>23760</c:v>
                </c:pt>
                <c:pt idx="6863">
                  <c:v>23761</c:v>
                </c:pt>
                <c:pt idx="6864">
                  <c:v>23762</c:v>
                </c:pt>
                <c:pt idx="6865">
                  <c:v>23763</c:v>
                </c:pt>
                <c:pt idx="6866">
                  <c:v>23764</c:v>
                </c:pt>
                <c:pt idx="6867">
                  <c:v>23765</c:v>
                </c:pt>
                <c:pt idx="6868">
                  <c:v>23766</c:v>
                </c:pt>
                <c:pt idx="6869">
                  <c:v>23767</c:v>
                </c:pt>
                <c:pt idx="6870">
                  <c:v>23768</c:v>
                </c:pt>
                <c:pt idx="6871">
                  <c:v>23769</c:v>
                </c:pt>
                <c:pt idx="6872">
                  <c:v>23770</c:v>
                </c:pt>
                <c:pt idx="6873">
                  <c:v>23771</c:v>
                </c:pt>
                <c:pt idx="6874">
                  <c:v>23772</c:v>
                </c:pt>
                <c:pt idx="6875">
                  <c:v>23773</c:v>
                </c:pt>
                <c:pt idx="6876">
                  <c:v>23774</c:v>
                </c:pt>
                <c:pt idx="6877">
                  <c:v>23775</c:v>
                </c:pt>
                <c:pt idx="6878">
                  <c:v>23776</c:v>
                </c:pt>
                <c:pt idx="6879">
                  <c:v>23777</c:v>
                </c:pt>
                <c:pt idx="6880">
                  <c:v>23778</c:v>
                </c:pt>
                <c:pt idx="6881">
                  <c:v>23779</c:v>
                </c:pt>
                <c:pt idx="6882">
                  <c:v>23780</c:v>
                </c:pt>
                <c:pt idx="6883">
                  <c:v>23781</c:v>
                </c:pt>
                <c:pt idx="6884">
                  <c:v>23782</c:v>
                </c:pt>
                <c:pt idx="6885">
                  <c:v>23783</c:v>
                </c:pt>
                <c:pt idx="6886">
                  <c:v>23784</c:v>
                </c:pt>
                <c:pt idx="6887">
                  <c:v>23785</c:v>
                </c:pt>
                <c:pt idx="6888">
                  <c:v>23786</c:v>
                </c:pt>
                <c:pt idx="6889">
                  <c:v>23787</c:v>
                </c:pt>
                <c:pt idx="6890">
                  <c:v>23788</c:v>
                </c:pt>
                <c:pt idx="6891">
                  <c:v>23789</c:v>
                </c:pt>
                <c:pt idx="6892">
                  <c:v>23790</c:v>
                </c:pt>
                <c:pt idx="6893">
                  <c:v>23791</c:v>
                </c:pt>
                <c:pt idx="6894">
                  <c:v>23792</c:v>
                </c:pt>
                <c:pt idx="6895">
                  <c:v>23793</c:v>
                </c:pt>
                <c:pt idx="6896">
                  <c:v>23794</c:v>
                </c:pt>
                <c:pt idx="6897">
                  <c:v>23795</c:v>
                </c:pt>
                <c:pt idx="6898">
                  <c:v>23796</c:v>
                </c:pt>
                <c:pt idx="6899">
                  <c:v>23797</c:v>
                </c:pt>
                <c:pt idx="6900">
                  <c:v>23798</c:v>
                </c:pt>
                <c:pt idx="6901">
                  <c:v>23799</c:v>
                </c:pt>
                <c:pt idx="6902">
                  <c:v>23800</c:v>
                </c:pt>
                <c:pt idx="6903">
                  <c:v>23801</c:v>
                </c:pt>
                <c:pt idx="6904">
                  <c:v>23802</c:v>
                </c:pt>
                <c:pt idx="6905">
                  <c:v>23803</c:v>
                </c:pt>
                <c:pt idx="6906">
                  <c:v>23804</c:v>
                </c:pt>
                <c:pt idx="6907">
                  <c:v>23805</c:v>
                </c:pt>
                <c:pt idx="6908">
                  <c:v>23806</c:v>
                </c:pt>
                <c:pt idx="6909">
                  <c:v>23807</c:v>
                </c:pt>
                <c:pt idx="6910">
                  <c:v>23808</c:v>
                </c:pt>
                <c:pt idx="6911">
                  <c:v>23809</c:v>
                </c:pt>
                <c:pt idx="6912">
                  <c:v>23810</c:v>
                </c:pt>
                <c:pt idx="6913">
                  <c:v>23811</c:v>
                </c:pt>
                <c:pt idx="6914">
                  <c:v>23812</c:v>
                </c:pt>
                <c:pt idx="6915">
                  <c:v>23813</c:v>
                </c:pt>
                <c:pt idx="6916">
                  <c:v>23814</c:v>
                </c:pt>
                <c:pt idx="6917">
                  <c:v>23815</c:v>
                </c:pt>
                <c:pt idx="6918">
                  <c:v>23816</c:v>
                </c:pt>
                <c:pt idx="6919">
                  <c:v>23817</c:v>
                </c:pt>
                <c:pt idx="6920">
                  <c:v>23818</c:v>
                </c:pt>
                <c:pt idx="6921">
                  <c:v>23819</c:v>
                </c:pt>
                <c:pt idx="6922">
                  <c:v>23820</c:v>
                </c:pt>
                <c:pt idx="6923">
                  <c:v>23821</c:v>
                </c:pt>
                <c:pt idx="6924">
                  <c:v>23822</c:v>
                </c:pt>
                <c:pt idx="6925">
                  <c:v>23823</c:v>
                </c:pt>
                <c:pt idx="6926">
                  <c:v>23824</c:v>
                </c:pt>
                <c:pt idx="6927">
                  <c:v>23825</c:v>
                </c:pt>
                <c:pt idx="6928">
                  <c:v>23826</c:v>
                </c:pt>
                <c:pt idx="6929">
                  <c:v>23827</c:v>
                </c:pt>
                <c:pt idx="6930">
                  <c:v>23828</c:v>
                </c:pt>
                <c:pt idx="6931">
                  <c:v>23829</c:v>
                </c:pt>
                <c:pt idx="6932">
                  <c:v>23830</c:v>
                </c:pt>
                <c:pt idx="6933">
                  <c:v>23831</c:v>
                </c:pt>
                <c:pt idx="6934">
                  <c:v>23832</c:v>
                </c:pt>
                <c:pt idx="6935">
                  <c:v>23833</c:v>
                </c:pt>
                <c:pt idx="6936">
                  <c:v>23834</c:v>
                </c:pt>
                <c:pt idx="6937">
                  <c:v>23835</c:v>
                </c:pt>
                <c:pt idx="6938">
                  <c:v>23836</c:v>
                </c:pt>
                <c:pt idx="6939">
                  <c:v>23837</c:v>
                </c:pt>
                <c:pt idx="6940">
                  <c:v>23838</c:v>
                </c:pt>
                <c:pt idx="6941">
                  <c:v>23839</c:v>
                </c:pt>
                <c:pt idx="6942">
                  <c:v>23840</c:v>
                </c:pt>
                <c:pt idx="6943">
                  <c:v>23841</c:v>
                </c:pt>
                <c:pt idx="6944">
                  <c:v>23842</c:v>
                </c:pt>
                <c:pt idx="6945">
                  <c:v>23843</c:v>
                </c:pt>
                <c:pt idx="6946">
                  <c:v>23844</c:v>
                </c:pt>
                <c:pt idx="6947">
                  <c:v>23845</c:v>
                </c:pt>
                <c:pt idx="6948">
                  <c:v>23846</c:v>
                </c:pt>
                <c:pt idx="6949">
                  <c:v>23847</c:v>
                </c:pt>
                <c:pt idx="6950">
                  <c:v>23848</c:v>
                </c:pt>
                <c:pt idx="6951">
                  <c:v>23849</c:v>
                </c:pt>
                <c:pt idx="6952">
                  <c:v>23850</c:v>
                </c:pt>
                <c:pt idx="6953">
                  <c:v>23851</c:v>
                </c:pt>
                <c:pt idx="6954">
                  <c:v>23852</c:v>
                </c:pt>
                <c:pt idx="6955">
                  <c:v>23853</c:v>
                </c:pt>
                <c:pt idx="6956">
                  <c:v>23854</c:v>
                </c:pt>
                <c:pt idx="6957">
                  <c:v>23855</c:v>
                </c:pt>
                <c:pt idx="6958">
                  <c:v>23856</c:v>
                </c:pt>
                <c:pt idx="6959">
                  <c:v>23857</c:v>
                </c:pt>
                <c:pt idx="6960">
                  <c:v>23858</c:v>
                </c:pt>
                <c:pt idx="6961">
                  <c:v>23859</c:v>
                </c:pt>
                <c:pt idx="6962">
                  <c:v>23860</c:v>
                </c:pt>
                <c:pt idx="6963">
                  <c:v>23861</c:v>
                </c:pt>
                <c:pt idx="6964">
                  <c:v>23862</c:v>
                </c:pt>
                <c:pt idx="6965">
                  <c:v>23863</c:v>
                </c:pt>
                <c:pt idx="6966">
                  <c:v>23864</c:v>
                </c:pt>
                <c:pt idx="6967">
                  <c:v>23865</c:v>
                </c:pt>
                <c:pt idx="6968">
                  <c:v>23866</c:v>
                </c:pt>
                <c:pt idx="6969">
                  <c:v>23867</c:v>
                </c:pt>
                <c:pt idx="6970">
                  <c:v>23868</c:v>
                </c:pt>
                <c:pt idx="6971">
                  <c:v>23869</c:v>
                </c:pt>
                <c:pt idx="6972">
                  <c:v>23870</c:v>
                </c:pt>
                <c:pt idx="6973">
                  <c:v>23871</c:v>
                </c:pt>
                <c:pt idx="6974">
                  <c:v>23872</c:v>
                </c:pt>
                <c:pt idx="6975">
                  <c:v>23873</c:v>
                </c:pt>
                <c:pt idx="6976">
                  <c:v>23874</c:v>
                </c:pt>
                <c:pt idx="6977">
                  <c:v>23875</c:v>
                </c:pt>
                <c:pt idx="6978">
                  <c:v>23876</c:v>
                </c:pt>
                <c:pt idx="6979">
                  <c:v>23877</c:v>
                </c:pt>
                <c:pt idx="6980">
                  <c:v>23878</c:v>
                </c:pt>
                <c:pt idx="6981">
                  <c:v>23879</c:v>
                </c:pt>
                <c:pt idx="6982">
                  <c:v>23880</c:v>
                </c:pt>
                <c:pt idx="6983">
                  <c:v>23881</c:v>
                </c:pt>
                <c:pt idx="6984">
                  <c:v>23882</c:v>
                </c:pt>
                <c:pt idx="6985">
                  <c:v>23883</c:v>
                </c:pt>
                <c:pt idx="6986">
                  <c:v>23884</c:v>
                </c:pt>
                <c:pt idx="6987">
                  <c:v>23885</c:v>
                </c:pt>
                <c:pt idx="6988">
                  <c:v>23886</c:v>
                </c:pt>
                <c:pt idx="6989">
                  <c:v>23887</c:v>
                </c:pt>
                <c:pt idx="6990">
                  <c:v>23888</c:v>
                </c:pt>
                <c:pt idx="6991">
                  <c:v>23889</c:v>
                </c:pt>
                <c:pt idx="6992">
                  <c:v>23890</c:v>
                </c:pt>
                <c:pt idx="6993">
                  <c:v>23891</c:v>
                </c:pt>
                <c:pt idx="6994">
                  <c:v>23892</c:v>
                </c:pt>
                <c:pt idx="6995">
                  <c:v>23893</c:v>
                </c:pt>
                <c:pt idx="6996">
                  <c:v>23894</c:v>
                </c:pt>
                <c:pt idx="6997">
                  <c:v>23895</c:v>
                </c:pt>
                <c:pt idx="6998">
                  <c:v>23896</c:v>
                </c:pt>
                <c:pt idx="6999">
                  <c:v>23897</c:v>
                </c:pt>
                <c:pt idx="7000">
                  <c:v>23898</c:v>
                </c:pt>
                <c:pt idx="7001">
                  <c:v>23899</c:v>
                </c:pt>
                <c:pt idx="7002">
                  <c:v>23900</c:v>
                </c:pt>
                <c:pt idx="7003">
                  <c:v>23901</c:v>
                </c:pt>
                <c:pt idx="7004">
                  <c:v>23902</c:v>
                </c:pt>
                <c:pt idx="7005">
                  <c:v>23903</c:v>
                </c:pt>
                <c:pt idx="7006">
                  <c:v>23904</c:v>
                </c:pt>
                <c:pt idx="7007">
                  <c:v>23905</c:v>
                </c:pt>
                <c:pt idx="7008">
                  <c:v>23906</c:v>
                </c:pt>
                <c:pt idx="7009">
                  <c:v>23907</c:v>
                </c:pt>
                <c:pt idx="7010">
                  <c:v>23908</c:v>
                </c:pt>
                <c:pt idx="7011">
                  <c:v>23909</c:v>
                </c:pt>
                <c:pt idx="7012">
                  <c:v>23910</c:v>
                </c:pt>
                <c:pt idx="7013">
                  <c:v>23911</c:v>
                </c:pt>
                <c:pt idx="7014">
                  <c:v>23912</c:v>
                </c:pt>
                <c:pt idx="7015">
                  <c:v>23913</c:v>
                </c:pt>
                <c:pt idx="7016">
                  <c:v>23914</c:v>
                </c:pt>
                <c:pt idx="7017">
                  <c:v>23915</c:v>
                </c:pt>
                <c:pt idx="7018">
                  <c:v>23916</c:v>
                </c:pt>
                <c:pt idx="7019">
                  <c:v>23917</c:v>
                </c:pt>
                <c:pt idx="7020">
                  <c:v>23918</c:v>
                </c:pt>
                <c:pt idx="7021">
                  <c:v>23919</c:v>
                </c:pt>
                <c:pt idx="7022">
                  <c:v>23920</c:v>
                </c:pt>
                <c:pt idx="7023">
                  <c:v>23921</c:v>
                </c:pt>
                <c:pt idx="7024">
                  <c:v>23922</c:v>
                </c:pt>
                <c:pt idx="7025">
                  <c:v>23923</c:v>
                </c:pt>
                <c:pt idx="7026">
                  <c:v>23924</c:v>
                </c:pt>
                <c:pt idx="7027">
                  <c:v>23925</c:v>
                </c:pt>
                <c:pt idx="7028">
                  <c:v>23926</c:v>
                </c:pt>
                <c:pt idx="7029">
                  <c:v>23927</c:v>
                </c:pt>
                <c:pt idx="7030">
                  <c:v>23928</c:v>
                </c:pt>
                <c:pt idx="7031">
                  <c:v>23929</c:v>
                </c:pt>
                <c:pt idx="7032">
                  <c:v>23930</c:v>
                </c:pt>
                <c:pt idx="7033">
                  <c:v>23931</c:v>
                </c:pt>
                <c:pt idx="7034">
                  <c:v>23932</c:v>
                </c:pt>
                <c:pt idx="7035">
                  <c:v>23933</c:v>
                </c:pt>
                <c:pt idx="7036">
                  <c:v>23934</c:v>
                </c:pt>
                <c:pt idx="7037">
                  <c:v>23935</c:v>
                </c:pt>
                <c:pt idx="7038">
                  <c:v>23936</c:v>
                </c:pt>
                <c:pt idx="7039">
                  <c:v>23937</c:v>
                </c:pt>
                <c:pt idx="7040">
                  <c:v>23938</c:v>
                </c:pt>
                <c:pt idx="7041">
                  <c:v>23939</c:v>
                </c:pt>
                <c:pt idx="7042">
                  <c:v>23940</c:v>
                </c:pt>
                <c:pt idx="7043">
                  <c:v>23941</c:v>
                </c:pt>
                <c:pt idx="7044">
                  <c:v>23942</c:v>
                </c:pt>
                <c:pt idx="7045">
                  <c:v>23943</c:v>
                </c:pt>
                <c:pt idx="7046">
                  <c:v>23944</c:v>
                </c:pt>
                <c:pt idx="7047">
                  <c:v>23945</c:v>
                </c:pt>
                <c:pt idx="7048">
                  <c:v>23946</c:v>
                </c:pt>
                <c:pt idx="7049">
                  <c:v>23947</c:v>
                </c:pt>
                <c:pt idx="7050">
                  <c:v>23948</c:v>
                </c:pt>
                <c:pt idx="7051">
                  <c:v>23949</c:v>
                </c:pt>
                <c:pt idx="7052">
                  <c:v>23950</c:v>
                </c:pt>
                <c:pt idx="7053">
                  <c:v>23951</c:v>
                </c:pt>
                <c:pt idx="7054">
                  <c:v>23952</c:v>
                </c:pt>
                <c:pt idx="7055">
                  <c:v>23953</c:v>
                </c:pt>
                <c:pt idx="7056">
                  <c:v>23954</c:v>
                </c:pt>
                <c:pt idx="7057">
                  <c:v>23955</c:v>
                </c:pt>
                <c:pt idx="7058">
                  <c:v>23956</c:v>
                </c:pt>
                <c:pt idx="7059">
                  <c:v>23957</c:v>
                </c:pt>
                <c:pt idx="7060">
                  <c:v>23958</c:v>
                </c:pt>
                <c:pt idx="7061">
                  <c:v>23959</c:v>
                </c:pt>
                <c:pt idx="7062">
                  <c:v>23960</c:v>
                </c:pt>
                <c:pt idx="7063">
                  <c:v>23961</c:v>
                </c:pt>
                <c:pt idx="7064">
                  <c:v>23962</c:v>
                </c:pt>
                <c:pt idx="7065">
                  <c:v>23963</c:v>
                </c:pt>
                <c:pt idx="7066">
                  <c:v>23964</c:v>
                </c:pt>
                <c:pt idx="7067">
                  <c:v>23965</c:v>
                </c:pt>
                <c:pt idx="7068">
                  <c:v>23966</c:v>
                </c:pt>
                <c:pt idx="7069">
                  <c:v>23967</c:v>
                </c:pt>
                <c:pt idx="7070">
                  <c:v>23968</c:v>
                </c:pt>
                <c:pt idx="7071">
                  <c:v>23969</c:v>
                </c:pt>
                <c:pt idx="7072">
                  <c:v>23970</c:v>
                </c:pt>
                <c:pt idx="7073">
                  <c:v>23971</c:v>
                </c:pt>
                <c:pt idx="7074">
                  <c:v>23972</c:v>
                </c:pt>
                <c:pt idx="7075">
                  <c:v>23973</c:v>
                </c:pt>
                <c:pt idx="7076">
                  <c:v>23974</c:v>
                </c:pt>
                <c:pt idx="7077">
                  <c:v>23975</c:v>
                </c:pt>
                <c:pt idx="7078">
                  <c:v>23976</c:v>
                </c:pt>
                <c:pt idx="7079">
                  <c:v>23977</c:v>
                </c:pt>
                <c:pt idx="7080">
                  <c:v>23978</c:v>
                </c:pt>
                <c:pt idx="7081">
                  <c:v>23979</c:v>
                </c:pt>
                <c:pt idx="7082">
                  <c:v>23980</c:v>
                </c:pt>
                <c:pt idx="7083">
                  <c:v>23981</c:v>
                </c:pt>
                <c:pt idx="7084">
                  <c:v>23982</c:v>
                </c:pt>
                <c:pt idx="7085">
                  <c:v>23983</c:v>
                </c:pt>
                <c:pt idx="7086">
                  <c:v>23984</c:v>
                </c:pt>
                <c:pt idx="7087">
                  <c:v>23985</c:v>
                </c:pt>
                <c:pt idx="7088">
                  <c:v>23986</c:v>
                </c:pt>
                <c:pt idx="7089">
                  <c:v>23987</c:v>
                </c:pt>
                <c:pt idx="7090">
                  <c:v>23988</c:v>
                </c:pt>
                <c:pt idx="7091">
                  <c:v>23989</c:v>
                </c:pt>
                <c:pt idx="7092">
                  <c:v>23990</c:v>
                </c:pt>
                <c:pt idx="7093">
                  <c:v>23991</c:v>
                </c:pt>
                <c:pt idx="7094">
                  <c:v>23992</c:v>
                </c:pt>
                <c:pt idx="7095">
                  <c:v>23993</c:v>
                </c:pt>
                <c:pt idx="7096">
                  <c:v>23994</c:v>
                </c:pt>
                <c:pt idx="7097">
                  <c:v>23995</c:v>
                </c:pt>
                <c:pt idx="7098">
                  <c:v>23996</c:v>
                </c:pt>
                <c:pt idx="7099">
                  <c:v>23997</c:v>
                </c:pt>
                <c:pt idx="7100">
                  <c:v>23998</c:v>
                </c:pt>
                <c:pt idx="7101">
                  <c:v>23999</c:v>
                </c:pt>
                <c:pt idx="7102">
                  <c:v>24000</c:v>
                </c:pt>
                <c:pt idx="7103">
                  <c:v>24001</c:v>
                </c:pt>
                <c:pt idx="7104">
                  <c:v>24002</c:v>
                </c:pt>
                <c:pt idx="7105">
                  <c:v>24003</c:v>
                </c:pt>
                <c:pt idx="7106">
                  <c:v>24004</c:v>
                </c:pt>
                <c:pt idx="7107">
                  <c:v>24005</c:v>
                </c:pt>
                <c:pt idx="7108">
                  <c:v>24006</c:v>
                </c:pt>
                <c:pt idx="7109">
                  <c:v>24007</c:v>
                </c:pt>
                <c:pt idx="7110">
                  <c:v>24008</c:v>
                </c:pt>
                <c:pt idx="7111">
                  <c:v>24009</c:v>
                </c:pt>
                <c:pt idx="7112">
                  <c:v>24010</c:v>
                </c:pt>
                <c:pt idx="7113">
                  <c:v>24011</c:v>
                </c:pt>
                <c:pt idx="7114">
                  <c:v>24012</c:v>
                </c:pt>
                <c:pt idx="7115">
                  <c:v>24013</c:v>
                </c:pt>
                <c:pt idx="7116">
                  <c:v>24014</c:v>
                </c:pt>
                <c:pt idx="7117">
                  <c:v>24015</c:v>
                </c:pt>
                <c:pt idx="7118">
                  <c:v>24016</c:v>
                </c:pt>
                <c:pt idx="7119">
                  <c:v>24017</c:v>
                </c:pt>
                <c:pt idx="7120">
                  <c:v>24018</c:v>
                </c:pt>
                <c:pt idx="7121">
                  <c:v>24019</c:v>
                </c:pt>
                <c:pt idx="7122">
                  <c:v>24020</c:v>
                </c:pt>
                <c:pt idx="7123">
                  <c:v>24021</c:v>
                </c:pt>
                <c:pt idx="7124">
                  <c:v>24022</c:v>
                </c:pt>
                <c:pt idx="7125">
                  <c:v>24023</c:v>
                </c:pt>
                <c:pt idx="7126">
                  <c:v>24024</c:v>
                </c:pt>
                <c:pt idx="7127">
                  <c:v>24025</c:v>
                </c:pt>
                <c:pt idx="7128">
                  <c:v>24026</c:v>
                </c:pt>
                <c:pt idx="7129">
                  <c:v>24027</c:v>
                </c:pt>
                <c:pt idx="7130">
                  <c:v>24028</c:v>
                </c:pt>
                <c:pt idx="7131">
                  <c:v>24029</c:v>
                </c:pt>
                <c:pt idx="7132">
                  <c:v>24030</c:v>
                </c:pt>
                <c:pt idx="7133">
                  <c:v>24031</c:v>
                </c:pt>
                <c:pt idx="7134">
                  <c:v>24032</c:v>
                </c:pt>
                <c:pt idx="7135">
                  <c:v>24033</c:v>
                </c:pt>
                <c:pt idx="7136">
                  <c:v>24034</c:v>
                </c:pt>
                <c:pt idx="7137">
                  <c:v>24035</c:v>
                </c:pt>
                <c:pt idx="7138">
                  <c:v>24036</c:v>
                </c:pt>
                <c:pt idx="7139">
                  <c:v>24037</c:v>
                </c:pt>
                <c:pt idx="7140">
                  <c:v>24038</c:v>
                </c:pt>
                <c:pt idx="7141">
                  <c:v>24039</c:v>
                </c:pt>
                <c:pt idx="7142">
                  <c:v>24040</c:v>
                </c:pt>
                <c:pt idx="7143">
                  <c:v>24041</c:v>
                </c:pt>
                <c:pt idx="7144">
                  <c:v>24042</c:v>
                </c:pt>
                <c:pt idx="7145">
                  <c:v>24043</c:v>
                </c:pt>
                <c:pt idx="7146">
                  <c:v>24044</c:v>
                </c:pt>
                <c:pt idx="7147">
                  <c:v>24045</c:v>
                </c:pt>
                <c:pt idx="7148">
                  <c:v>24046</c:v>
                </c:pt>
                <c:pt idx="7149">
                  <c:v>24047</c:v>
                </c:pt>
                <c:pt idx="7150">
                  <c:v>24048</c:v>
                </c:pt>
                <c:pt idx="7151">
                  <c:v>24049</c:v>
                </c:pt>
                <c:pt idx="7152">
                  <c:v>24050</c:v>
                </c:pt>
                <c:pt idx="7153">
                  <c:v>24051</c:v>
                </c:pt>
                <c:pt idx="7154">
                  <c:v>24052</c:v>
                </c:pt>
                <c:pt idx="7155">
                  <c:v>24053</c:v>
                </c:pt>
                <c:pt idx="7156">
                  <c:v>24054</c:v>
                </c:pt>
                <c:pt idx="7157">
                  <c:v>24055</c:v>
                </c:pt>
                <c:pt idx="7158">
                  <c:v>24056</c:v>
                </c:pt>
                <c:pt idx="7159">
                  <c:v>24057</c:v>
                </c:pt>
                <c:pt idx="7160">
                  <c:v>24058</c:v>
                </c:pt>
                <c:pt idx="7161">
                  <c:v>24059</c:v>
                </c:pt>
                <c:pt idx="7162">
                  <c:v>24060</c:v>
                </c:pt>
                <c:pt idx="7163">
                  <c:v>24061</c:v>
                </c:pt>
                <c:pt idx="7164">
                  <c:v>24062</c:v>
                </c:pt>
                <c:pt idx="7165">
                  <c:v>24063</c:v>
                </c:pt>
                <c:pt idx="7166">
                  <c:v>24064</c:v>
                </c:pt>
                <c:pt idx="7167">
                  <c:v>24065</c:v>
                </c:pt>
                <c:pt idx="7168">
                  <c:v>24066</c:v>
                </c:pt>
                <c:pt idx="7169">
                  <c:v>24067</c:v>
                </c:pt>
                <c:pt idx="7170">
                  <c:v>24068</c:v>
                </c:pt>
                <c:pt idx="7171">
                  <c:v>24069</c:v>
                </c:pt>
                <c:pt idx="7172">
                  <c:v>24070</c:v>
                </c:pt>
                <c:pt idx="7173">
                  <c:v>24071</c:v>
                </c:pt>
                <c:pt idx="7174">
                  <c:v>24072</c:v>
                </c:pt>
                <c:pt idx="7175">
                  <c:v>24073</c:v>
                </c:pt>
                <c:pt idx="7176">
                  <c:v>24074</c:v>
                </c:pt>
                <c:pt idx="7177">
                  <c:v>24075</c:v>
                </c:pt>
                <c:pt idx="7178">
                  <c:v>24076</c:v>
                </c:pt>
                <c:pt idx="7179">
                  <c:v>24077</c:v>
                </c:pt>
                <c:pt idx="7180">
                  <c:v>24078</c:v>
                </c:pt>
                <c:pt idx="7181">
                  <c:v>24079</c:v>
                </c:pt>
                <c:pt idx="7182">
                  <c:v>24080</c:v>
                </c:pt>
                <c:pt idx="7183">
                  <c:v>24081</c:v>
                </c:pt>
                <c:pt idx="7184">
                  <c:v>24082</c:v>
                </c:pt>
                <c:pt idx="7185">
                  <c:v>24083</c:v>
                </c:pt>
                <c:pt idx="7186">
                  <c:v>24084</c:v>
                </c:pt>
                <c:pt idx="7187">
                  <c:v>24085</c:v>
                </c:pt>
                <c:pt idx="7188">
                  <c:v>24086</c:v>
                </c:pt>
                <c:pt idx="7189">
                  <c:v>24087</c:v>
                </c:pt>
                <c:pt idx="7190">
                  <c:v>24088</c:v>
                </c:pt>
                <c:pt idx="7191">
                  <c:v>24089</c:v>
                </c:pt>
                <c:pt idx="7192">
                  <c:v>24090</c:v>
                </c:pt>
                <c:pt idx="7193">
                  <c:v>24091</c:v>
                </c:pt>
                <c:pt idx="7194">
                  <c:v>24092</c:v>
                </c:pt>
                <c:pt idx="7195">
                  <c:v>24093</c:v>
                </c:pt>
                <c:pt idx="7196">
                  <c:v>24094</c:v>
                </c:pt>
                <c:pt idx="7197">
                  <c:v>24095</c:v>
                </c:pt>
                <c:pt idx="7198">
                  <c:v>24096</c:v>
                </c:pt>
                <c:pt idx="7199">
                  <c:v>24097</c:v>
                </c:pt>
                <c:pt idx="7200">
                  <c:v>24098</c:v>
                </c:pt>
                <c:pt idx="7201">
                  <c:v>24099</c:v>
                </c:pt>
                <c:pt idx="7202">
                  <c:v>24100</c:v>
                </c:pt>
                <c:pt idx="7203">
                  <c:v>24101</c:v>
                </c:pt>
                <c:pt idx="7204">
                  <c:v>24102</c:v>
                </c:pt>
                <c:pt idx="7205">
                  <c:v>24103</c:v>
                </c:pt>
                <c:pt idx="7206">
                  <c:v>24104</c:v>
                </c:pt>
                <c:pt idx="7207">
                  <c:v>24105</c:v>
                </c:pt>
                <c:pt idx="7208">
                  <c:v>24106</c:v>
                </c:pt>
                <c:pt idx="7209">
                  <c:v>24107</c:v>
                </c:pt>
              </c:numCache>
            </c:numRef>
          </c:cat>
          <c:val>
            <c:numRef>
              <c:f>Feuil2!$C$4:$C$7213</c:f>
              <c:numCache>
                <c:formatCode>General</c:formatCode>
                <c:ptCount val="7210"/>
                <c:pt idx="0">
                  <c:v>65</c:v>
                </c:pt>
                <c:pt idx="1">
                  <c:v>65</c:v>
                </c:pt>
                <c:pt idx="2">
                  <c:v>65</c:v>
                </c:pt>
                <c:pt idx="3">
                  <c:v>65</c:v>
                </c:pt>
                <c:pt idx="4">
                  <c:v>65</c:v>
                </c:pt>
                <c:pt idx="5">
                  <c:v>65</c:v>
                </c:pt>
                <c:pt idx="6">
                  <c:v>65</c:v>
                </c:pt>
                <c:pt idx="7">
                  <c:v>65</c:v>
                </c:pt>
                <c:pt idx="8">
                  <c:v>65</c:v>
                </c:pt>
                <c:pt idx="9">
                  <c:v>65</c:v>
                </c:pt>
                <c:pt idx="10">
                  <c:v>65</c:v>
                </c:pt>
                <c:pt idx="11">
                  <c:v>65</c:v>
                </c:pt>
                <c:pt idx="12">
                  <c:v>65</c:v>
                </c:pt>
                <c:pt idx="13">
                  <c:v>65</c:v>
                </c:pt>
                <c:pt idx="14">
                  <c:v>65</c:v>
                </c:pt>
                <c:pt idx="15">
                  <c:v>65</c:v>
                </c:pt>
                <c:pt idx="16">
                  <c:v>65</c:v>
                </c:pt>
                <c:pt idx="17">
                  <c:v>65</c:v>
                </c:pt>
                <c:pt idx="18">
                  <c:v>65</c:v>
                </c:pt>
                <c:pt idx="19">
                  <c:v>65</c:v>
                </c:pt>
                <c:pt idx="20">
                  <c:v>65</c:v>
                </c:pt>
                <c:pt idx="21">
                  <c:v>65</c:v>
                </c:pt>
                <c:pt idx="22">
                  <c:v>65</c:v>
                </c:pt>
                <c:pt idx="23">
                  <c:v>65</c:v>
                </c:pt>
                <c:pt idx="24">
                  <c:v>65</c:v>
                </c:pt>
                <c:pt idx="25">
                  <c:v>65</c:v>
                </c:pt>
                <c:pt idx="26">
                  <c:v>65</c:v>
                </c:pt>
                <c:pt idx="27">
                  <c:v>65</c:v>
                </c:pt>
                <c:pt idx="28">
                  <c:v>65</c:v>
                </c:pt>
                <c:pt idx="29">
                  <c:v>65</c:v>
                </c:pt>
                <c:pt idx="30">
                  <c:v>65</c:v>
                </c:pt>
                <c:pt idx="31">
                  <c:v>65</c:v>
                </c:pt>
                <c:pt idx="32">
                  <c:v>65</c:v>
                </c:pt>
                <c:pt idx="33">
                  <c:v>65</c:v>
                </c:pt>
                <c:pt idx="34">
                  <c:v>65</c:v>
                </c:pt>
                <c:pt idx="35">
                  <c:v>65</c:v>
                </c:pt>
                <c:pt idx="36">
                  <c:v>65</c:v>
                </c:pt>
                <c:pt idx="37">
                  <c:v>65</c:v>
                </c:pt>
                <c:pt idx="38">
                  <c:v>65</c:v>
                </c:pt>
                <c:pt idx="39">
                  <c:v>65</c:v>
                </c:pt>
                <c:pt idx="40">
                  <c:v>65</c:v>
                </c:pt>
                <c:pt idx="41">
                  <c:v>65</c:v>
                </c:pt>
                <c:pt idx="42">
                  <c:v>65</c:v>
                </c:pt>
                <c:pt idx="43">
                  <c:v>65</c:v>
                </c:pt>
                <c:pt idx="44">
                  <c:v>65</c:v>
                </c:pt>
                <c:pt idx="45">
                  <c:v>65</c:v>
                </c:pt>
                <c:pt idx="46">
                  <c:v>65</c:v>
                </c:pt>
                <c:pt idx="47">
                  <c:v>65</c:v>
                </c:pt>
                <c:pt idx="48">
                  <c:v>65</c:v>
                </c:pt>
                <c:pt idx="49">
                  <c:v>65</c:v>
                </c:pt>
                <c:pt idx="50">
                  <c:v>65</c:v>
                </c:pt>
                <c:pt idx="51">
                  <c:v>65</c:v>
                </c:pt>
                <c:pt idx="52">
                  <c:v>65</c:v>
                </c:pt>
                <c:pt idx="53">
                  <c:v>65</c:v>
                </c:pt>
                <c:pt idx="54">
                  <c:v>65</c:v>
                </c:pt>
                <c:pt idx="55">
                  <c:v>65</c:v>
                </c:pt>
                <c:pt idx="56">
                  <c:v>65</c:v>
                </c:pt>
                <c:pt idx="57">
                  <c:v>65</c:v>
                </c:pt>
                <c:pt idx="58">
                  <c:v>65</c:v>
                </c:pt>
                <c:pt idx="59">
                  <c:v>65</c:v>
                </c:pt>
                <c:pt idx="60">
                  <c:v>65</c:v>
                </c:pt>
                <c:pt idx="61">
                  <c:v>65</c:v>
                </c:pt>
                <c:pt idx="62">
                  <c:v>65</c:v>
                </c:pt>
                <c:pt idx="63">
                  <c:v>65</c:v>
                </c:pt>
                <c:pt idx="64">
                  <c:v>65</c:v>
                </c:pt>
                <c:pt idx="65">
                  <c:v>65</c:v>
                </c:pt>
                <c:pt idx="66">
                  <c:v>65</c:v>
                </c:pt>
                <c:pt idx="67">
                  <c:v>65</c:v>
                </c:pt>
                <c:pt idx="68">
                  <c:v>65</c:v>
                </c:pt>
                <c:pt idx="69">
                  <c:v>65</c:v>
                </c:pt>
                <c:pt idx="70">
                  <c:v>65</c:v>
                </c:pt>
                <c:pt idx="71">
                  <c:v>65</c:v>
                </c:pt>
                <c:pt idx="72">
                  <c:v>65</c:v>
                </c:pt>
                <c:pt idx="73">
                  <c:v>65</c:v>
                </c:pt>
                <c:pt idx="74">
                  <c:v>65</c:v>
                </c:pt>
                <c:pt idx="75">
                  <c:v>65</c:v>
                </c:pt>
                <c:pt idx="76">
                  <c:v>65</c:v>
                </c:pt>
                <c:pt idx="77">
                  <c:v>65</c:v>
                </c:pt>
                <c:pt idx="78">
                  <c:v>65</c:v>
                </c:pt>
                <c:pt idx="79">
                  <c:v>65</c:v>
                </c:pt>
                <c:pt idx="80">
                  <c:v>65</c:v>
                </c:pt>
                <c:pt idx="81">
                  <c:v>65</c:v>
                </c:pt>
                <c:pt idx="82">
                  <c:v>65</c:v>
                </c:pt>
                <c:pt idx="83">
                  <c:v>65</c:v>
                </c:pt>
                <c:pt idx="84">
                  <c:v>65</c:v>
                </c:pt>
                <c:pt idx="85">
                  <c:v>65</c:v>
                </c:pt>
                <c:pt idx="86">
                  <c:v>65</c:v>
                </c:pt>
                <c:pt idx="87">
                  <c:v>65</c:v>
                </c:pt>
                <c:pt idx="88">
                  <c:v>65</c:v>
                </c:pt>
                <c:pt idx="89">
                  <c:v>65</c:v>
                </c:pt>
                <c:pt idx="90">
                  <c:v>65</c:v>
                </c:pt>
                <c:pt idx="91">
                  <c:v>65</c:v>
                </c:pt>
                <c:pt idx="92">
                  <c:v>65</c:v>
                </c:pt>
                <c:pt idx="93">
                  <c:v>65</c:v>
                </c:pt>
                <c:pt idx="94">
                  <c:v>65</c:v>
                </c:pt>
                <c:pt idx="95">
                  <c:v>65</c:v>
                </c:pt>
                <c:pt idx="96">
                  <c:v>65</c:v>
                </c:pt>
                <c:pt idx="97">
                  <c:v>65</c:v>
                </c:pt>
                <c:pt idx="98">
                  <c:v>65</c:v>
                </c:pt>
                <c:pt idx="99">
                  <c:v>65</c:v>
                </c:pt>
                <c:pt idx="100">
                  <c:v>65</c:v>
                </c:pt>
                <c:pt idx="101">
                  <c:v>65</c:v>
                </c:pt>
                <c:pt idx="102">
                  <c:v>65</c:v>
                </c:pt>
                <c:pt idx="103">
                  <c:v>65</c:v>
                </c:pt>
                <c:pt idx="104">
                  <c:v>65</c:v>
                </c:pt>
                <c:pt idx="105">
                  <c:v>65</c:v>
                </c:pt>
                <c:pt idx="106">
                  <c:v>65</c:v>
                </c:pt>
                <c:pt idx="107">
                  <c:v>65</c:v>
                </c:pt>
                <c:pt idx="108">
                  <c:v>65</c:v>
                </c:pt>
                <c:pt idx="109">
                  <c:v>65</c:v>
                </c:pt>
                <c:pt idx="110">
                  <c:v>65</c:v>
                </c:pt>
                <c:pt idx="111">
                  <c:v>65</c:v>
                </c:pt>
                <c:pt idx="112">
                  <c:v>65</c:v>
                </c:pt>
                <c:pt idx="113">
                  <c:v>65</c:v>
                </c:pt>
                <c:pt idx="114">
                  <c:v>65</c:v>
                </c:pt>
                <c:pt idx="115">
                  <c:v>65</c:v>
                </c:pt>
                <c:pt idx="116">
                  <c:v>65</c:v>
                </c:pt>
                <c:pt idx="117">
                  <c:v>65</c:v>
                </c:pt>
                <c:pt idx="118">
                  <c:v>65</c:v>
                </c:pt>
                <c:pt idx="119">
                  <c:v>65</c:v>
                </c:pt>
                <c:pt idx="120">
                  <c:v>65</c:v>
                </c:pt>
                <c:pt idx="121">
                  <c:v>65</c:v>
                </c:pt>
                <c:pt idx="122">
                  <c:v>65</c:v>
                </c:pt>
                <c:pt idx="123">
                  <c:v>65</c:v>
                </c:pt>
                <c:pt idx="124">
                  <c:v>65</c:v>
                </c:pt>
                <c:pt idx="125">
                  <c:v>65</c:v>
                </c:pt>
                <c:pt idx="126">
                  <c:v>65</c:v>
                </c:pt>
                <c:pt idx="127">
                  <c:v>65</c:v>
                </c:pt>
                <c:pt idx="128">
                  <c:v>65</c:v>
                </c:pt>
                <c:pt idx="129">
                  <c:v>65</c:v>
                </c:pt>
                <c:pt idx="130">
                  <c:v>65</c:v>
                </c:pt>
                <c:pt idx="131">
                  <c:v>65</c:v>
                </c:pt>
                <c:pt idx="132">
                  <c:v>65</c:v>
                </c:pt>
                <c:pt idx="133">
                  <c:v>65</c:v>
                </c:pt>
                <c:pt idx="134">
                  <c:v>65</c:v>
                </c:pt>
                <c:pt idx="135">
                  <c:v>65</c:v>
                </c:pt>
                <c:pt idx="136">
                  <c:v>65</c:v>
                </c:pt>
                <c:pt idx="137">
                  <c:v>65</c:v>
                </c:pt>
                <c:pt idx="138">
                  <c:v>65</c:v>
                </c:pt>
                <c:pt idx="139">
                  <c:v>65</c:v>
                </c:pt>
                <c:pt idx="140">
                  <c:v>65</c:v>
                </c:pt>
                <c:pt idx="141">
                  <c:v>65</c:v>
                </c:pt>
                <c:pt idx="142">
                  <c:v>65</c:v>
                </c:pt>
                <c:pt idx="143">
                  <c:v>65</c:v>
                </c:pt>
                <c:pt idx="144">
                  <c:v>65</c:v>
                </c:pt>
                <c:pt idx="145">
                  <c:v>65</c:v>
                </c:pt>
                <c:pt idx="146">
                  <c:v>65</c:v>
                </c:pt>
                <c:pt idx="147">
                  <c:v>65</c:v>
                </c:pt>
                <c:pt idx="148">
                  <c:v>65</c:v>
                </c:pt>
                <c:pt idx="149">
                  <c:v>65</c:v>
                </c:pt>
                <c:pt idx="150">
                  <c:v>65</c:v>
                </c:pt>
                <c:pt idx="151">
                  <c:v>65</c:v>
                </c:pt>
                <c:pt idx="152">
                  <c:v>65</c:v>
                </c:pt>
                <c:pt idx="153">
                  <c:v>65</c:v>
                </c:pt>
                <c:pt idx="154">
                  <c:v>65</c:v>
                </c:pt>
                <c:pt idx="155">
                  <c:v>65</c:v>
                </c:pt>
                <c:pt idx="156">
                  <c:v>65</c:v>
                </c:pt>
                <c:pt idx="157">
                  <c:v>65</c:v>
                </c:pt>
                <c:pt idx="158">
                  <c:v>65</c:v>
                </c:pt>
                <c:pt idx="159">
                  <c:v>65</c:v>
                </c:pt>
                <c:pt idx="160">
                  <c:v>65</c:v>
                </c:pt>
                <c:pt idx="161">
                  <c:v>65</c:v>
                </c:pt>
                <c:pt idx="162">
                  <c:v>65</c:v>
                </c:pt>
                <c:pt idx="163">
                  <c:v>65</c:v>
                </c:pt>
                <c:pt idx="164">
                  <c:v>65</c:v>
                </c:pt>
                <c:pt idx="165">
                  <c:v>65</c:v>
                </c:pt>
                <c:pt idx="166">
                  <c:v>65</c:v>
                </c:pt>
                <c:pt idx="167">
                  <c:v>65</c:v>
                </c:pt>
                <c:pt idx="168">
                  <c:v>65</c:v>
                </c:pt>
                <c:pt idx="169">
                  <c:v>65</c:v>
                </c:pt>
                <c:pt idx="170">
                  <c:v>65</c:v>
                </c:pt>
                <c:pt idx="171">
                  <c:v>65</c:v>
                </c:pt>
                <c:pt idx="172">
                  <c:v>65</c:v>
                </c:pt>
                <c:pt idx="173">
                  <c:v>65</c:v>
                </c:pt>
                <c:pt idx="174">
                  <c:v>65</c:v>
                </c:pt>
                <c:pt idx="175">
                  <c:v>65</c:v>
                </c:pt>
                <c:pt idx="176">
                  <c:v>65</c:v>
                </c:pt>
                <c:pt idx="177">
                  <c:v>65</c:v>
                </c:pt>
                <c:pt idx="178">
                  <c:v>65</c:v>
                </c:pt>
                <c:pt idx="179">
                  <c:v>65</c:v>
                </c:pt>
                <c:pt idx="180">
                  <c:v>65</c:v>
                </c:pt>
                <c:pt idx="181">
                  <c:v>65</c:v>
                </c:pt>
                <c:pt idx="182">
                  <c:v>65</c:v>
                </c:pt>
                <c:pt idx="183">
                  <c:v>65</c:v>
                </c:pt>
                <c:pt idx="184">
                  <c:v>65</c:v>
                </c:pt>
                <c:pt idx="185">
                  <c:v>65</c:v>
                </c:pt>
                <c:pt idx="186">
                  <c:v>65</c:v>
                </c:pt>
                <c:pt idx="187">
                  <c:v>65</c:v>
                </c:pt>
                <c:pt idx="188">
                  <c:v>65</c:v>
                </c:pt>
                <c:pt idx="189">
                  <c:v>65</c:v>
                </c:pt>
                <c:pt idx="190">
                  <c:v>65</c:v>
                </c:pt>
                <c:pt idx="191">
                  <c:v>65</c:v>
                </c:pt>
                <c:pt idx="192">
                  <c:v>65</c:v>
                </c:pt>
                <c:pt idx="193">
                  <c:v>65</c:v>
                </c:pt>
                <c:pt idx="194">
                  <c:v>65</c:v>
                </c:pt>
                <c:pt idx="195">
                  <c:v>65</c:v>
                </c:pt>
                <c:pt idx="196">
                  <c:v>65</c:v>
                </c:pt>
                <c:pt idx="197">
                  <c:v>65</c:v>
                </c:pt>
                <c:pt idx="198">
                  <c:v>65</c:v>
                </c:pt>
                <c:pt idx="199">
                  <c:v>65</c:v>
                </c:pt>
                <c:pt idx="200">
                  <c:v>65</c:v>
                </c:pt>
                <c:pt idx="201">
                  <c:v>65</c:v>
                </c:pt>
                <c:pt idx="202">
                  <c:v>65</c:v>
                </c:pt>
                <c:pt idx="203">
                  <c:v>65</c:v>
                </c:pt>
                <c:pt idx="204">
                  <c:v>65</c:v>
                </c:pt>
                <c:pt idx="205">
                  <c:v>65</c:v>
                </c:pt>
                <c:pt idx="206">
                  <c:v>65</c:v>
                </c:pt>
                <c:pt idx="207">
                  <c:v>65</c:v>
                </c:pt>
                <c:pt idx="208">
                  <c:v>65</c:v>
                </c:pt>
                <c:pt idx="209">
                  <c:v>65</c:v>
                </c:pt>
                <c:pt idx="210">
                  <c:v>65</c:v>
                </c:pt>
                <c:pt idx="211">
                  <c:v>65</c:v>
                </c:pt>
                <c:pt idx="212">
                  <c:v>65</c:v>
                </c:pt>
                <c:pt idx="213">
                  <c:v>65</c:v>
                </c:pt>
                <c:pt idx="214">
                  <c:v>65</c:v>
                </c:pt>
                <c:pt idx="215">
                  <c:v>65</c:v>
                </c:pt>
                <c:pt idx="216">
                  <c:v>65</c:v>
                </c:pt>
                <c:pt idx="217">
                  <c:v>65</c:v>
                </c:pt>
                <c:pt idx="218">
                  <c:v>65</c:v>
                </c:pt>
                <c:pt idx="219">
                  <c:v>65</c:v>
                </c:pt>
                <c:pt idx="220">
                  <c:v>65</c:v>
                </c:pt>
                <c:pt idx="221">
                  <c:v>65</c:v>
                </c:pt>
                <c:pt idx="222">
                  <c:v>65</c:v>
                </c:pt>
                <c:pt idx="223">
                  <c:v>65</c:v>
                </c:pt>
                <c:pt idx="224">
                  <c:v>65</c:v>
                </c:pt>
                <c:pt idx="225">
                  <c:v>65</c:v>
                </c:pt>
                <c:pt idx="226">
                  <c:v>65</c:v>
                </c:pt>
                <c:pt idx="227">
                  <c:v>65</c:v>
                </c:pt>
                <c:pt idx="228">
                  <c:v>65</c:v>
                </c:pt>
                <c:pt idx="229">
                  <c:v>65</c:v>
                </c:pt>
                <c:pt idx="230">
                  <c:v>65</c:v>
                </c:pt>
                <c:pt idx="231">
                  <c:v>65</c:v>
                </c:pt>
                <c:pt idx="232">
                  <c:v>65</c:v>
                </c:pt>
                <c:pt idx="233">
                  <c:v>65</c:v>
                </c:pt>
                <c:pt idx="234">
                  <c:v>65</c:v>
                </c:pt>
                <c:pt idx="235">
                  <c:v>65</c:v>
                </c:pt>
                <c:pt idx="236">
                  <c:v>65</c:v>
                </c:pt>
                <c:pt idx="237">
                  <c:v>65</c:v>
                </c:pt>
                <c:pt idx="238">
                  <c:v>65</c:v>
                </c:pt>
                <c:pt idx="239">
                  <c:v>65</c:v>
                </c:pt>
                <c:pt idx="240">
                  <c:v>65</c:v>
                </c:pt>
                <c:pt idx="241">
                  <c:v>65</c:v>
                </c:pt>
                <c:pt idx="242">
                  <c:v>65</c:v>
                </c:pt>
                <c:pt idx="243">
                  <c:v>65</c:v>
                </c:pt>
                <c:pt idx="244">
                  <c:v>65</c:v>
                </c:pt>
                <c:pt idx="245">
                  <c:v>65</c:v>
                </c:pt>
                <c:pt idx="246">
                  <c:v>65</c:v>
                </c:pt>
                <c:pt idx="247">
                  <c:v>65</c:v>
                </c:pt>
                <c:pt idx="248">
                  <c:v>65</c:v>
                </c:pt>
                <c:pt idx="249">
                  <c:v>65</c:v>
                </c:pt>
                <c:pt idx="250">
                  <c:v>65</c:v>
                </c:pt>
                <c:pt idx="251">
                  <c:v>65</c:v>
                </c:pt>
                <c:pt idx="252">
                  <c:v>65</c:v>
                </c:pt>
                <c:pt idx="253">
                  <c:v>65</c:v>
                </c:pt>
                <c:pt idx="254">
                  <c:v>65</c:v>
                </c:pt>
                <c:pt idx="255">
                  <c:v>65</c:v>
                </c:pt>
                <c:pt idx="256">
                  <c:v>65</c:v>
                </c:pt>
                <c:pt idx="257">
                  <c:v>65</c:v>
                </c:pt>
                <c:pt idx="258">
                  <c:v>65</c:v>
                </c:pt>
                <c:pt idx="259">
                  <c:v>65</c:v>
                </c:pt>
                <c:pt idx="260">
                  <c:v>65</c:v>
                </c:pt>
                <c:pt idx="261">
                  <c:v>65</c:v>
                </c:pt>
                <c:pt idx="262">
                  <c:v>65</c:v>
                </c:pt>
                <c:pt idx="263">
                  <c:v>65</c:v>
                </c:pt>
                <c:pt idx="264">
                  <c:v>65</c:v>
                </c:pt>
                <c:pt idx="265">
                  <c:v>65</c:v>
                </c:pt>
                <c:pt idx="266">
                  <c:v>65</c:v>
                </c:pt>
                <c:pt idx="267">
                  <c:v>65</c:v>
                </c:pt>
                <c:pt idx="268">
                  <c:v>65</c:v>
                </c:pt>
                <c:pt idx="269">
                  <c:v>65</c:v>
                </c:pt>
                <c:pt idx="270">
                  <c:v>65</c:v>
                </c:pt>
                <c:pt idx="271">
                  <c:v>65</c:v>
                </c:pt>
                <c:pt idx="272">
                  <c:v>65</c:v>
                </c:pt>
                <c:pt idx="273">
                  <c:v>65</c:v>
                </c:pt>
                <c:pt idx="274">
                  <c:v>65</c:v>
                </c:pt>
                <c:pt idx="275">
                  <c:v>65</c:v>
                </c:pt>
                <c:pt idx="276">
                  <c:v>65</c:v>
                </c:pt>
                <c:pt idx="277">
                  <c:v>65</c:v>
                </c:pt>
                <c:pt idx="278">
                  <c:v>65</c:v>
                </c:pt>
                <c:pt idx="279">
                  <c:v>65</c:v>
                </c:pt>
                <c:pt idx="280">
                  <c:v>65</c:v>
                </c:pt>
                <c:pt idx="281">
                  <c:v>65</c:v>
                </c:pt>
                <c:pt idx="282">
                  <c:v>65</c:v>
                </c:pt>
                <c:pt idx="283">
                  <c:v>65</c:v>
                </c:pt>
                <c:pt idx="284">
                  <c:v>65</c:v>
                </c:pt>
                <c:pt idx="285">
                  <c:v>65</c:v>
                </c:pt>
                <c:pt idx="286">
                  <c:v>65</c:v>
                </c:pt>
                <c:pt idx="287">
                  <c:v>65</c:v>
                </c:pt>
                <c:pt idx="288">
                  <c:v>65</c:v>
                </c:pt>
                <c:pt idx="289">
                  <c:v>65</c:v>
                </c:pt>
                <c:pt idx="290">
                  <c:v>65</c:v>
                </c:pt>
                <c:pt idx="291">
                  <c:v>65</c:v>
                </c:pt>
                <c:pt idx="292">
                  <c:v>65</c:v>
                </c:pt>
                <c:pt idx="293">
                  <c:v>65</c:v>
                </c:pt>
                <c:pt idx="294">
                  <c:v>65</c:v>
                </c:pt>
                <c:pt idx="295">
                  <c:v>65</c:v>
                </c:pt>
                <c:pt idx="296">
                  <c:v>65</c:v>
                </c:pt>
                <c:pt idx="297">
                  <c:v>65</c:v>
                </c:pt>
                <c:pt idx="298">
                  <c:v>65</c:v>
                </c:pt>
                <c:pt idx="299">
                  <c:v>65</c:v>
                </c:pt>
                <c:pt idx="300">
                  <c:v>65</c:v>
                </c:pt>
                <c:pt idx="301">
                  <c:v>65</c:v>
                </c:pt>
                <c:pt idx="302">
                  <c:v>65</c:v>
                </c:pt>
                <c:pt idx="303">
                  <c:v>65</c:v>
                </c:pt>
                <c:pt idx="304">
                  <c:v>65</c:v>
                </c:pt>
                <c:pt idx="305">
                  <c:v>65</c:v>
                </c:pt>
                <c:pt idx="306">
                  <c:v>65</c:v>
                </c:pt>
                <c:pt idx="307">
                  <c:v>65</c:v>
                </c:pt>
                <c:pt idx="308">
                  <c:v>65</c:v>
                </c:pt>
                <c:pt idx="309">
                  <c:v>65</c:v>
                </c:pt>
                <c:pt idx="310">
                  <c:v>65</c:v>
                </c:pt>
                <c:pt idx="311">
                  <c:v>65</c:v>
                </c:pt>
                <c:pt idx="312">
                  <c:v>65</c:v>
                </c:pt>
                <c:pt idx="313">
                  <c:v>65</c:v>
                </c:pt>
                <c:pt idx="314">
                  <c:v>65</c:v>
                </c:pt>
                <c:pt idx="315">
                  <c:v>65</c:v>
                </c:pt>
                <c:pt idx="316">
                  <c:v>65</c:v>
                </c:pt>
                <c:pt idx="317">
                  <c:v>65</c:v>
                </c:pt>
                <c:pt idx="318">
                  <c:v>65</c:v>
                </c:pt>
                <c:pt idx="319">
                  <c:v>65</c:v>
                </c:pt>
                <c:pt idx="320">
                  <c:v>65</c:v>
                </c:pt>
                <c:pt idx="321">
                  <c:v>65</c:v>
                </c:pt>
                <c:pt idx="322">
                  <c:v>65</c:v>
                </c:pt>
                <c:pt idx="323">
                  <c:v>65</c:v>
                </c:pt>
                <c:pt idx="324">
                  <c:v>65</c:v>
                </c:pt>
                <c:pt idx="325">
                  <c:v>65</c:v>
                </c:pt>
                <c:pt idx="326">
                  <c:v>65</c:v>
                </c:pt>
                <c:pt idx="327">
                  <c:v>65</c:v>
                </c:pt>
                <c:pt idx="328">
                  <c:v>65</c:v>
                </c:pt>
                <c:pt idx="329">
                  <c:v>65</c:v>
                </c:pt>
                <c:pt idx="330">
                  <c:v>65</c:v>
                </c:pt>
                <c:pt idx="331">
                  <c:v>65</c:v>
                </c:pt>
                <c:pt idx="332">
                  <c:v>65</c:v>
                </c:pt>
                <c:pt idx="333">
                  <c:v>65</c:v>
                </c:pt>
                <c:pt idx="334">
                  <c:v>65</c:v>
                </c:pt>
                <c:pt idx="335">
                  <c:v>65</c:v>
                </c:pt>
                <c:pt idx="336">
                  <c:v>65</c:v>
                </c:pt>
                <c:pt idx="337">
                  <c:v>65</c:v>
                </c:pt>
                <c:pt idx="338">
                  <c:v>65</c:v>
                </c:pt>
                <c:pt idx="339">
                  <c:v>65</c:v>
                </c:pt>
                <c:pt idx="340">
                  <c:v>65</c:v>
                </c:pt>
                <c:pt idx="341">
                  <c:v>65</c:v>
                </c:pt>
                <c:pt idx="342">
                  <c:v>65</c:v>
                </c:pt>
                <c:pt idx="343">
                  <c:v>65</c:v>
                </c:pt>
                <c:pt idx="344">
                  <c:v>65</c:v>
                </c:pt>
                <c:pt idx="345">
                  <c:v>65</c:v>
                </c:pt>
                <c:pt idx="346">
                  <c:v>65</c:v>
                </c:pt>
                <c:pt idx="347">
                  <c:v>65</c:v>
                </c:pt>
                <c:pt idx="348">
                  <c:v>65</c:v>
                </c:pt>
                <c:pt idx="349">
                  <c:v>65</c:v>
                </c:pt>
                <c:pt idx="350">
                  <c:v>65</c:v>
                </c:pt>
                <c:pt idx="351">
                  <c:v>65</c:v>
                </c:pt>
                <c:pt idx="352">
                  <c:v>65</c:v>
                </c:pt>
                <c:pt idx="353">
                  <c:v>65</c:v>
                </c:pt>
                <c:pt idx="354">
                  <c:v>65</c:v>
                </c:pt>
                <c:pt idx="355">
                  <c:v>65</c:v>
                </c:pt>
                <c:pt idx="356">
                  <c:v>65</c:v>
                </c:pt>
                <c:pt idx="357">
                  <c:v>65</c:v>
                </c:pt>
                <c:pt idx="358">
                  <c:v>65</c:v>
                </c:pt>
                <c:pt idx="359">
                  <c:v>65</c:v>
                </c:pt>
                <c:pt idx="360">
                  <c:v>65</c:v>
                </c:pt>
                <c:pt idx="361">
                  <c:v>65</c:v>
                </c:pt>
                <c:pt idx="362">
                  <c:v>65</c:v>
                </c:pt>
                <c:pt idx="363">
                  <c:v>65</c:v>
                </c:pt>
                <c:pt idx="364">
                  <c:v>65</c:v>
                </c:pt>
                <c:pt idx="365">
                  <c:v>65</c:v>
                </c:pt>
                <c:pt idx="366">
                  <c:v>65</c:v>
                </c:pt>
                <c:pt idx="367">
                  <c:v>65</c:v>
                </c:pt>
                <c:pt idx="368">
                  <c:v>65</c:v>
                </c:pt>
                <c:pt idx="369">
                  <c:v>65</c:v>
                </c:pt>
                <c:pt idx="370">
                  <c:v>65</c:v>
                </c:pt>
                <c:pt idx="371">
                  <c:v>65</c:v>
                </c:pt>
                <c:pt idx="372">
                  <c:v>65</c:v>
                </c:pt>
                <c:pt idx="373">
                  <c:v>65</c:v>
                </c:pt>
                <c:pt idx="374">
                  <c:v>65</c:v>
                </c:pt>
                <c:pt idx="375">
                  <c:v>65</c:v>
                </c:pt>
                <c:pt idx="376">
                  <c:v>65</c:v>
                </c:pt>
                <c:pt idx="377">
                  <c:v>65</c:v>
                </c:pt>
                <c:pt idx="378">
                  <c:v>65</c:v>
                </c:pt>
                <c:pt idx="379">
                  <c:v>65</c:v>
                </c:pt>
                <c:pt idx="380">
                  <c:v>65</c:v>
                </c:pt>
                <c:pt idx="381">
                  <c:v>65</c:v>
                </c:pt>
                <c:pt idx="382">
                  <c:v>65</c:v>
                </c:pt>
                <c:pt idx="383">
                  <c:v>65</c:v>
                </c:pt>
                <c:pt idx="384">
                  <c:v>65</c:v>
                </c:pt>
                <c:pt idx="385">
                  <c:v>65</c:v>
                </c:pt>
                <c:pt idx="386">
                  <c:v>65</c:v>
                </c:pt>
                <c:pt idx="387">
                  <c:v>65</c:v>
                </c:pt>
                <c:pt idx="388">
                  <c:v>65</c:v>
                </c:pt>
                <c:pt idx="389">
                  <c:v>65</c:v>
                </c:pt>
                <c:pt idx="390">
                  <c:v>65</c:v>
                </c:pt>
                <c:pt idx="391">
                  <c:v>65</c:v>
                </c:pt>
                <c:pt idx="392">
                  <c:v>65</c:v>
                </c:pt>
                <c:pt idx="393">
                  <c:v>65</c:v>
                </c:pt>
                <c:pt idx="394">
                  <c:v>65</c:v>
                </c:pt>
                <c:pt idx="395">
                  <c:v>65</c:v>
                </c:pt>
                <c:pt idx="396">
                  <c:v>65</c:v>
                </c:pt>
                <c:pt idx="397">
                  <c:v>65</c:v>
                </c:pt>
                <c:pt idx="398">
                  <c:v>65</c:v>
                </c:pt>
                <c:pt idx="399">
                  <c:v>65</c:v>
                </c:pt>
                <c:pt idx="400">
                  <c:v>65</c:v>
                </c:pt>
                <c:pt idx="401">
                  <c:v>65</c:v>
                </c:pt>
                <c:pt idx="402">
                  <c:v>65</c:v>
                </c:pt>
                <c:pt idx="403">
                  <c:v>65</c:v>
                </c:pt>
                <c:pt idx="404">
                  <c:v>65</c:v>
                </c:pt>
                <c:pt idx="405">
                  <c:v>65</c:v>
                </c:pt>
                <c:pt idx="406">
                  <c:v>65</c:v>
                </c:pt>
                <c:pt idx="407">
                  <c:v>65</c:v>
                </c:pt>
                <c:pt idx="408">
                  <c:v>65</c:v>
                </c:pt>
                <c:pt idx="409">
                  <c:v>65</c:v>
                </c:pt>
                <c:pt idx="410">
                  <c:v>65</c:v>
                </c:pt>
                <c:pt idx="411">
                  <c:v>65</c:v>
                </c:pt>
                <c:pt idx="412">
                  <c:v>65</c:v>
                </c:pt>
                <c:pt idx="413">
                  <c:v>65</c:v>
                </c:pt>
                <c:pt idx="414">
                  <c:v>65</c:v>
                </c:pt>
                <c:pt idx="415">
                  <c:v>65</c:v>
                </c:pt>
                <c:pt idx="416">
                  <c:v>65</c:v>
                </c:pt>
                <c:pt idx="417">
                  <c:v>65</c:v>
                </c:pt>
                <c:pt idx="418">
                  <c:v>65</c:v>
                </c:pt>
                <c:pt idx="419">
                  <c:v>65</c:v>
                </c:pt>
                <c:pt idx="420">
                  <c:v>65</c:v>
                </c:pt>
                <c:pt idx="421">
                  <c:v>65</c:v>
                </c:pt>
                <c:pt idx="422">
                  <c:v>65</c:v>
                </c:pt>
                <c:pt idx="423">
                  <c:v>65</c:v>
                </c:pt>
                <c:pt idx="424">
                  <c:v>65</c:v>
                </c:pt>
                <c:pt idx="425">
                  <c:v>65</c:v>
                </c:pt>
                <c:pt idx="426">
                  <c:v>65</c:v>
                </c:pt>
                <c:pt idx="427">
                  <c:v>65</c:v>
                </c:pt>
                <c:pt idx="428">
                  <c:v>65</c:v>
                </c:pt>
                <c:pt idx="429">
                  <c:v>65</c:v>
                </c:pt>
                <c:pt idx="430">
                  <c:v>65</c:v>
                </c:pt>
                <c:pt idx="431">
                  <c:v>65</c:v>
                </c:pt>
                <c:pt idx="432">
                  <c:v>65</c:v>
                </c:pt>
                <c:pt idx="433">
                  <c:v>65</c:v>
                </c:pt>
                <c:pt idx="434">
                  <c:v>65</c:v>
                </c:pt>
                <c:pt idx="435">
                  <c:v>65</c:v>
                </c:pt>
                <c:pt idx="436">
                  <c:v>65</c:v>
                </c:pt>
                <c:pt idx="437">
                  <c:v>65</c:v>
                </c:pt>
                <c:pt idx="438">
                  <c:v>65</c:v>
                </c:pt>
                <c:pt idx="439">
                  <c:v>65</c:v>
                </c:pt>
                <c:pt idx="440">
                  <c:v>65</c:v>
                </c:pt>
                <c:pt idx="441">
                  <c:v>65</c:v>
                </c:pt>
                <c:pt idx="442">
                  <c:v>65</c:v>
                </c:pt>
                <c:pt idx="443">
                  <c:v>65</c:v>
                </c:pt>
                <c:pt idx="444">
                  <c:v>65</c:v>
                </c:pt>
                <c:pt idx="445">
                  <c:v>65</c:v>
                </c:pt>
                <c:pt idx="446">
                  <c:v>65</c:v>
                </c:pt>
                <c:pt idx="447">
                  <c:v>65</c:v>
                </c:pt>
                <c:pt idx="448">
                  <c:v>65</c:v>
                </c:pt>
                <c:pt idx="449">
                  <c:v>65</c:v>
                </c:pt>
                <c:pt idx="450">
                  <c:v>65</c:v>
                </c:pt>
                <c:pt idx="451">
                  <c:v>65</c:v>
                </c:pt>
                <c:pt idx="452">
                  <c:v>65</c:v>
                </c:pt>
                <c:pt idx="453">
                  <c:v>65</c:v>
                </c:pt>
                <c:pt idx="454">
                  <c:v>65</c:v>
                </c:pt>
                <c:pt idx="455">
                  <c:v>65</c:v>
                </c:pt>
                <c:pt idx="456">
                  <c:v>65</c:v>
                </c:pt>
                <c:pt idx="457">
                  <c:v>65</c:v>
                </c:pt>
                <c:pt idx="458">
                  <c:v>65</c:v>
                </c:pt>
                <c:pt idx="459">
                  <c:v>65</c:v>
                </c:pt>
                <c:pt idx="460">
                  <c:v>65</c:v>
                </c:pt>
                <c:pt idx="461">
                  <c:v>65</c:v>
                </c:pt>
                <c:pt idx="462">
                  <c:v>65</c:v>
                </c:pt>
                <c:pt idx="463">
                  <c:v>65</c:v>
                </c:pt>
                <c:pt idx="464">
                  <c:v>65</c:v>
                </c:pt>
                <c:pt idx="465">
                  <c:v>65</c:v>
                </c:pt>
                <c:pt idx="466">
                  <c:v>65</c:v>
                </c:pt>
                <c:pt idx="467">
                  <c:v>65</c:v>
                </c:pt>
                <c:pt idx="468">
                  <c:v>65</c:v>
                </c:pt>
                <c:pt idx="469">
                  <c:v>65</c:v>
                </c:pt>
                <c:pt idx="470">
                  <c:v>65</c:v>
                </c:pt>
                <c:pt idx="471">
                  <c:v>65</c:v>
                </c:pt>
                <c:pt idx="472">
                  <c:v>65</c:v>
                </c:pt>
                <c:pt idx="473">
                  <c:v>65</c:v>
                </c:pt>
                <c:pt idx="474">
                  <c:v>65</c:v>
                </c:pt>
                <c:pt idx="475">
                  <c:v>65</c:v>
                </c:pt>
                <c:pt idx="476">
                  <c:v>65</c:v>
                </c:pt>
                <c:pt idx="477">
                  <c:v>65</c:v>
                </c:pt>
                <c:pt idx="478">
                  <c:v>65</c:v>
                </c:pt>
                <c:pt idx="479">
                  <c:v>65</c:v>
                </c:pt>
                <c:pt idx="480">
                  <c:v>65</c:v>
                </c:pt>
                <c:pt idx="481">
                  <c:v>65</c:v>
                </c:pt>
                <c:pt idx="482">
                  <c:v>65</c:v>
                </c:pt>
                <c:pt idx="483">
                  <c:v>65</c:v>
                </c:pt>
                <c:pt idx="484">
                  <c:v>65</c:v>
                </c:pt>
                <c:pt idx="485">
                  <c:v>65</c:v>
                </c:pt>
                <c:pt idx="486">
                  <c:v>65</c:v>
                </c:pt>
                <c:pt idx="487">
                  <c:v>65</c:v>
                </c:pt>
                <c:pt idx="488">
                  <c:v>65</c:v>
                </c:pt>
                <c:pt idx="489">
                  <c:v>65</c:v>
                </c:pt>
                <c:pt idx="490">
                  <c:v>65</c:v>
                </c:pt>
                <c:pt idx="491">
                  <c:v>65</c:v>
                </c:pt>
                <c:pt idx="492">
                  <c:v>65</c:v>
                </c:pt>
                <c:pt idx="493">
                  <c:v>65</c:v>
                </c:pt>
                <c:pt idx="494">
                  <c:v>65</c:v>
                </c:pt>
                <c:pt idx="495">
                  <c:v>65</c:v>
                </c:pt>
                <c:pt idx="496">
                  <c:v>65</c:v>
                </c:pt>
                <c:pt idx="497">
                  <c:v>65</c:v>
                </c:pt>
                <c:pt idx="498">
                  <c:v>65</c:v>
                </c:pt>
                <c:pt idx="499">
                  <c:v>65</c:v>
                </c:pt>
                <c:pt idx="500">
                  <c:v>65</c:v>
                </c:pt>
                <c:pt idx="501">
                  <c:v>65</c:v>
                </c:pt>
                <c:pt idx="502">
                  <c:v>65</c:v>
                </c:pt>
                <c:pt idx="503">
                  <c:v>65</c:v>
                </c:pt>
                <c:pt idx="504">
                  <c:v>65</c:v>
                </c:pt>
                <c:pt idx="505">
                  <c:v>65</c:v>
                </c:pt>
                <c:pt idx="506">
                  <c:v>65</c:v>
                </c:pt>
                <c:pt idx="507">
                  <c:v>65</c:v>
                </c:pt>
                <c:pt idx="508">
                  <c:v>65</c:v>
                </c:pt>
                <c:pt idx="509">
                  <c:v>65</c:v>
                </c:pt>
                <c:pt idx="510">
                  <c:v>65</c:v>
                </c:pt>
                <c:pt idx="511">
                  <c:v>65</c:v>
                </c:pt>
                <c:pt idx="512">
                  <c:v>65</c:v>
                </c:pt>
                <c:pt idx="513">
                  <c:v>65</c:v>
                </c:pt>
                <c:pt idx="514">
                  <c:v>65</c:v>
                </c:pt>
                <c:pt idx="515">
                  <c:v>65</c:v>
                </c:pt>
                <c:pt idx="516">
                  <c:v>65</c:v>
                </c:pt>
                <c:pt idx="517">
                  <c:v>65</c:v>
                </c:pt>
                <c:pt idx="518">
                  <c:v>65</c:v>
                </c:pt>
                <c:pt idx="519">
                  <c:v>65</c:v>
                </c:pt>
                <c:pt idx="520">
                  <c:v>65</c:v>
                </c:pt>
                <c:pt idx="521">
                  <c:v>65</c:v>
                </c:pt>
                <c:pt idx="522">
                  <c:v>65</c:v>
                </c:pt>
                <c:pt idx="523">
                  <c:v>65</c:v>
                </c:pt>
                <c:pt idx="524">
                  <c:v>65</c:v>
                </c:pt>
                <c:pt idx="525">
                  <c:v>65</c:v>
                </c:pt>
                <c:pt idx="526">
                  <c:v>65</c:v>
                </c:pt>
                <c:pt idx="527">
                  <c:v>65</c:v>
                </c:pt>
                <c:pt idx="528">
                  <c:v>65</c:v>
                </c:pt>
                <c:pt idx="529">
                  <c:v>65</c:v>
                </c:pt>
                <c:pt idx="530">
                  <c:v>65</c:v>
                </c:pt>
                <c:pt idx="531">
                  <c:v>65</c:v>
                </c:pt>
                <c:pt idx="532">
                  <c:v>65</c:v>
                </c:pt>
                <c:pt idx="533">
                  <c:v>65</c:v>
                </c:pt>
                <c:pt idx="534">
                  <c:v>65</c:v>
                </c:pt>
                <c:pt idx="535">
                  <c:v>65</c:v>
                </c:pt>
                <c:pt idx="536">
                  <c:v>65</c:v>
                </c:pt>
                <c:pt idx="537">
                  <c:v>65</c:v>
                </c:pt>
                <c:pt idx="538">
                  <c:v>65</c:v>
                </c:pt>
                <c:pt idx="539">
                  <c:v>65</c:v>
                </c:pt>
                <c:pt idx="540">
                  <c:v>65</c:v>
                </c:pt>
                <c:pt idx="541">
                  <c:v>65</c:v>
                </c:pt>
                <c:pt idx="542">
                  <c:v>65</c:v>
                </c:pt>
                <c:pt idx="543">
                  <c:v>65</c:v>
                </c:pt>
                <c:pt idx="544">
                  <c:v>65</c:v>
                </c:pt>
                <c:pt idx="545">
                  <c:v>65</c:v>
                </c:pt>
                <c:pt idx="546">
                  <c:v>65</c:v>
                </c:pt>
                <c:pt idx="547">
                  <c:v>65</c:v>
                </c:pt>
                <c:pt idx="548">
                  <c:v>65</c:v>
                </c:pt>
                <c:pt idx="549">
                  <c:v>65</c:v>
                </c:pt>
                <c:pt idx="550">
                  <c:v>65</c:v>
                </c:pt>
                <c:pt idx="551">
                  <c:v>65</c:v>
                </c:pt>
                <c:pt idx="552">
                  <c:v>65</c:v>
                </c:pt>
                <c:pt idx="553">
                  <c:v>65</c:v>
                </c:pt>
                <c:pt idx="554">
                  <c:v>65</c:v>
                </c:pt>
                <c:pt idx="555">
                  <c:v>65</c:v>
                </c:pt>
                <c:pt idx="556">
                  <c:v>65</c:v>
                </c:pt>
                <c:pt idx="557">
                  <c:v>65</c:v>
                </c:pt>
                <c:pt idx="558">
                  <c:v>65</c:v>
                </c:pt>
                <c:pt idx="559">
                  <c:v>65</c:v>
                </c:pt>
                <c:pt idx="560">
                  <c:v>65</c:v>
                </c:pt>
                <c:pt idx="561">
                  <c:v>65</c:v>
                </c:pt>
                <c:pt idx="562">
                  <c:v>65</c:v>
                </c:pt>
                <c:pt idx="563">
                  <c:v>65</c:v>
                </c:pt>
                <c:pt idx="564">
                  <c:v>65</c:v>
                </c:pt>
                <c:pt idx="565">
                  <c:v>65</c:v>
                </c:pt>
                <c:pt idx="566">
                  <c:v>65</c:v>
                </c:pt>
                <c:pt idx="567">
                  <c:v>65</c:v>
                </c:pt>
                <c:pt idx="568">
                  <c:v>65</c:v>
                </c:pt>
                <c:pt idx="569">
                  <c:v>65</c:v>
                </c:pt>
                <c:pt idx="570">
                  <c:v>65</c:v>
                </c:pt>
                <c:pt idx="571">
                  <c:v>65</c:v>
                </c:pt>
                <c:pt idx="572">
                  <c:v>65</c:v>
                </c:pt>
                <c:pt idx="573">
                  <c:v>65</c:v>
                </c:pt>
                <c:pt idx="574">
                  <c:v>65</c:v>
                </c:pt>
                <c:pt idx="575">
                  <c:v>65</c:v>
                </c:pt>
                <c:pt idx="576">
                  <c:v>65</c:v>
                </c:pt>
                <c:pt idx="577">
                  <c:v>65</c:v>
                </c:pt>
                <c:pt idx="578">
                  <c:v>65</c:v>
                </c:pt>
                <c:pt idx="579">
                  <c:v>65</c:v>
                </c:pt>
                <c:pt idx="580">
                  <c:v>65</c:v>
                </c:pt>
                <c:pt idx="581">
                  <c:v>65</c:v>
                </c:pt>
                <c:pt idx="582">
                  <c:v>65</c:v>
                </c:pt>
                <c:pt idx="583">
                  <c:v>65</c:v>
                </c:pt>
                <c:pt idx="584">
                  <c:v>65</c:v>
                </c:pt>
                <c:pt idx="585">
                  <c:v>65</c:v>
                </c:pt>
                <c:pt idx="586">
                  <c:v>65</c:v>
                </c:pt>
                <c:pt idx="587">
                  <c:v>65</c:v>
                </c:pt>
                <c:pt idx="588">
                  <c:v>65</c:v>
                </c:pt>
                <c:pt idx="589">
                  <c:v>65</c:v>
                </c:pt>
                <c:pt idx="590">
                  <c:v>65</c:v>
                </c:pt>
                <c:pt idx="591">
                  <c:v>65</c:v>
                </c:pt>
                <c:pt idx="592">
                  <c:v>65</c:v>
                </c:pt>
                <c:pt idx="593">
                  <c:v>65</c:v>
                </c:pt>
                <c:pt idx="594">
                  <c:v>65</c:v>
                </c:pt>
                <c:pt idx="595">
                  <c:v>65</c:v>
                </c:pt>
                <c:pt idx="596">
                  <c:v>65</c:v>
                </c:pt>
                <c:pt idx="597">
                  <c:v>65</c:v>
                </c:pt>
                <c:pt idx="598">
                  <c:v>65</c:v>
                </c:pt>
                <c:pt idx="599">
                  <c:v>65</c:v>
                </c:pt>
                <c:pt idx="600">
                  <c:v>65</c:v>
                </c:pt>
                <c:pt idx="601">
                  <c:v>65</c:v>
                </c:pt>
                <c:pt idx="602">
                  <c:v>65</c:v>
                </c:pt>
                <c:pt idx="603">
                  <c:v>65</c:v>
                </c:pt>
                <c:pt idx="604">
                  <c:v>65</c:v>
                </c:pt>
                <c:pt idx="605">
                  <c:v>65</c:v>
                </c:pt>
                <c:pt idx="606">
                  <c:v>65</c:v>
                </c:pt>
                <c:pt idx="607">
                  <c:v>65</c:v>
                </c:pt>
                <c:pt idx="608">
                  <c:v>65</c:v>
                </c:pt>
                <c:pt idx="609">
                  <c:v>65</c:v>
                </c:pt>
                <c:pt idx="610">
                  <c:v>65</c:v>
                </c:pt>
                <c:pt idx="611">
                  <c:v>65</c:v>
                </c:pt>
                <c:pt idx="612">
                  <c:v>65</c:v>
                </c:pt>
                <c:pt idx="613">
                  <c:v>65</c:v>
                </c:pt>
                <c:pt idx="614">
                  <c:v>65</c:v>
                </c:pt>
                <c:pt idx="615">
                  <c:v>65</c:v>
                </c:pt>
                <c:pt idx="616">
                  <c:v>65</c:v>
                </c:pt>
                <c:pt idx="617">
                  <c:v>65</c:v>
                </c:pt>
                <c:pt idx="618">
                  <c:v>65</c:v>
                </c:pt>
                <c:pt idx="619">
                  <c:v>65</c:v>
                </c:pt>
                <c:pt idx="620">
                  <c:v>65</c:v>
                </c:pt>
                <c:pt idx="621">
                  <c:v>65</c:v>
                </c:pt>
                <c:pt idx="622">
                  <c:v>65</c:v>
                </c:pt>
                <c:pt idx="623">
                  <c:v>65</c:v>
                </c:pt>
                <c:pt idx="624">
                  <c:v>65</c:v>
                </c:pt>
                <c:pt idx="625">
                  <c:v>65</c:v>
                </c:pt>
                <c:pt idx="626">
                  <c:v>65</c:v>
                </c:pt>
                <c:pt idx="627">
                  <c:v>65</c:v>
                </c:pt>
                <c:pt idx="628">
                  <c:v>65</c:v>
                </c:pt>
                <c:pt idx="629">
                  <c:v>65</c:v>
                </c:pt>
                <c:pt idx="630">
                  <c:v>65</c:v>
                </c:pt>
                <c:pt idx="631">
                  <c:v>65</c:v>
                </c:pt>
                <c:pt idx="632">
                  <c:v>65</c:v>
                </c:pt>
                <c:pt idx="633">
                  <c:v>65</c:v>
                </c:pt>
                <c:pt idx="634">
                  <c:v>65</c:v>
                </c:pt>
                <c:pt idx="635">
                  <c:v>65</c:v>
                </c:pt>
                <c:pt idx="636">
                  <c:v>65</c:v>
                </c:pt>
                <c:pt idx="637">
                  <c:v>65</c:v>
                </c:pt>
                <c:pt idx="638">
                  <c:v>65</c:v>
                </c:pt>
                <c:pt idx="639">
                  <c:v>65</c:v>
                </c:pt>
                <c:pt idx="640">
                  <c:v>65</c:v>
                </c:pt>
                <c:pt idx="641">
                  <c:v>65</c:v>
                </c:pt>
                <c:pt idx="642">
                  <c:v>65</c:v>
                </c:pt>
                <c:pt idx="643">
                  <c:v>65</c:v>
                </c:pt>
                <c:pt idx="644">
                  <c:v>65</c:v>
                </c:pt>
                <c:pt idx="645">
                  <c:v>65</c:v>
                </c:pt>
                <c:pt idx="646">
                  <c:v>65</c:v>
                </c:pt>
                <c:pt idx="647">
                  <c:v>65</c:v>
                </c:pt>
                <c:pt idx="648">
                  <c:v>65</c:v>
                </c:pt>
                <c:pt idx="649">
                  <c:v>65</c:v>
                </c:pt>
                <c:pt idx="650">
                  <c:v>65</c:v>
                </c:pt>
                <c:pt idx="651">
                  <c:v>65</c:v>
                </c:pt>
                <c:pt idx="652">
                  <c:v>65</c:v>
                </c:pt>
                <c:pt idx="653">
                  <c:v>65</c:v>
                </c:pt>
                <c:pt idx="654">
                  <c:v>65</c:v>
                </c:pt>
                <c:pt idx="655">
                  <c:v>65</c:v>
                </c:pt>
                <c:pt idx="656">
                  <c:v>65</c:v>
                </c:pt>
                <c:pt idx="657">
                  <c:v>65</c:v>
                </c:pt>
                <c:pt idx="658">
                  <c:v>65</c:v>
                </c:pt>
                <c:pt idx="659">
                  <c:v>65</c:v>
                </c:pt>
                <c:pt idx="660">
                  <c:v>65</c:v>
                </c:pt>
                <c:pt idx="661">
                  <c:v>65</c:v>
                </c:pt>
                <c:pt idx="662">
                  <c:v>65</c:v>
                </c:pt>
                <c:pt idx="663">
                  <c:v>65</c:v>
                </c:pt>
                <c:pt idx="664">
                  <c:v>65</c:v>
                </c:pt>
                <c:pt idx="665">
                  <c:v>65</c:v>
                </c:pt>
                <c:pt idx="666">
                  <c:v>65</c:v>
                </c:pt>
                <c:pt idx="667">
                  <c:v>65</c:v>
                </c:pt>
                <c:pt idx="668">
                  <c:v>65</c:v>
                </c:pt>
                <c:pt idx="669">
                  <c:v>65</c:v>
                </c:pt>
                <c:pt idx="670">
                  <c:v>65</c:v>
                </c:pt>
                <c:pt idx="671">
                  <c:v>65</c:v>
                </c:pt>
                <c:pt idx="672">
                  <c:v>65</c:v>
                </c:pt>
                <c:pt idx="673">
                  <c:v>65</c:v>
                </c:pt>
                <c:pt idx="674">
                  <c:v>65</c:v>
                </c:pt>
                <c:pt idx="675">
                  <c:v>65</c:v>
                </c:pt>
                <c:pt idx="676">
                  <c:v>65</c:v>
                </c:pt>
                <c:pt idx="677">
                  <c:v>65</c:v>
                </c:pt>
                <c:pt idx="678">
                  <c:v>65</c:v>
                </c:pt>
                <c:pt idx="679">
                  <c:v>65</c:v>
                </c:pt>
                <c:pt idx="680">
                  <c:v>65</c:v>
                </c:pt>
                <c:pt idx="681">
                  <c:v>65</c:v>
                </c:pt>
                <c:pt idx="682">
                  <c:v>65</c:v>
                </c:pt>
                <c:pt idx="683">
                  <c:v>65</c:v>
                </c:pt>
                <c:pt idx="684">
                  <c:v>65</c:v>
                </c:pt>
                <c:pt idx="685">
                  <c:v>65</c:v>
                </c:pt>
                <c:pt idx="686">
                  <c:v>65</c:v>
                </c:pt>
                <c:pt idx="687">
                  <c:v>65</c:v>
                </c:pt>
                <c:pt idx="688">
                  <c:v>65</c:v>
                </c:pt>
                <c:pt idx="689">
                  <c:v>65</c:v>
                </c:pt>
                <c:pt idx="690">
                  <c:v>65</c:v>
                </c:pt>
                <c:pt idx="691">
                  <c:v>65</c:v>
                </c:pt>
                <c:pt idx="692">
                  <c:v>65</c:v>
                </c:pt>
                <c:pt idx="693">
                  <c:v>65</c:v>
                </c:pt>
                <c:pt idx="694">
                  <c:v>65</c:v>
                </c:pt>
                <c:pt idx="695">
                  <c:v>65</c:v>
                </c:pt>
                <c:pt idx="696">
                  <c:v>65</c:v>
                </c:pt>
                <c:pt idx="697">
                  <c:v>65</c:v>
                </c:pt>
                <c:pt idx="698">
                  <c:v>65</c:v>
                </c:pt>
                <c:pt idx="699">
                  <c:v>65</c:v>
                </c:pt>
                <c:pt idx="700">
                  <c:v>65</c:v>
                </c:pt>
                <c:pt idx="701">
                  <c:v>65</c:v>
                </c:pt>
                <c:pt idx="702">
                  <c:v>65</c:v>
                </c:pt>
                <c:pt idx="703">
                  <c:v>65</c:v>
                </c:pt>
                <c:pt idx="704">
                  <c:v>65</c:v>
                </c:pt>
                <c:pt idx="705">
                  <c:v>65</c:v>
                </c:pt>
                <c:pt idx="706">
                  <c:v>65</c:v>
                </c:pt>
                <c:pt idx="707">
                  <c:v>65</c:v>
                </c:pt>
                <c:pt idx="708">
                  <c:v>65</c:v>
                </c:pt>
                <c:pt idx="709">
                  <c:v>65</c:v>
                </c:pt>
                <c:pt idx="710">
                  <c:v>65</c:v>
                </c:pt>
                <c:pt idx="711">
                  <c:v>65</c:v>
                </c:pt>
                <c:pt idx="712">
                  <c:v>65</c:v>
                </c:pt>
                <c:pt idx="713">
                  <c:v>65</c:v>
                </c:pt>
                <c:pt idx="714">
                  <c:v>65</c:v>
                </c:pt>
                <c:pt idx="715">
                  <c:v>65</c:v>
                </c:pt>
                <c:pt idx="716">
                  <c:v>65</c:v>
                </c:pt>
                <c:pt idx="717">
                  <c:v>65</c:v>
                </c:pt>
                <c:pt idx="718">
                  <c:v>65</c:v>
                </c:pt>
                <c:pt idx="719">
                  <c:v>65</c:v>
                </c:pt>
                <c:pt idx="720">
                  <c:v>65</c:v>
                </c:pt>
                <c:pt idx="721">
                  <c:v>65</c:v>
                </c:pt>
                <c:pt idx="722">
                  <c:v>65</c:v>
                </c:pt>
                <c:pt idx="723">
                  <c:v>65</c:v>
                </c:pt>
                <c:pt idx="724">
                  <c:v>65</c:v>
                </c:pt>
                <c:pt idx="725">
                  <c:v>65</c:v>
                </c:pt>
                <c:pt idx="726">
                  <c:v>65</c:v>
                </c:pt>
                <c:pt idx="727">
                  <c:v>65</c:v>
                </c:pt>
                <c:pt idx="728">
                  <c:v>65</c:v>
                </c:pt>
                <c:pt idx="729">
                  <c:v>65</c:v>
                </c:pt>
                <c:pt idx="730">
                  <c:v>65</c:v>
                </c:pt>
                <c:pt idx="731">
                  <c:v>65</c:v>
                </c:pt>
                <c:pt idx="732">
                  <c:v>65</c:v>
                </c:pt>
                <c:pt idx="733">
                  <c:v>65</c:v>
                </c:pt>
                <c:pt idx="734">
                  <c:v>65</c:v>
                </c:pt>
                <c:pt idx="735">
                  <c:v>65</c:v>
                </c:pt>
                <c:pt idx="736">
                  <c:v>65</c:v>
                </c:pt>
                <c:pt idx="737">
                  <c:v>65</c:v>
                </c:pt>
                <c:pt idx="738">
                  <c:v>65</c:v>
                </c:pt>
                <c:pt idx="739">
                  <c:v>65</c:v>
                </c:pt>
                <c:pt idx="740">
                  <c:v>65</c:v>
                </c:pt>
                <c:pt idx="741">
                  <c:v>65</c:v>
                </c:pt>
                <c:pt idx="742">
                  <c:v>65</c:v>
                </c:pt>
                <c:pt idx="743">
                  <c:v>65</c:v>
                </c:pt>
                <c:pt idx="744">
                  <c:v>65</c:v>
                </c:pt>
                <c:pt idx="745">
                  <c:v>65</c:v>
                </c:pt>
                <c:pt idx="746">
                  <c:v>65</c:v>
                </c:pt>
                <c:pt idx="747">
                  <c:v>65</c:v>
                </c:pt>
                <c:pt idx="748">
                  <c:v>65</c:v>
                </c:pt>
                <c:pt idx="749">
                  <c:v>65</c:v>
                </c:pt>
                <c:pt idx="750">
                  <c:v>65</c:v>
                </c:pt>
                <c:pt idx="751">
                  <c:v>65</c:v>
                </c:pt>
                <c:pt idx="752">
                  <c:v>65</c:v>
                </c:pt>
                <c:pt idx="753">
                  <c:v>65</c:v>
                </c:pt>
                <c:pt idx="754">
                  <c:v>65</c:v>
                </c:pt>
                <c:pt idx="755">
                  <c:v>65</c:v>
                </c:pt>
                <c:pt idx="756">
                  <c:v>65</c:v>
                </c:pt>
                <c:pt idx="757">
                  <c:v>65</c:v>
                </c:pt>
                <c:pt idx="758">
                  <c:v>65</c:v>
                </c:pt>
                <c:pt idx="759">
                  <c:v>65</c:v>
                </c:pt>
                <c:pt idx="760">
                  <c:v>65</c:v>
                </c:pt>
                <c:pt idx="761">
                  <c:v>65</c:v>
                </c:pt>
                <c:pt idx="762">
                  <c:v>65</c:v>
                </c:pt>
                <c:pt idx="763">
                  <c:v>65</c:v>
                </c:pt>
                <c:pt idx="764">
                  <c:v>65</c:v>
                </c:pt>
                <c:pt idx="765">
                  <c:v>65</c:v>
                </c:pt>
                <c:pt idx="766">
                  <c:v>65</c:v>
                </c:pt>
                <c:pt idx="767">
                  <c:v>65</c:v>
                </c:pt>
                <c:pt idx="768">
                  <c:v>65</c:v>
                </c:pt>
                <c:pt idx="769">
                  <c:v>65</c:v>
                </c:pt>
                <c:pt idx="770">
                  <c:v>65</c:v>
                </c:pt>
                <c:pt idx="771">
                  <c:v>65</c:v>
                </c:pt>
                <c:pt idx="772">
                  <c:v>65</c:v>
                </c:pt>
                <c:pt idx="773">
                  <c:v>65</c:v>
                </c:pt>
                <c:pt idx="774">
                  <c:v>65</c:v>
                </c:pt>
                <c:pt idx="775">
                  <c:v>65</c:v>
                </c:pt>
                <c:pt idx="776">
                  <c:v>65</c:v>
                </c:pt>
                <c:pt idx="777">
                  <c:v>65</c:v>
                </c:pt>
                <c:pt idx="778">
                  <c:v>65</c:v>
                </c:pt>
                <c:pt idx="779">
                  <c:v>65</c:v>
                </c:pt>
                <c:pt idx="780">
                  <c:v>65</c:v>
                </c:pt>
                <c:pt idx="781">
                  <c:v>65</c:v>
                </c:pt>
                <c:pt idx="782">
                  <c:v>65</c:v>
                </c:pt>
                <c:pt idx="783">
                  <c:v>65</c:v>
                </c:pt>
                <c:pt idx="784">
                  <c:v>65</c:v>
                </c:pt>
                <c:pt idx="785">
                  <c:v>65</c:v>
                </c:pt>
                <c:pt idx="786">
                  <c:v>65</c:v>
                </c:pt>
                <c:pt idx="787">
                  <c:v>65</c:v>
                </c:pt>
                <c:pt idx="788">
                  <c:v>65</c:v>
                </c:pt>
                <c:pt idx="789">
                  <c:v>65</c:v>
                </c:pt>
                <c:pt idx="790">
                  <c:v>65</c:v>
                </c:pt>
                <c:pt idx="791">
                  <c:v>65</c:v>
                </c:pt>
                <c:pt idx="792">
                  <c:v>65</c:v>
                </c:pt>
                <c:pt idx="793">
                  <c:v>65</c:v>
                </c:pt>
                <c:pt idx="794">
                  <c:v>65</c:v>
                </c:pt>
                <c:pt idx="795">
                  <c:v>65</c:v>
                </c:pt>
                <c:pt idx="796">
                  <c:v>65</c:v>
                </c:pt>
                <c:pt idx="797">
                  <c:v>65</c:v>
                </c:pt>
                <c:pt idx="798">
                  <c:v>65</c:v>
                </c:pt>
                <c:pt idx="799">
                  <c:v>65</c:v>
                </c:pt>
                <c:pt idx="800">
                  <c:v>65</c:v>
                </c:pt>
                <c:pt idx="801">
                  <c:v>65</c:v>
                </c:pt>
                <c:pt idx="802">
                  <c:v>65</c:v>
                </c:pt>
                <c:pt idx="803">
                  <c:v>65</c:v>
                </c:pt>
                <c:pt idx="804">
                  <c:v>65</c:v>
                </c:pt>
                <c:pt idx="805">
                  <c:v>65</c:v>
                </c:pt>
                <c:pt idx="806">
                  <c:v>65</c:v>
                </c:pt>
                <c:pt idx="807">
                  <c:v>65</c:v>
                </c:pt>
                <c:pt idx="808">
                  <c:v>65</c:v>
                </c:pt>
                <c:pt idx="809">
                  <c:v>65</c:v>
                </c:pt>
                <c:pt idx="810">
                  <c:v>65</c:v>
                </c:pt>
                <c:pt idx="811">
                  <c:v>65</c:v>
                </c:pt>
                <c:pt idx="812">
                  <c:v>65</c:v>
                </c:pt>
                <c:pt idx="813">
                  <c:v>65</c:v>
                </c:pt>
                <c:pt idx="814">
                  <c:v>65</c:v>
                </c:pt>
                <c:pt idx="815">
                  <c:v>65</c:v>
                </c:pt>
                <c:pt idx="816">
                  <c:v>65</c:v>
                </c:pt>
                <c:pt idx="817">
                  <c:v>65</c:v>
                </c:pt>
                <c:pt idx="818">
                  <c:v>65</c:v>
                </c:pt>
                <c:pt idx="819">
                  <c:v>65</c:v>
                </c:pt>
                <c:pt idx="820">
                  <c:v>65</c:v>
                </c:pt>
                <c:pt idx="821">
                  <c:v>65</c:v>
                </c:pt>
                <c:pt idx="822">
                  <c:v>65</c:v>
                </c:pt>
                <c:pt idx="823">
                  <c:v>65</c:v>
                </c:pt>
                <c:pt idx="824">
                  <c:v>65</c:v>
                </c:pt>
                <c:pt idx="825">
                  <c:v>65</c:v>
                </c:pt>
                <c:pt idx="826">
                  <c:v>65</c:v>
                </c:pt>
                <c:pt idx="827">
                  <c:v>65</c:v>
                </c:pt>
                <c:pt idx="828">
                  <c:v>65</c:v>
                </c:pt>
                <c:pt idx="829">
                  <c:v>65</c:v>
                </c:pt>
                <c:pt idx="830">
                  <c:v>65</c:v>
                </c:pt>
                <c:pt idx="831">
                  <c:v>65</c:v>
                </c:pt>
                <c:pt idx="832">
                  <c:v>65</c:v>
                </c:pt>
                <c:pt idx="833">
                  <c:v>65</c:v>
                </c:pt>
                <c:pt idx="834">
                  <c:v>65</c:v>
                </c:pt>
                <c:pt idx="835">
                  <c:v>65</c:v>
                </c:pt>
                <c:pt idx="836">
                  <c:v>65</c:v>
                </c:pt>
                <c:pt idx="837">
                  <c:v>65</c:v>
                </c:pt>
                <c:pt idx="838">
                  <c:v>65</c:v>
                </c:pt>
                <c:pt idx="839">
                  <c:v>65</c:v>
                </c:pt>
                <c:pt idx="840">
                  <c:v>65</c:v>
                </c:pt>
                <c:pt idx="841">
                  <c:v>65</c:v>
                </c:pt>
                <c:pt idx="842">
                  <c:v>65</c:v>
                </c:pt>
                <c:pt idx="843">
                  <c:v>65</c:v>
                </c:pt>
                <c:pt idx="844">
                  <c:v>65</c:v>
                </c:pt>
                <c:pt idx="845">
                  <c:v>65</c:v>
                </c:pt>
                <c:pt idx="846">
                  <c:v>65</c:v>
                </c:pt>
                <c:pt idx="847">
                  <c:v>65</c:v>
                </c:pt>
                <c:pt idx="848">
                  <c:v>65</c:v>
                </c:pt>
                <c:pt idx="849">
                  <c:v>65</c:v>
                </c:pt>
                <c:pt idx="850">
                  <c:v>65</c:v>
                </c:pt>
                <c:pt idx="851">
                  <c:v>65</c:v>
                </c:pt>
                <c:pt idx="852">
                  <c:v>65</c:v>
                </c:pt>
                <c:pt idx="853">
                  <c:v>65</c:v>
                </c:pt>
                <c:pt idx="854">
                  <c:v>65</c:v>
                </c:pt>
                <c:pt idx="855">
                  <c:v>65</c:v>
                </c:pt>
                <c:pt idx="856">
                  <c:v>65</c:v>
                </c:pt>
                <c:pt idx="857">
                  <c:v>65</c:v>
                </c:pt>
                <c:pt idx="858">
                  <c:v>65</c:v>
                </c:pt>
                <c:pt idx="859">
                  <c:v>65</c:v>
                </c:pt>
                <c:pt idx="860">
                  <c:v>65</c:v>
                </c:pt>
                <c:pt idx="861">
                  <c:v>65</c:v>
                </c:pt>
                <c:pt idx="862">
                  <c:v>65</c:v>
                </c:pt>
                <c:pt idx="863">
                  <c:v>65</c:v>
                </c:pt>
                <c:pt idx="864">
                  <c:v>65</c:v>
                </c:pt>
                <c:pt idx="865">
                  <c:v>65</c:v>
                </c:pt>
                <c:pt idx="866">
                  <c:v>65</c:v>
                </c:pt>
                <c:pt idx="867">
                  <c:v>65</c:v>
                </c:pt>
                <c:pt idx="868">
                  <c:v>65</c:v>
                </c:pt>
                <c:pt idx="869">
                  <c:v>65</c:v>
                </c:pt>
                <c:pt idx="870">
                  <c:v>65</c:v>
                </c:pt>
                <c:pt idx="871">
                  <c:v>65</c:v>
                </c:pt>
                <c:pt idx="872">
                  <c:v>65</c:v>
                </c:pt>
                <c:pt idx="873">
                  <c:v>65</c:v>
                </c:pt>
                <c:pt idx="874">
                  <c:v>65</c:v>
                </c:pt>
                <c:pt idx="875">
                  <c:v>65</c:v>
                </c:pt>
                <c:pt idx="876">
                  <c:v>65</c:v>
                </c:pt>
                <c:pt idx="877">
                  <c:v>65</c:v>
                </c:pt>
                <c:pt idx="878">
                  <c:v>65</c:v>
                </c:pt>
                <c:pt idx="879">
                  <c:v>65</c:v>
                </c:pt>
                <c:pt idx="880">
                  <c:v>65</c:v>
                </c:pt>
                <c:pt idx="881">
                  <c:v>65</c:v>
                </c:pt>
                <c:pt idx="882">
                  <c:v>65</c:v>
                </c:pt>
                <c:pt idx="883">
                  <c:v>65</c:v>
                </c:pt>
                <c:pt idx="884">
                  <c:v>65</c:v>
                </c:pt>
                <c:pt idx="885">
                  <c:v>65</c:v>
                </c:pt>
                <c:pt idx="886">
                  <c:v>65</c:v>
                </c:pt>
                <c:pt idx="887">
                  <c:v>65</c:v>
                </c:pt>
                <c:pt idx="888">
                  <c:v>65</c:v>
                </c:pt>
                <c:pt idx="889">
                  <c:v>65</c:v>
                </c:pt>
                <c:pt idx="890">
                  <c:v>65</c:v>
                </c:pt>
                <c:pt idx="891">
                  <c:v>65</c:v>
                </c:pt>
                <c:pt idx="892">
                  <c:v>65</c:v>
                </c:pt>
                <c:pt idx="893">
                  <c:v>65</c:v>
                </c:pt>
                <c:pt idx="894">
                  <c:v>65</c:v>
                </c:pt>
                <c:pt idx="895">
                  <c:v>65</c:v>
                </c:pt>
                <c:pt idx="896">
                  <c:v>65</c:v>
                </c:pt>
                <c:pt idx="897">
                  <c:v>65</c:v>
                </c:pt>
                <c:pt idx="898">
                  <c:v>65</c:v>
                </c:pt>
                <c:pt idx="899">
                  <c:v>65</c:v>
                </c:pt>
                <c:pt idx="900">
                  <c:v>65</c:v>
                </c:pt>
                <c:pt idx="901">
                  <c:v>65</c:v>
                </c:pt>
                <c:pt idx="902">
                  <c:v>65</c:v>
                </c:pt>
                <c:pt idx="903">
                  <c:v>65</c:v>
                </c:pt>
                <c:pt idx="904">
                  <c:v>65</c:v>
                </c:pt>
                <c:pt idx="905">
                  <c:v>65</c:v>
                </c:pt>
                <c:pt idx="906">
                  <c:v>65</c:v>
                </c:pt>
                <c:pt idx="907">
                  <c:v>65</c:v>
                </c:pt>
                <c:pt idx="908">
                  <c:v>65</c:v>
                </c:pt>
                <c:pt idx="909">
                  <c:v>65</c:v>
                </c:pt>
                <c:pt idx="910">
                  <c:v>65</c:v>
                </c:pt>
                <c:pt idx="911">
                  <c:v>65</c:v>
                </c:pt>
                <c:pt idx="912">
                  <c:v>65</c:v>
                </c:pt>
                <c:pt idx="913">
                  <c:v>65</c:v>
                </c:pt>
                <c:pt idx="914">
                  <c:v>65</c:v>
                </c:pt>
                <c:pt idx="915">
                  <c:v>65</c:v>
                </c:pt>
                <c:pt idx="916">
                  <c:v>65</c:v>
                </c:pt>
                <c:pt idx="917">
                  <c:v>65</c:v>
                </c:pt>
                <c:pt idx="918">
                  <c:v>65</c:v>
                </c:pt>
                <c:pt idx="919">
                  <c:v>65</c:v>
                </c:pt>
                <c:pt idx="920">
                  <c:v>65</c:v>
                </c:pt>
                <c:pt idx="921">
                  <c:v>65</c:v>
                </c:pt>
                <c:pt idx="922">
                  <c:v>65</c:v>
                </c:pt>
                <c:pt idx="923">
                  <c:v>65</c:v>
                </c:pt>
                <c:pt idx="924">
                  <c:v>65</c:v>
                </c:pt>
                <c:pt idx="925">
                  <c:v>65</c:v>
                </c:pt>
                <c:pt idx="926">
                  <c:v>65</c:v>
                </c:pt>
                <c:pt idx="927">
                  <c:v>65</c:v>
                </c:pt>
                <c:pt idx="928">
                  <c:v>65</c:v>
                </c:pt>
                <c:pt idx="929">
                  <c:v>65</c:v>
                </c:pt>
                <c:pt idx="930">
                  <c:v>65</c:v>
                </c:pt>
                <c:pt idx="931">
                  <c:v>65</c:v>
                </c:pt>
                <c:pt idx="932">
                  <c:v>65</c:v>
                </c:pt>
                <c:pt idx="933">
                  <c:v>65</c:v>
                </c:pt>
                <c:pt idx="934">
                  <c:v>65</c:v>
                </c:pt>
                <c:pt idx="935">
                  <c:v>65</c:v>
                </c:pt>
                <c:pt idx="936">
                  <c:v>65</c:v>
                </c:pt>
                <c:pt idx="937">
                  <c:v>65</c:v>
                </c:pt>
                <c:pt idx="938">
                  <c:v>65</c:v>
                </c:pt>
                <c:pt idx="939">
                  <c:v>65</c:v>
                </c:pt>
                <c:pt idx="940">
                  <c:v>65</c:v>
                </c:pt>
                <c:pt idx="941">
                  <c:v>65</c:v>
                </c:pt>
                <c:pt idx="942">
                  <c:v>65</c:v>
                </c:pt>
                <c:pt idx="943">
                  <c:v>65</c:v>
                </c:pt>
                <c:pt idx="944">
                  <c:v>65</c:v>
                </c:pt>
                <c:pt idx="945">
                  <c:v>65</c:v>
                </c:pt>
                <c:pt idx="946">
                  <c:v>65</c:v>
                </c:pt>
                <c:pt idx="947">
                  <c:v>65</c:v>
                </c:pt>
                <c:pt idx="948">
                  <c:v>65</c:v>
                </c:pt>
                <c:pt idx="949">
                  <c:v>65</c:v>
                </c:pt>
                <c:pt idx="950">
                  <c:v>65</c:v>
                </c:pt>
                <c:pt idx="951">
                  <c:v>65</c:v>
                </c:pt>
                <c:pt idx="952">
                  <c:v>65</c:v>
                </c:pt>
                <c:pt idx="953">
                  <c:v>65</c:v>
                </c:pt>
                <c:pt idx="954">
                  <c:v>65</c:v>
                </c:pt>
                <c:pt idx="955">
                  <c:v>65</c:v>
                </c:pt>
                <c:pt idx="956">
                  <c:v>65</c:v>
                </c:pt>
                <c:pt idx="957">
                  <c:v>65</c:v>
                </c:pt>
                <c:pt idx="958">
                  <c:v>65</c:v>
                </c:pt>
                <c:pt idx="959">
                  <c:v>65</c:v>
                </c:pt>
                <c:pt idx="960">
                  <c:v>65</c:v>
                </c:pt>
                <c:pt idx="961">
                  <c:v>65</c:v>
                </c:pt>
                <c:pt idx="962">
                  <c:v>65</c:v>
                </c:pt>
                <c:pt idx="963">
                  <c:v>65</c:v>
                </c:pt>
                <c:pt idx="964">
                  <c:v>65</c:v>
                </c:pt>
                <c:pt idx="965">
                  <c:v>65</c:v>
                </c:pt>
                <c:pt idx="966">
                  <c:v>65</c:v>
                </c:pt>
                <c:pt idx="967">
                  <c:v>65</c:v>
                </c:pt>
                <c:pt idx="968">
                  <c:v>65</c:v>
                </c:pt>
                <c:pt idx="969">
                  <c:v>65</c:v>
                </c:pt>
                <c:pt idx="970">
                  <c:v>65</c:v>
                </c:pt>
                <c:pt idx="971">
                  <c:v>65</c:v>
                </c:pt>
                <c:pt idx="972">
                  <c:v>65</c:v>
                </c:pt>
                <c:pt idx="973">
                  <c:v>65</c:v>
                </c:pt>
                <c:pt idx="974">
                  <c:v>65</c:v>
                </c:pt>
                <c:pt idx="975">
                  <c:v>65</c:v>
                </c:pt>
                <c:pt idx="976">
                  <c:v>65</c:v>
                </c:pt>
                <c:pt idx="977">
                  <c:v>65</c:v>
                </c:pt>
                <c:pt idx="978">
                  <c:v>65</c:v>
                </c:pt>
                <c:pt idx="979">
                  <c:v>65</c:v>
                </c:pt>
                <c:pt idx="980">
                  <c:v>65</c:v>
                </c:pt>
                <c:pt idx="981">
                  <c:v>65</c:v>
                </c:pt>
                <c:pt idx="982">
                  <c:v>65</c:v>
                </c:pt>
                <c:pt idx="983">
                  <c:v>65</c:v>
                </c:pt>
                <c:pt idx="984">
                  <c:v>65</c:v>
                </c:pt>
                <c:pt idx="985">
                  <c:v>65</c:v>
                </c:pt>
                <c:pt idx="986">
                  <c:v>65</c:v>
                </c:pt>
                <c:pt idx="987">
                  <c:v>65</c:v>
                </c:pt>
                <c:pt idx="988">
                  <c:v>65</c:v>
                </c:pt>
                <c:pt idx="989">
                  <c:v>65</c:v>
                </c:pt>
                <c:pt idx="990">
                  <c:v>65</c:v>
                </c:pt>
                <c:pt idx="991">
                  <c:v>65</c:v>
                </c:pt>
                <c:pt idx="992">
                  <c:v>65</c:v>
                </c:pt>
                <c:pt idx="993">
                  <c:v>65</c:v>
                </c:pt>
                <c:pt idx="994">
                  <c:v>65</c:v>
                </c:pt>
                <c:pt idx="995">
                  <c:v>65</c:v>
                </c:pt>
                <c:pt idx="996">
                  <c:v>65</c:v>
                </c:pt>
                <c:pt idx="997">
                  <c:v>65</c:v>
                </c:pt>
                <c:pt idx="998">
                  <c:v>65</c:v>
                </c:pt>
                <c:pt idx="999">
                  <c:v>65</c:v>
                </c:pt>
                <c:pt idx="1000">
                  <c:v>65</c:v>
                </c:pt>
                <c:pt idx="1001">
                  <c:v>65</c:v>
                </c:pt>
                <c:pt idx="1002">
                  <c:v>65</c:v>
                </c:pt>
                <c:pt idx="1003">
                  <c:v>65</c:v>
                </c:pt>
                <c:pt idx="1004">
                  <c:v>65</c:v>
                </c:pt>
                <c:pt idx="1005">
                  <c:v>65</c:v>
                </c:pt>
                <c:pt idx="1006">
                  <c:v>65</c:v>
                </c:pt>
                <c:pt idx="1007">
                  <c:v>65</c:v>
                </c:pt>
                <c:pt idx="1008">
                  <c:v>65</c:v>
                </c:pt>
                <c:pt idx="1009">
                  <c:v>65</c:v>
                </c:pt>
                <c:pt idx="1010">
                  <c:v>65</c:v>
                </c:pt>
                <c:pt idx="1011">
                  <c:v>65</c:v>
                </c:pt>
                <c:pt idx="1012">
                  <c:v>65</c:v>
                </c:pt>
                <c:pt idx="1013">
                  <c:v>65</c:v>
                </c:pt>
                <c:pt idx="1014">
                  <c:v>65</c:v>
                </c:pt>
                <c:pt idx="1015">
                  <c:v>65</c:v>
                </c:pt>
                <c:pt idx="1016">
                  <c:v>65</c:v>
                </c:pt>
                <c:pt idx="1017">
                  <c:v>65</c:v>
                </c:pt>
                <c:pt idx="1018">
                  <c:v>65</c:v>
                </c:pt>
                <c:pt idx="1019">
                  <c:v>65</c:v>
                </c:pt>
                <c:pt idx="1020">
                  <c:v>65</c:v>
                </c:pt>
                <c:pt idx="1021">
                  <c:v>65</c:v>
                </c:pt>
                <c:pt idx="1022">
                  <c:v>65</c:v>
                </c:pt>
                <c:pt idx="1023">
                  <c:v>65</c:v>
                </c:pt>
                <c:pt idx="1024">
                  <c:v>65</c:v>
                </c:pt>
                <c:pt idx="1025">
                  <c:v>65</c:v>
                </c:pt>
                <c:pt idx="1026">
                  <c:v>65</c:v>
                </c:pt>
                <c:pt idx="1027">
                  <c:v>65</c:v>
                </c:pt>
                <c:pt idx="1028">
                  <c:v>65</c:v>
                </c:pt>
                <c:pt idx="1029">
                  <c:v>65</c:v>
                </c:pt>
                <c:pt idx="1030">
                  <c:v>65</c:v>
                </c:pt>
                <c:pt idx="1031">
                  <c:v>65</c:v>
                </c:pt>
                <c:pt idx="1032">
                  <c:v>65</c:v>
                </c:pt>
                <c:pt idx="1033">
                  <c:v>65</c:v>
                </c:pt>
                <c:pt idx="1034">
                  <c:v>65</c:v>
                </c:pt>
                <c:pt idx="1035">
                  <c:v>65</c:v>
                </c:pt>
                <c:pt idx="1036">
                  <c:v>65</c:v>
                </c:pt>
                <c:pt idx="1037">
                  <c:v>65</c:v>
                </c:pt>
                <c:pt idx="1038">
                  <c:v>65</c:v>
                </c:pt>
                <c:pt idx="1039">
                  <c:v>65</c:v>
                </c:pt>
                <c:pt idx="1040">
                  <c:v>65</c:v>
                </c:pt>
                <c:pt idx="1041">
                  <c:v>65</c:v>
                </c:pt>
                <c:pt idx="1042">
                  <c:v>65</c:v>
                </c:pt>
                <c:pt idx="1043">
                  <c:v>65</c:v>
                </c:pt>
                <c:pt idx="1044">
                  <c:v>65</c:v>
                </c:pt>
                <c:pt idx="1045">
                  <c:v>65</c:v>
                </c:pt>
                <c:pt idx="1046">
                  <c:v>65</c:v>
                </c:pt>
                <c:pt idx="1047">
                  <c:v>65</c:v>
                </c:pt>
                <c:pt idx="1048">
                  <c:v>65</c:v>
                </c:pt>
                <c:pt idx="1049">
                  <c:v>65</c:v>
                </c:pt>
                <c:pt idx="1050">
                  <c:v>65</c:v>
                </c:pt>
                <c:pt idx="1051">
                  <c:v>65</c:v>
                </c:pt>
                <c:pt idx="1052">
                  <c:v>65</c:v>
                </c:pt>
                <c:pt idx="1053">
                  <c:v>65</c:v>
                </c:pt>
                <c:pt idx="1054">
                  <c:v>65</c:v>
                </c:pt>
                <c:pt idx="1055">
                  <c:v>65</c:v>
                </c:pt>
                <c:pt idx="1056">
                  <c:v>65</c:v>
                </c:pt>
                <c:pt idx="1057">
                  <c:v>65</c:v>
                </c:pt>
                <c:pt idx="1058">
                  <c:v>65</c:v>
                </c:pt>
                <c:pt idx="1059">
                  <c:v>65</c:v>
                </c:pt>
                <c:pt idx="1060">
                  <c:v>65</c:v>
                </c:pt>
                <c:pt idx="1061">
                  <c:v>65</c:v>
                </c:pt>
                <c:pt idx="1062">
                  <c:v>65</c:v>
                </c:pt>
                <c:pt idx="1063">
                  <c:v>65</c:v>
                </c:pt>
                <c:pt idx="1064">
                  <c:v>65</c:v>
                </c:pt>
                <c:pt idx="1065">
                  <c:v>65</c:v>
                </c:pt>
                <c:pt idx="1066">
                  <c:v>65</c:v>
                </c:pt>
                <c:pt idx="1067">
                  <c:v>65</c:v>
                </c:pt>
                <c:pt idx="1068">
                  <c:v>65</c:v>
                </c:pt>
                <c:pt idx="1069">
                  <c:v>65</c:v>
                </c:pt>
                <c:pt idx="1070">
                  <c:v>65</c:v>
                </c:pt>
                <c:pt idx="1071">
                  <c:v>65</c:v>
                </c:pt>
                <c:pt idx="1072">
                  <c:v>65</c:v>
                </c:pt>
                <c:pt idx="1073">
                  <c:v>65</c:v>
                </c:pt>
                <c:pt idx="1074">
                  <c:v>65</c:v>
                </c:pt>
                <c:pt idx="1075">
                  <c:v>65</c:v>
                </c:pt>
                <c:pt idx="1076">
                  <c:v>65</c:v>
                </c:pt>
                <c:pt idx="1077">
                  <c:v>65</c:v>
                </c:pt>
                <c:pt idx="1078">
                  <c:v>65</c:v>
                </c:pt>
                <c:pt idx="1079">
                  <c:v>65</c:v>
                </c:pt>
                <c:pt idx="1080">
                  <c:v>65</c:v>
                </c:pt>
                <c:pt idx="1081">
                  <c:v>65</c:v>
                </c:pt>
                <c:pt idx="1082">
                  <c:v>65</c:v>
                </c:pt>
                <c:pt idx="1083">
                  <c:v>65</c:v>
                </c:pt>
                <c:pt idx="1084">
                  <c:v>65</c:v>
                </c:pt>
                <c:pt idx="1085">
                  <c:v>65</c:v>
                </c:pt>
                <c:pt idx="1086">
                  <c:v>65</c:v>
                </c:pt>
                <c:pt idx="1087">
                  <c:v>65</c:v>
                </c:pt>
                <c:pt idx="1088">
                  <c:v>65</c:v>
                </c:pt>
                <c:pt idx="1089">
                  <c:v>65</c:v>
                </c:pt>
                <c:pt idx="1090">
                  <c:v>65</c:v>
                </c:pt>
                <c:pt idx="1091">
                  <c:v>65</c:v>
                </c:pt>
                <c:pt idx="1092">
                  <c:v>65</c:v>
                </c:pt>
                <c:pt idx="1093">
                  <c:v>65</c:v>
                </c:pt>
                <c:pt idx="1094">
                  <c:v>65</c:v>
                </c:pt>
                <c:pt idx="1095">
                  <c:v>65</c:v>
                </c:pt>
                <c:pt idx="1096">
                  <c:v>65</c:v>
                </c:pt>
                <c:pt idx="1097">
                  <c:v>65</c:v>
                </c:pt>
                <c:pt idx="1098">
                  <c:v>65</c:v>
                </c:pt>
                <c:pt idx="1099">
                  <c:v>65</c:v>
                </c:pt>
                <c:pt idx="1100">
                  <c:v>65</c:v>
                </c:pt>
                <c:pt idx="1101">
                  <c:v>65</c:v>
                </c:pt>
                <c:pt idx="1102">
                  <c:v>65</c:v>
                </c:pt>
                <c:pt idx="1103">
                  <c:v>65</c:v>
                </c:pt>
                <c:pt idx="1104">
                  <c:v>65</c:v>
                </c:pt>
                <c:pt idx="1105">
                  <c:v>65</c:v>
                </c:pt>
                <c:pt idx="1106">
                  <c:v>65</c:v>
                </c:pt>
                <c:pt idx="1107">
                  <c:v>65</c:v>
                </c:pt>
                <c:pt idx="1108">
                  <c:v>65</c:v>
                </c:pt>
                <c:pt idx="1109">
                  <c:v>65</c:v>
                </c:pt>
                <c:pt idx="1110">
                  <c:v>65</c:v>
                </c:pt>
                <c:pt idx="1111">
                  <c:v>65</c:v>
                </c:pt>
                <c:pt idx="1112">
                  <c:v>65</c:v>
                </c:pt>
                <c:pt idx="1113">
                  <c:v>65</c:v>
                </c:pt>
                <c:pt idx="1114">
                  <c:v>65</c:v>
                </c:pt>
                <c:pt idx="1115">
                  <c:v>65</c:v>
                </c:pt>
                <c:pt idx="1116">
                  <c:v>65</c:v>
                </c:pt>
                <c:pt idx="1117">
                  <c:v>65</c:v>
                </c:pt>
                <c:pt idx="1118">
                  <c:v>65</c:v>
                </c:pt>
                <c:pt idx="1119">
                  <c:v>65</c:v>
                </c:pt>
                <c:pt idx="1120">
                  <c:v>65</c:v>
                </c:pt>
                <c:pt idx="1121">
                  <c:v>65</c:v>
                </c:pt>
                <c:pt idx="1122">
                  <c:v>65</c:v>
                </c:pt>
                <c:pt idx="1123">
                  <c:v>65</c:v>
                </c:pt>
                <c:pt idx="1124">
                  <c:v>65</c:v>
                </c:pt>
                <c:pt idx="1125">
                  <c:v>65</c:v>
                </c:pt>
                <c:pt idx="1126">
                  <c:v>65</c:v>
                </c:pt>
                <c:pt idx="1127">
                  <c:v>65</c:v>
                </c:pt>
                <c:pt idx="1128">
                  <c:v>65</c:v>
                </c:pt>
                <c:pt idx="1129">
                  <c:v>65</c:v>
                </c:pt>
                <c:pt idx="1130">
                  <c:v>65</c:v>
                </c:pt>
                <c:pt idx="1131">
                  <c:v>65</c:v>
                </c:pt>
                <c:pt idx="1132">
                  <c:v>65</c:v>
                </c:pt>
                <c:pt idx="1133">
                  <c:v>65</c:v>
                </c:pt>
                <c:pt idx="1134">
                  <c:v>65</c:v>
                </c:pt>
                <c:pt idx="1135">
                  <c:v>65</c:v>
                </c:pt>
                <c:pt idx="1136">
                  <c:v>65</c:v>
                </c:pt>
                <c:pt idx="1137">
                  <c:v>65</c:v>
                </c:pt>
                <c:pt idx="1138">
                  <c:v>65</c:v>
                </c:pt>
                <c:pt idx="1139">
                  <c:v>65</c:v>
                </c:pt>
                <c:pt idx="1140">
                  <c:v>65</c:v>
                </c:pt>
                <c:pt idx="1141">
                  <c:v>65</c:v>
                </c:pt>
                <c:pt idx="1142">
                  <c:v>65</c:v>
                </c:pt>
                <c:pt idx="1143">
                  <c:v>65</c:v>
                </c:pt>
                <c:pt idx="1144">
                  <c:v>65</c:v>
                </c:pt>
                <c:pt idx="1145">
                  <c:v>65</c:v>
                </c:pt>
                <c:pt idx="1146">
                  <c:v>65</c:v>
                </c:pt>
                <c:pt idx="1147">
                  <c:v>65</c:v>
                </c:pt>
                <c:pt idx="1148">
                  <c:v>65</c:v>
                </c:pt>
                <c:pt idx="1149">
                  <c:v>65</c:v>
                </c:pt>
                <c:pt idx="1150">
                  <c:v>65</c:v>
                </c:pt>
                <c:pt idx="1151">
                  <c:v>65</c:v>
                </c:pt>
                <c:pt idx="1152">
                  <c:v>65</c:v>
                </c:pt>
                <c:pt idx="1153">
                  <c:v>65</c:v>
                </c:pt>
                <c:pt idx="1154">
                  <c:v>65</c:v>
                </c:pt>
                <c:pt idx="1155">
                  <c:v>65</c:v>
                </c:pt>
                <c:pt idx="1156">
                  <c:v>65</c:v>
                </c:pt>
                <c:pt idx="1157">
                  <c:v>65</c:v>
                </c:pt>
                <c:pt idx="1158">
                  <c:v>65</c:v>
                </c:pt>
                <c:pt idx="1159">
                  <c:v>65</c:v>
                </c:pt>
                <c:pt idx="1160">
                  <c:v>65</c:v>
                </c:pt>
                <c:pt idx="1161">
                  <c:v>65</c:v>
                </c:pt>
                <c:pt idx="1162">
                  <c:v>65</c:v>
                </c:pt>
                <c:pt idx="1163">
                  <c:v>65</c:v>
                </c:pt>
                <c:pt idx="1164">
                  <c:v>65</c:v>
                </c:pt>
                <c:pt idx="1165">
                  <c:v>65</c:v>
                </c:pt>
                <c:pt idx="1166">
                  <c:v>65</c:v>
                </c:pt>
                <c:pt idx="1167">
                  <c:v>65</c:v>
                </c:pt>
                <c:pt idx="1168">
                  <c:v>65</c:v>
                </c:pt>
                <c:pt idx="1169">
                  <c:v>65</c:v>
                </c:pt>
                <c:pt idx="1170">
                  <c:v>65</c:v>
                </c:pt>
                <c:pt idx="1171">
                  <c:v>65</c:v>
                </c:pt>
                <c:pt idx="1172">
                  <c:v>65</c:v>
                </c:pt>
                <c:pt idx="1173">
                  <c:v>65</c:v>
                </c:pt>
                <c:pt idx="1174">
                  <c:v>65</c:v>
                </c:pt>
                <c:pt idx="1175">
                  <c:v>65</c:v>
                </c:pt>
                <c:pt idx="1176">
                  <c:v>65</c:v>
                </c:pt>
                <c:pt idx="1177">
                  <c:v>65</c:v>
                </c:pt>
                <c:pt idx="1178">
                  <c:v>65</c:v>
                </c:pt>
                <c:pt idx="1179">
                  <c:v>65</c:v>
                </c:pt>
                <c:pt idx="1180">
                  <c:v>65</c:v>
                </c:pt>
                <c:pt idx="1181">
                  <c:v>65</c:v>
                </c:pt>
                <c:pt idx="1182">
                  <c:v>65</c:v>
                </c:pt>
                <c:pt idx="1183">
                  <c:v>65</c:v>
                </c:pt>
                <c:pt idx="1184">
                  <c:v>65</c:v>
                </c:pt>
                <c:pt idx="1185">
                  <c:v>65</c:v>
                </c:pt>
                <c:pt idx="1186">
                  <c:v>65</c:v>
                </c:pt>
                <c:pt idx="1187">
                  <c:v>65</c:v>
                </c:pt>
                <c:pt idx="1188">
                  <c:v>65</c:v>
                </c:pt>
                <c:pt idx="1189">
                  <c:v>65</c:v>
                </c:pt>
                <c:pt idx="1190">
                  <c:v>65</c:v>
                </c:pt>
                <c:pt idx="1191">
                  <c:v>65</c:v>
                </c:pt>
                <c:pt idx="1192">
                  <c:v>65</c:v>
                </c:pt>
                <c:pt idx="1193">
                  <c:v>65</c:v>
                </c:pt>
                <c:pt idx="1194">
                  <c:v>65</c:v>
                </c:pt>
                <c:pt idx="1195">
                  <c:v>65</c:v>
                </c:pt>
                <c:pt idx="1196">
                  <c:v>65</c:v>
                </c:pt>
                <c:pt idx="1197">
                  <c:v>65</c:v>
                </c:pt>
                <c:pt idx="1198">
                  <c:v>65</c:v>
                </c:pt>
                <c:pt idx="1199">
                  <c:v>65</c:v>
                </c:pt>
                <c:pt idx="1200">
                  <c:v>65</c:v>
                </c:pt>
                <c:pt idx="1201">
                  <c:v>65</c:v>
                </c:pt>
                <c:pt idx="1202">
                  <c:v>65</c:v>
                </c:pt>
                <c:pt idx="1203">
                  <c:v>65</c:v>
                </c:pt>
                <c:pt idx="1204">
                  <c:v>65</c:v>
                </c:pt>
                <c:pt idx="1205">
                  <c:v>65</c:v>
                </c:pt>
                <c:pt idx="1206">
                  <c:v>65</c:v>
                </c:pt>
                <c:pt idx="1207">
                  <c:v>65</c:v>
                </c:pt>
                <c:pt idx="1208">
                  <c:v>65</c:v>
                </c:pt>
                <c:pt idx="1209">
                  <c:v>65</c:v>
                </c:pt>
                <c:pt idx="1210">
                  <c:v>65</c:v>
                </c:pt>
                <c:pt idx="1211">
                  <c:v>65</c:v>
                </c:pt>
                <c:pt idx="1212">
                  <c:v>65</c:v>
                </c:pt>
                <c:pt idx="1213">
                  <c:v>65</c:v>
                </c:pt>
                <c:pt idx="1214">
                  <c:v>65</c:v>
                </c:pt>
                <c:pt idx="1215">
                  <c:v>65</c:v>
                </c:pt>
                <c:pt idx="1216">
                  <c:v>65</c:v>
                </c:pt>
                <c:pt idx="1217">
                  <c:v>65</c:v>
                </c:pt>
                <c:pt idx="1218">
                  <c:v>65</c:v>
                </c:pt>
                <c:pt idx="1219">
                  <c:v>65</c:v>
                </c:pt>
                <c:pt idx="1220">
                  <c:v>65</c:v>
                </c:pt>
                <c:pt idx="1221">
                  <c:v>65</c:v>
                </c:pt>
                <c:pt idx="1222">
                  <c:v>65</c:v>
                </c:pt>
                <c:pt idx="1223">
                  <c:v>65</c:v>
                </c:pt>
                <c:pt idx="1224">
                  <c:v>65</c:v>
                </c:pt>
                <c:pt idx="1225">
                  <c:v>65</c:v>
                </c:pt>
                <c:pt idx="1226">
                  <c:v>65</c:v>
                </c:pt>
                <c:pt idx="1227">
                  <c:v>65</c:v>
                </c:pt>
                <c:pt idx="1228">
                  <c:v>65</c:v>
                </c:pt>
                <c:pt idx="1229">
                  <c:v>65</c:v>
                </c:pt>
                <c:pt idx="1230">
                  <c:v>65</c:v>
                </c:pt>
                <c:pt idx="1231">
                  <c:v>65</c:v>
                </c:pt>
                <c:pt idx="1232">
                  <c:v>65</c:v>
                </c:pt>
                <c:pt idx="1233">
                  <c:v>65</c:v>
                </c:pt>
                <c:pt idx="1234">
                  <c:v>65</c:v>
                </c:pt>
                <c:pt idx="1235">
                  <c:v>65</c:v>
                </c:pt>
                <c:pt idx="1236">
                  <c:v>65</c:v>
                </c:pt>
                <c:pt idx="1237">
                  <c:v>65</c:v>
                </c:pt>
                <c:pt idx="1238">
                  <c:v>65</c:v>
                </c:pt>
                <c:pt idx="1239">
                  <c:v>65</c:v>
                </c:pt>
                <c:pt idx="1240">
                  <c:v>65</c:v>
                </c:pt>
                <c:pt idx="1241">
                  <c:v>65</c:v>
                </c:pt>
                <c:pt idx="1242">
                  <c:v>65</c:v>
                </c:pt>
                <c:pt idx="1243">
                  <c:v>65</c:v>
                </c:pt>
                <c:pt idx="1244">
                  <c:v>65</c:v>
                </c:pt>
                <c:pt idx="1245">
                  <c:v>65</c:v>
                </c:pt>
                <c:pt idx="1246">
                  <c:v>65</c:v>
                </c:pt>
                <c:pt idx="1247">
                  <c:v>65</c:v>
                </c:pt>
                <c:pt idx="1248">
                  <c:v>65</c:v>
                </c:pt>
                <c:pt idx="1249">
                  <c:v>65</c:v>
                </c:pt>
                <c:pt idx="1250">
                  <c:v>65</c:v>
                </c:pt>
                <c:pt idx="1251">
                  <c:v>65</c:v>
                </c:pt>
                <c:pt idx="1252">
                  <c:v>65</c:v>
                </c:pt>
                <c:pt idx="1253">
                  <c:v>65</c:v>
                </c:pt>
                <c:pt idx="1254">
                  <c:v>65</c:v>
                </c:pt>
                <c:pt idx="1255">
                  <c:v>65</c:v>
                </c:pt>
                <c:pt idx="1256">
                  <c:v>65</c:v>
                </c:pt>
                <c:pt idx="1257">
                  <c:v>65</c:v>
                </c:pt>
                <c:pt idx="1258">
                  <c:v>65</c:v>
                </c:pt>
                <c:pt idx="1259">
                  <c:v>65</c:v>
                </c:pt>
                <c:pt idx="1260">
                  <c:v>65</c:v>
                </c:pt>
                <c:pt idx="1261">
                  <c:v>65</c:v>
                </c:pt>
                <c:pt idx="1262">
                  <c:v>65</c:v>
                </c:pt>
                <c:pt idx="1263">
                  <c:v>65</c:v>
                </c:pt>
                <c:pt idx="1264">
                  <c:v>65</c:v>
                </c:pt>
                <c:pt idx="1265">
                  <c:v>65</c:v>
                </c:pt>
                <c:pt idx="1266">
                  <c:v>65</c:v>
                </c:pt>
                <c:pt idx="1267">
                  <c:v>65</c:v>
                </c:pt>
                <c:pt idx="1268">
                  <c:v>65</c:v>
                </c:pt>
                <c:pt idx="1269">
                  <c:v>65</c:v>
                </c:pt>
                <c:pt idx="1270">
                  <c:v>65</c:v>
                </c:pt>
                <c:pt idx="1271">
                  <c:v>65</c:v>
                </c:pt>
                <c:pt idx="1272">
                  <c:v>65</c:v>
                </c:pt>
                <c:pt idx="1273">
                  <c:v>65</c:v>
                </c:pt>
                <c:pt idx="1274">
                  <c:v>65</c:v>
                </c:pt>
                <c:pt idx="1275">
                  <c:v>65</c:v>
                </c:pt>
                <c:pt idx="1276">
                  <c:v>65</c:v>
                </c:pt>
                <c:pt idx="1277">
                  <c:v>65</c:v>
                </c:pt>
                <c:pt idx="1278">
                  <c:v>65</c:v>
                </c:pt>
                <c:pt idx="1279">
                  <c:v>65</c:v>
                </c:pt>
                <c:pt idx="1280">
                  <c:v>65</c:v>
                </c:pt>
                <c:pt idx="1281">
                  <c:v>65</c:v>
                </c:pt>
                <c:pt idx="1282">
                  <c:v>65</c:v>
                </c:pt>
                <c:pt idx="1283">
                  <c:v>65</c:v>
                </c:pt>
                <c:pt idx="1284">
                  <c:v>65</c:v>
                </c:pt>
                <c:pt idx="1285">
                  <c:v>65</c:v>
                </c:pt>
                <c:pt idx="1286">
                  <c:v>65</c:v>
                </c:pt>
                <c:pt idx="1287">
                  <c:v>65</c:v>
                </c:pt>
                <c:pt idx="1288">
                  <c:v>65</c:v>
                </c:pt>
                <c:pt idx="1289">
                  <c:v>65</c:v>
                </c:pt>
                <c:pt idx="1290">
                  <c:v>65</c:v>
                </c:pt>
                <c:pt idx="1291">
                  <c:v>65</c:v>
                </c:pt>
                <c:pt idx="1292">
                  <c:v>65</c:v>
                </c:pt>
                <c:pt idx="1293">
                  <c:v>65</c:v>
                </c:pt>
                <c:pt idx="1294">
                  <c:v>65</c:v>
                </c:pt>
                <c:pt idx="1295">
                  <c:v>65</c:v>
                </c:pt>
                <c:pt idx="1296">
                  <c:v>65</c:v>
                </c:pt>
                <c:pt idx="1297">
                  <c:v>65</c:v>
                </c:pt>
                <c:pt idx="1298">
                  <c:v>65</c:v>
                </c:pt>
                <c:pt idx="1299">
                  <c:v>65</c:v>
                </c:pt>
                <c:pt idx="1300">
                  <c:v>65</c:v>
                </c:pt>
                <c:pt idx="1301">
                  <c:v>65</c:v>
                </c:pt>
                <c:pt idx="1302">
                  <c:v>65</c:v>
                </c:pt>
                <c:pt idx="1303">
                  <c:v>65</c:v>
                </c:pt>
                <c:pt idx="1304">
                  <c:v>65</c:v>
                </c:pt>
                <c:pt idx="1305">
                  <c:v>65</c:v>
                </c:pt>
                <c:pt idx="1306">
                  <c:v>65</c:v>
                </c:pt>
                <c:pt idx="1307">
                  <c:v>65</c:v>
                </c:pt>
                <c:pt idx="1308">
                  <c:v>65</c:v>
                </c:pt>
                <c:pt idx="1309">
                  <c:v>65</c:v>
                </c:pt>
                <c:pt idx="1310">
                  <c:v>65</c:v>
                </c:pt>
                <c:pt idx="1311">
                  <c:v>65</c:v>
                </c:pt>
                <c:pt idx="1312">
                  <c:v>65</c:v>
                </c:pt>
                <c:pt idx="1313">
                  <c:v>65</c:v>
                </c:pt>
                <c:pt idx="1314">
                  <c:v>65</c:v>
                </c:pt>
                <c:pt idx="1315">
                  <c:v>65</c:v>
                </c:pt>
                <c:pt idx="1316">
                  <c:v>65</c:v>
                </c:pt>
                <c:pt idx="1317">
                  <c:v>65</c:v>
                </c:pt>
                <c:pt idx="1318">
                  <c:v>65</c:v>
                </c:pt>
                <c:pt idx="1319">
                  <c:v>65</c:v>
                </c:pt>
                <c:pt idx="1320">
                  <c:v>65</c:v>
                </c:pt>
                <c:pt idx="1321">
                  <c:v>65</c:v>
                </c:pt>
                <c:pt idx="1322">
                  <c:v>65</c:v>
                </c:pt>
                <c:pt idx="1323">
                  <c:v>65</c:v>
                </c:pt>
                <c:pt idx="1324">
                  <c:v>65</c:v>
                </c:pt>
                <c:pt idx="1325">
                  <c:v>65</c:v>
                </c:pt>
                <c:pt idx="1326">
                  <c:v>65</c:v>
                </c:pt>
                <c:pt idx="1327">
                  <c:v>65</c:v>
                </c:pt>
                <c:pt idx="1328">
                  <c:v>65</c:v>
                </c:pt>
                <c:pt idx="1329">
                  <c:v>65</c:v>
                </c:pt>
                <c:pt idx="1330">
                  <c:v>65</c:v>
                </c:pt>
                <c:pt idx="1331">
                  <c:v>65</c:v>
                </c:pt>
                <c:pt idx="1332">
                  <c:v>65</c:v>
                </c:pt>
                <c:pt idx="1333">
                  <c:v>65</c:v>
                </c:pt>
                <c:pt idx="1334">
                  <c:v>65</c:v>
                </c:pt>
                <c:pt idx="1335">
                  <c:v>65</c:v>
                </c:pt>
                <c:pt idx="1336">
                  <c:v>65</c:v>
                </c:pt>
                <c:pt idx="1337">
                  <c:v>65</c:v>
                </c:pt>
                <c:pt idx="1338">
                  <c:v>65</c:v>
                </c:pt>
                <c:pt idx="1339">
                  <c:v>65</c:v>
                </c:pt>
                <c:pt idx="1340">
                  <c:v>65</c:v>
                </c:pt>
                <c:pt idx="1341">
                  <c:v>65</c:v>
                </c:pt>
                <c:pt idx="1342">
                  <c:v>65</c:v>
                </c:pt>
                <c:pt idx="1343">
                  <c:v>65</c:v>
                </c:pt>
                <c:pt idx="1344">
                  <c:v>65</c:v>
                </c:pt>
                <c:pt idx="1345">
                  <c:v>65</c:v>
                </c:pt>
                <c:pt idx="1346">
                  <c:v>65</c:v>
                </c:pt>
                <c:pt idx="1347">
                  <c:v>65</c:v>
                </c:pt>
                <c:pt idx="1348">
                  <c:v>65</c:v>
                </c:pt>
                <c:pt idx="1349">
                  <c:v>65</c:v>
                </c:pt>
                <c:pt idx="1350">
                  <c:v>65</c:v>
                </c:pt>
                <c:pt idx="1351">
                  <c:v>65</c:v>
                </c:pt>
                <c:pt idx="1352">
                  <c:v>65</c:v>
                </c:pt>
                <c:pt idx="1353">
                  <c:v>65</c:v>
                </c:pt>
                <c:pt idx="1354">
                  <c:v>65</c:v>
                </c:pt>
                <c:pt idx="1355">
                  <c:v>65</c:v>
                </c:pt>
                <c:pt idx="1356">
                  <c:v>65</c:v>
                </c:pt>
                <c:pt idx="1357">
                  <c:v>65</c:v>
                </c:pt>
                <c:pt idx="1358">
                  <c:v>65</c:v>
                </c:pt>
                <c:pt idx="1359">
                  <c:v>65</c:v>
                </c:pt>
                <c:pt idx="1360">
                  <c:v>65</c:v>
                </c:pt>
                <c:pt idx="1361">
                  <c:v>65</c:v>
                </c:pt>
                <c:pt idx="1362">
                  <c:v>65</c:v>
                </c:pt>
                <c:pt idx="1363">
                  <c:v>65</c:v>
                </c:pt>
                <c:pt idx="1364">
                  <c:v>65</c:v>
                </c:pt>
                <c:pt idx="1365">
                  <c:v>65</c:v>
                </c:pt>
                <c:pt idx="1366">
                  <c:v>65</c:v>
                </c:pt>
                <c:pt idx="1367">
                  <c:v>65</c:v>
                </c:pt>
                <c:pt idx="1368">
                  <c:v>65</c:v>
                </c:pt>
                <c:pt idx="1369">
                  <c:v>65</c:v>
                </c:pt>
                <c:pt idx="1370">
                  <c:v>65</c:v>
                </c:pt>
                <c:pt idx="1371">
                  <c:v>65</c:v>
                </c:pt>
                <c:pt idx="1372">
                  <c:v>65</c:v>
                </c:pt>
                <c:pt idx="1373">
                  <c:v>65</c:v>
                </c:pt>
                <c:pt idx="1374">
                  <c:v>65</c:v>
                </c:pt>
                <c:pt idx="1375">
                  <c:v>65</c:v>
                </c:pt>
                <c:pt idx="1376">
                  <c:v>65</c:v>
                </c:pt>
                <c:pt idx="1377">
                  <c:v>65</c:v>
                </c:pt>
                <c:pt idx="1378">
                  <c:v>65</c:v>
                </c:pt>
                <c:pt idx="1379">
                  <c:v>65</c:v>
                </c:pt>
                <c:pt idx="1380">
                  <c:v>65</c:v>
                </c:pt>
                <c:pt idx="1381">
                  <c:v>65</c:v>
                </c:pt>
                <c:pt idx="1382">
                  <c:v>65</c:v>
                </c:pt>
                <c:pt idx="1383">
                  <c:v>65</c:v>
                </c:pt>
                <c:pt idx="1384">
                  <c:v>65</c:v>
                </c:pt>
                <c:pt idx="1385">
                  <c:v>65</c:v>
                </c:pt>
                <c:pt idx="1386">
                  <c:v>65</c:v>
                </c:pt>
                <c:pt idx="1387">
                  <c:v>65</c:v>
                </c:pt>
                <c:pt idx="1388">
                  <c:v>65</c:v>
                </c:pt>
                <c:pt idx="1389">
                  <c:v>65</c:v>
                </c:pt>
                <c:pt idx="1390">
                  <c:v>65</c:v>
                </c:pt>
                <c:pt idx="1391">
                  <c:v>65</c:v>
                </c:pt>
                <c:pt idx="1392">
                  <c:v>65</c:v>
                </c:pt>
                <c:pt idx="1393">
                  <c:v>65</c:v>
                </c:pt>
                <c:pt idx="1394">
                  <c:v>65</c:v>
                </c:pt>
                <c:pt idx="1395">
                  <c:v>65</c:v>
                </c:pt>
                <c:pt idx="1396">
                  <c:v>65</c:v>
                </c:pt>
                <c:pt idx="1397">
                  <c:v>65</c:v>
                </c:pt>
                <c:pt idx="1398">
                  <c:v>65</c:v>
                </c:pt>
                <c:pt idx="1399">
                  <c:v>65</c:v>
                </c:pt>
                <c:pt idx="1400">
                  <c:v>65</c:v>
                </c:pt>
                <c:pt idx="1401">
                  <c:v>65</c:v>
                </c:pt>
                <c:pt idx="1402">
                  <c:v>65</c:v>
                </c:pt>
                <c:pt idx="1403">
                  <c:v>65</c:v>
                </c:pt>
                <c:pt idx="1404">
                  <c:v>65</c:v>
                </c:pt>
                <c:pt idx="1405">
                  <c:v>65</c:v>
                </c:pt>
                <c:pt idx="1406">
                  <c:v>65</c:v>
                </c:pt>
                <c:pt idx="1407">
                  <c:v>65</c:v>
                </c:pt>
                <c:pt idx="1408">
                  <c:v>65</c:v>
                </c:pt>
                <c:pt idx="1409">
                  <c:v>65</c:v>
                </c:pt>
                <c:pt idx="1410">
                  <c:v>65</c:v>
                </c:pt>
                <c:pt idx="1411">
                  <c:v>65</c:v>
                </c:pt>
                <c:pt idx="1412">
                  <c:v>65</c:v>
                </c:pt>
                <c:pt idx="1413">
                  <c:v>65</c:v>
                </c:pt>
                <c:pt idx="1414">
                  <c:v>65</c:v>
                </c:pt>
                <c:pt idx="1415">
                  <c:v>65</c:v>
                </c:pt>
                <c:pt idx="1416">
                  <c:v>65</c:v>
                </c:pt>
                <c:pt idx="1417">
                  <c:v>65</c:v>
                </c:pt>
                <c:pt idx="1418">
                  <c:v>65</c:v>
                </c:pt>
                <c:pt idx="1419">
                  <c:v>65</c:v>
                </c:pt>
                <c:pt idx="1420">
                  <c:v>65</c:v>
                </c:pt>
                <c:pt idx="1421">
                  <c:v>65</c:v>
                </c:pt>
                <c:pt idx="1422">
                  <c:v>65</c:v>
                </c:pt>
                <c:pt idx="1423">
                  <c:v>65</c:v>
                </c:pt>
                <c:pt idx="1424">
                  <c:v>65</c:v>
                </c:pt>
                <c:pt idx="1425">
                  <c:v>65</c:v>
                </c:pt>
                <c:pt idx="1426">
                  <c:v>65</c:v>
                </c:pt>
                <c:pt idx="1427">
                  <c:v>65</c:v>
                </c:pt>
                <c:pt idx="1428">
                  <c:v>65</c:v>
                </c:pt>
                <c:pt idx="1429">
                  <c:v>65</c:v>
                </c:pt>
                <c:pt idx="1430">
                  <c:v>65</c:v>
                </c:pt>
                <c:pt idx="1431">
                  <c:v>65</c:v>
                </c:pt>
                <c:pt idx="1432">
                  <c:v>65</c:v>
                </c:pt>
                <c:pt idx="1433">
                  <c:v>65</c:v>
                </c:pt>
                <c:pt idx="1434">
                  <c:v>65</c:v>
                </c:pt>
                <c:pt idx="1435">
                  <c:v>65</c:v>
                </c:pt>
                <c:pt idx="1436">
                  <c:v>65</c:v>
                </c:pt>
                <c:pt idx="1437">
                  <c:v>65</c:v>
                </c:pt>
                <c:pt idx="1438">
                  <c:v>65</c:v>
                </c:pt>
                <c:pt idx="1439">
                  <c:v>65</c:v>
                </c:pt>
                <c:pt idx="1440">
                  <c:v>65</c:v>
                </c:pt>
                <c:pt idx="1441">
                  <c:v>65</c:v>
                </c:pt>
                <c:pt idx="1442">
                  <c:v>65</c:v>
                </c:pt>
                <c:pt idx="1443">
                  <c:v>65</c:v>
                </c:pt>
                <c:pt idx="1444">
                  <c:v>65</c:v>
                </c:pt>
                <c:pt idx="1445">
                  <c:v>65</c:v>
                </c:pt>
                <c:pt idx="1446">
                  <c:v>65</c:v>
                </c:pt>
                <c:pt idx="1447">
                  <c:v>65</c:v>
                </c:pt>
                <c:pt idx="1448">
                  <c:v>65</c:v>
                </c:pt>
                <c:pt idx="1449">
                  <c:v>65</c:v>
                </c:pt>
                <c:pt idx="1450">
                  <c:v>65</c:v>
                </c:pt>
                <c:pt idx="1451">
                  <c:v>65</c:v>
                </c:pt>
                <c:pt idx="1452">
                  <c:v>65</c:v>
                </c:pt>
                <c:pt idx="1453">
                  <c:v>65</c:v>
                </c:pt>
                <c:pt idx="1454">
                  <c:v>65</c:v>
                </c:pt>
                <c:pt idx="1455">
                  <c:v>65</c:v>
                </c:pt>
                <c:pt idx="1456">
                  <c:v>65</c:v>
                </c:pt>
                <c:pt idx="1457">
                  <c:v>65</c:v>
                </c:pt>
                <c:pt idx="1458">
                  <c:v>65</c:v>
                </c:pt>
                <c:pt idx="1459">
                  <c:v>65</c:v>
                </c:pt>
                <c:pt idx="1460">
                  <c:v>65</c:v>
                </c:pt>
                <c:pt idx="1461">
                  <c:v>65</c:v>
                </c:pt>
                <c:pt idx="1462">
                  <c:v>65</c:v>
                </c:pt>
                <c:pt idx="1463">
                  <c:v>65</c:v>
                </c:pt>
                <c:pt idx="1464">
                  <c:v>65</c:v>
                </c:pt>
                <c:pt idx="1465">
                  <c:v>65</c:v>
                </c:pt>
                <c:pt idx="1466">
                  <c:v>65</c:v>
                </c:pt>
                <c:pt idx="1467">
                  <c:v>65</c:v>
                </c:pt>
                <c:pt idx="1468">
                  <c:v>65</c:v>
                </c:pt>
                <c:pt idx="1469">
                  <c:v>65</c:v>
                </c:pt>
                <c:pt idx="1470">
                  <c:v>65</c:v>
                </c:pt>
                <c:pt idx="1471">
                  <c:v>65</c:v>
                </c:pt>
                <c:pt idx="1472">
                  <c:v>65</c:v>
                </c:pt>
                <c:pt idx="1473">
                  <c:v>65</c:v>
                </c:pt>
                <c:pt idx="1474">
                  <c:v>65</c:v>
                </c:pt>
                <c:pt idx="1475">
                  <c:v>65</c:v>
                </c:pt>
                <c:pt idx="1476">
                  <c:v>65</c:v>
                </c:pt>
                <c:pt idx="1477">
                  <c:v>65</c:v>
                </c:pt>
                <c:pt idx="1478">
                  <c:v>65</c:v>
                </c:pt>
                <c:pt idx="1479">
                  <c:v>65</c:v>
                </c:pt>
                <c:pt idx="1480">
                  <c:v>65</c:v>
                </c:pt>
                <c:pt idx="1481">
                  <c:v>65</c:v>
                </c:pt>
                <c:pt idx="1482">
                  <c:v>65</c:v>
                </c:pt>
                <c:pt idx="1483">
                  <c:v>65</c:v>
                </c:pt>
                <c:pt idx="1484">
                  <c:v>65</c:v>
                </c:pt>
                <c:pt idx="1485">
                  <c:v>65</c:v>
                </c:pt>
                <c:pt idx="1486">
                  <c:v>65</c:v>
                </c:pt>
                <c:pt idx="1487">
                  <c:v>65</c:v>
                </c:pt>
                <c:pt idx="1488">
                  <c:v>65</c:v>
                </c:pt>
                <c:pt idx="1489">
                  <c:v>65</c:v>
                </c:pt>
                <c:pt idx="1490">
                  <c:v>65</c:v>
                </c:pt>
                <c:pt idx="1491">
                  <c:v>65</c:v>
                </c:pt>
                <c:pt idx="1492">
                  <c:v>65</c:v>
                </c:pt>
                <c:pt idx="1493">
                  <c:v>65</c:v>
                </c:pt>
                <c:pt idx="1494">
                  <c:v>65</c:v>
                </c:pt>
                <c:pt idx="1495">
                  <c:v>65</c:v>
                </c:pt>
                <c:pt idx="1496">
                  <c:v>65</c:v>
                </c:pt>
                <c:pt idx="1497">
                  <c:v>65</c:v>
                </c:pt>
                <c:pt idx="1498">
                  <c:v>65</c:v>
                </c:pt>
                <c:pt idx="1499">
                  <c:v>65</c:v>
                </c:pt>
                <c:pt idx="1500">
                  <c:v>65</c:v>
                </c:pt>
                <c:pt idx="1501">
                  <c:v>65</c:v>
                </c:pt>
                <c:pt idx="1502">
                  <c:v>65</c:v>
                </c:pt>
                <c:pt idx="1503">
                  <c:v>65</c:v>
                </c:pt>
                <c:pt idx="1504">
                  <c:v>65</c:v>
                </c:pt>
                <c:pt idx="1505">
                  <c:v>65</c:v>
                </c:pt>
                <c:pt idx="1506">
                  <c:v>65</c:v>
                </c:pt>
                <c:pt idx="1507">
                  <c:v>65</c:v>
                </c:pt>
                <c:pt idx="1508">
                  <c:v>65</c:v>
                </c:pt>
                <c:pt idx="1509">
                  <c:v>65</c:v>
                </c:pt>
                <c:pt idx="1510">
                  <c:v>65</c:v>
                </c:pt>
                <c:pt idx="1511">
                  <c:v>65</c:v>
                </c:pt>
                <c:pt idx="1512">
                  <c:v>65</c:v>
                </c:pt>
                <c:pt idx="1513">
                  <c:v>65</c:v>
                </c:pt>
                <c:pt idx="1514">
                  <c:v>65</c:v>
                </c:pt>
                <c:pt idx="1515">
                  <c:v>65</c:v>
                </c:pt>
                <c:pt idx="1516">
                  <c:v>65</c:v>
                </c:pt>
                <c:pt idx="1517">
                  <c:v>65</c:v>
                </c:pt>
                <c:pt idx="1518">
                  <c:v>65</c:v>
                </c:pt>
                <c:pt idx="1519">
                  <c:v>65</c:v>
                </c:pt>
                <c:pt idx="1520">
                  <c:v>65</c:v>
                </c:pt>
                <c:pt idx="1521">
                  <c:v>65</c:v>
                </c:pt>
                <c:pt idx="1522">
                  <c:v>65</c:v>
                </c:pt>
                <c:pt idx="1523">
                  <c:v>65</c:v>
                </c:pt>
                <c:pt idx="1524">
                  <c:v>65</c:v>
                </c:pt>
                <c:pt idx="1525">
                  <c:v>65</c:v>
                </c:pt>
                <c:pt idx="1526">
                  <c:v>65</c:v>
                </c:pt>
                <c:pt idx="1527">
                  <c:v>65</c:v>
                </c:pt>
                <c:pt idx="1528">
                  <c:v>65</c:v>
                </c:pt>
                <c:pt idx="1529">
                  <c:v>65</c:v>
                </c:pt>
                <c:pt idx="1530">
                  <c:v>65</c:v>
                </c:pt>
                <c:pt idx="1531">
                  <c:v>65</c:v>
                </c:pt>
                <c:pt idx="1532">
                  <c:v>65</c:v>
                </c:pt>
                <c:pt idx="1533">
                  <c:v>65</c:v>
                </c:pt>
                <c:pt idx="1534">
                  <c:v>65</c:v>
                </c:pt>
                <c:pt idx="1535">
                  <c:v>65</c:v>
                </c:pt>
                <c:pt idx="1536">
                  <c:v>65</c:v>
                </c:pt>
                <c:pt idx="1537">
                  <c:v>65</c:v>
                </c:pt>
                <c:pt idx="1538">
                  <c:v>65</c:v>
                </c:pt>
                <c:pt idx="1539">
                  <c:v>65</c:v>
                </c:pt>
                <c:pt idx="1540">
                  <c:v>65</c:v>
                </c:pt>
                <c:pt idx="1541">
                  <c:v>65</c:v>
                </c:pt>
                <c:pt idx="1542">
                  <c:v>65</c:v>
                </c:pt>
                <c:pt idx="1543">
                  <c:v>65</c:v>
                </c:pt>
                <c:pt idx="1544">
                  <c:v>65</c:v>
                </c:pt>
                <c:pt idx="1545">
                  <c:v>65</c:v>
                </c:pt>
                <c:pt idx="1546">
                  <c:v>65</c:v>
                </c:pt>
                <c:pt idx="1547">
                  <c:v>65</c:v>
                </c:pt>
                <c:pt idx="1548">
                  <c:v>65</c:v>
                </c:pt>
                <c:pt idx="1549">
                  <c:v>65</c:v>
                </c:pt>
                <c:pt idx="1550">
                  <c:v>65</c:v>
                </c:pt>
                <c:pt idx="1551">
                  <c:v>65</c:v>
                </c:pt>
                <c:pt idx="1552">
                  <c:v>65</c:v>
                </c:pt>
                <c:pt idx="1553">
                  <c:v>65</c:v>
                </c:pt>
                <c:pt idx="1554">
                  <c:v>65</c:v>
                </c:pt>
                <c:pt idx="1555">
                  <c:v>65</c:v>
                </c:pt>
                <c:pt idx="1556">
                  <c:v>65</c:v>
                </c:pt>
                <c:pt idx="1557">
                  <c:v>65</c:v>
                </c:pt>
                <c:pt idx="1558">
                  <c:v>65</c:v>
                </c:pt>
                <c:pt idx="1559">
                  <c:v>65</c:v>
                </c:pt>
                <c:pt idx="1560">
                  <c:v>65</c:v>
                </c:pt>
                <c:pt idx="1561">
                  <c:v>65</c:v>
                </c:pt>
                <c:pt idx="1562">
                  <c:v>65</c:v>
                </c:pt>
                <c:pt idx="1563">
                  <c:v>65</c:v>
                </c:pt>
                <c:pt idx="1564">
                  <c:v>65</c:v>
                </c:pt>
                <c:pt idx="1565">
                  <c:v>65</c:v>
                </c:pt>
                <c:pt idx="1566">
                  <c:v>65</c:v>
                </c:pt>
                <c:pt idx="1567">
                  <c:v>65</c:v>
                </c:pt>
                <c:pt idx="1568">
                  <c:v>65</c:v>
                </c:pt>
                <c:pt idx="1569">
                  <c:v>65</c:v>
                </c:pt>
                <c:pt idx="1570">
                  <c:v>65</c:v>
                </c:pt>
                <c:pt idx="1571">
                  <c:v>65</c:v>
                </c:pt>
                <c:pt idx="1572">
                  <c:v>65</c:v>
                </c:pt>
                <c:pt idx="1573">
                  <c:v>65</c:v>
                </c:pt>
                <c:pt idx="1574">
                  <c:v>65</c:v>
                </c:pt>
                <c:pt idx="1575">
                  <c:v>65</c:v>
                </c:pt>
                <c:pt idx="1576">
                  <c:v>65</c:v>
                </c:pt>
                <c:pt idx="1577">
                  <c:v>65</c:v>
                </c:pt>
                <c:pt idx="1578">
                  <c:v>65</c:v>
                </c:pt>
                <c:pt idx="1579">
                  <c:v>65</c:v>
                </c:pt>
                <c:pt idx="1580">
                  <c:v>65</c:v>
                </c:pt>
                <c:pt idx="1581">
                  <c:v>65</c:v>
                </c:pt>
                <c:pt idx="1582">
                  <c:v>65</c:v>
                </c:pt>
                <c:pt idx="1583">
                  <c:v>65</c:v>
                </c:pt>
                <c:pt idx="1584">
                  <c:v>65</c:v>
                </c:pt>
                <c:pt idx="1585">
                  <c:v>65</c:v>
                </c:pt>
                <c:pt idx="1586">
                  <c:v>65</c:v>
                </c:pt>
                <c:pt idx="1587">
                  <c:v>65</c:v>
                </c:pt>
                <c:pt idx="1588">
                  <c:v>65</c:v>
                </c:pt>
                <c:pt idx="1589">
                  <c:v>65</c:v>
                </c:pt>
                <c:pt idx="1590">
                  <c:v>65</c:v>
                </c:pt>
                <c:pt idx="1591">
                  <c:v>65</c:v>
                </c:pt>
                <c:pt idx="1592">
                  <c:v>65</c:v>
                </c:pt>
                <c:pt idx="1593">
                  <c:v>65</c:v>
                </c:pt>
                <c:pt idx="1594">
                  <c:v>65</c:v>
                </c:pt>
                <c:pt idx="1595">
                  <c:v>65</c:v>
                </c:pt>
                <c:pt idx="1596">
                  <c:v>65</c:v>
                </c:pt>
                <c:pt idx="1597">
                  <c:v>65</c:v>
                </c:pt>
                <c:pt idx="1598">
                  <c:v>65</c:v>
                </c:pt>
                <c:pt idx="1599">
                  <c:v>65</c:v>
                </c:pt>
                <c:pt idx="1600">
                  <c:v>65</c:v>
                </c:pt>
                <c:pt idx="1601">
                  <c:v>65</c:v>
                </c:pt>
                <c:pt idx="1602">
                  <c:v>65</c:v>
                </c:pt>
                <c:pt idx="1603">
                  <c:v>65</c:v>
                </c:pt>
                <c:pt idx="1604">
                  <c:v>65</c:v>
                </c:pt>
                <c:pt idx="1605">
                  <c:v>65</c:v>
                </c:pt>
                <c:pt idx="1606">
                  <c:v>65</c:v>
                </c:pt>
                <c:pt idx="1607">
                  <c:v>65</c:v>
                </c:pt>
                <c:pt idx="1608">
                  <c:v>65</c:v>
                </c:pt>
                <c:pt idx="1609">
                  <c:v>65</c:v>
                </c:pt>
                <c:pt idx="1610">
                  <c:v>65</c:v>
                </c:pt>
                <c:pt idx="1611">
                  <c:v>65</c:v>
                </c:pt>
                <c:pt idx="1612">
                  <c:v>65</c:v>
                </c:pt>
                <c:pt idx="1613">
                  <c:v>65</c:v>
                </c:pt>
                <c:pt idx="1614">
                  <c:v>65</c:v>
                </c:pt>
                <c:pt idx="1615">
                  <c:v>65</c:v>
                </c:pt>
                <c:pt idx="1616">
                  <c:v>65</c:v>
                </c:pt>
                <c:pt idx="1617">
                  <c:v>65</c:v>
                </c:pt>
                <c:pt idx="1618">
                  <c:v>65</c:v>
                </c:pt>
                <c:pt idx="1619">
                  <c:v>65</c:v>
                </c:pt>
                <c:pt idx="1620">
                  <c:v>65</c:v>
                </c:pt>
                <c:pt idx="1621">
                  <c:v>65</c:v>
                </c:pt>
                <c:pt idx="1622">
                  <c:v>65</c:v>
                </c:pt>
                <c:pt idx="1623">
                  <c:v>65</c:v>
                </c:pt>
                <c:pt idx="1624">
                  <c:v>65</c:v>
                </c:pt>
                <c:pt idx="1625">
                  <c:v>65</c:v>
                </c:pt>
                <c:pt idx="1626">
                  <c:v>65</c:v>
                </c:pt>
                <c:pt idx="1627">
                  <c:v>65</c:v>
                </c:pt>
                <c:pt idx="1628">
                  <c:v>65</c:v>
                </c:pt>
                <c:pt idx="1629">
                  <c:v>65</c:v>
                </c:pt>
                <c:pt idx="1630">
                  <c:v>65</c:v>
                </c:pt>
                <c:pt idx="1631">
                  <c:v>65</c:v>
                </c:pt>
                <c:pt idx="1632">
                  <c:v>65</c:v>
                </c:pt>
                <c:pt idx="1633">
                  <c:v>65</c:v>
                </c:pt>
                <c:pt idx="1634">
                  <c:v>65</c:v>
                </c:pt>
                <c:pt idx="1635">
                  <c:v>65</c:v>
                </c:pt>
                <c:pt idx="1636">
                  <c:v>65</c:v>
                </c:pt>
                <c:pt idx="1637">
                  <c:v>65</c:v>
                </c:pt>
                <c:pt idx="1638">
                  <c:v>65</c:v>
                </c:pt>
                <c:pt idx="1639">
                  <c:v>65</c:v>
                </c:pt>
                <c:pt idx="1640">
                  <c:v>65</c:v>
                </c:pt>
                <c:pt idx="1641">
                  <c:v>65</c:v>
                </c:pt>
                <c:pt idx="1642">
                  <c:v>65</c:v>
                </c:pt>
                <c:pt idx="1643">
                  <c:v>65</c:v>
                </c:pt>
                <c:pt idx="1644">
                  <c:v>65</c:v>
                </c:pt>
                <c:pt idx="1645">
                  <c:v>65</c:v>
                </c:pt>
                <c:pt idx="1646">
                  <c:v>65</c:v>
                </c:pt>
                <c:pt idx="1647">
                  <c:v>65</c:v>
                </c:pt>
                <c:pt idx="1648">
                  <c:v>65</c:v>
                </c:pt>
                <c:pt idx="1649">
                  <c:v>65</c:v>
                </c:pt>
                <c:pt idx="1650">
                  <c:v>65</c:v>
                </c:pt>
                <c:pt idx="1651">
                  <c:v>65</c:v>
                </c:pt>
                <c:pt idx="1652">
                  <c:v>65</c:v>
                </c:pt>
                <c:pt idx="1653">
                  <c:v>65</c:v>
                </c:pt>
                <c:pt idx="1654">
                  <c:v>65</c:v>
                </c:pt>
                <c:pt idx="1655">
                  <c:v>65</c:v>
                </c:pt>
                <c:pt idx="1656">
                  <c:v>65</c:v>
                </c:pt>
                <c:pt idx="1657">
                  <c:v>65</c:v>
                </c:pt>
                <c:pt idx="1658">
                  <c:v>65</c:v>
                </c:pt>
                <c:pt idx="1659">
                  <c:v>65</c:v>
                </c:pt>
                <c:pt idx="1660">
                  <c:v>65</c:v>
                </c:pt>
                <c:pt idx="1661">
                  <c:v>65</c:v>
                </c:pt>
                <c:pt idx="1662">
                  <c:v>65</c:v>
                </c:pt>
                <c:pt idx="1663">
                  <c:v>65</c:v>
                </c:pt>
                <c:pt idx="1664">
                  <c:v>65</c:v>
                </c:pt>
                <c:pt idx="1665">
                  <c:v>65</c:v>
                </c:pt>
                <c:pt idx="1666">
                  <c:v>65</c:v>
                </c:pt>
                <c:pt idx="1667">
                  <c:v>65</c:v>
                </c:pt>
                <c:pt idx="1668">
                  <c:v>65</c:v>
                </c:pt>
                <c:pt idx="1669">
                  <c:v>65</c:v>
                </c:pt>
                <c:pt idx="1670">
                  <c:v>65</c:v>
                </c:pt>
                <c:pt idx="1671">
                  <c:v>65</c:v>
                </c:pt>
                <c:pt idx="1672">
                  <c:v>65</c:v>
                </c:pt>
                <c:pt idx="1673">
                  <c:v>65</c:v>
                </c:pt>
                <c:pt idx="1674">
                  <c:v>65</c:v>
                </c:pt>
                <c:pt idx="1675">
                  <c:v>65</c:v>
                </c:pt>
                <c:pt idx="1676">
                  <c:v>65</c:v>
                </c:pt>
                <c:pt idx="1677">
                  <c:v>65</c:v>
                </c:pt>
                <c:pt idx="1678">
                  <c:v>65</c:v>
                </c:pt>
                <c:pt idx="1679">
                  <c:v>65</c:v>
                </c:pt>
                <c:pt idx="1680">
                  <c:v>65</c:v>
                </c:pt>
                <c:pt idx="1681">
                  <c:v>65</c:v>
                </c:pt>
                <c:pt idx="1682">
                  <c:v>65</c:v>
                </c:pt>
                <c:pt idx="1683">
                  <c:v>65</c:v>
                </c:pt>
                <c:pt idx="1684">
                  <c:v>65</c:v>
                </c:pt>
                <c:pt idx="1685">
                  <c:v>65</c:v>
                </c:pt>
                <c:pt idx="1686">
                  <c:v>65</c:v>
                </c:pt>
                <c:pt idx="1687">
                  <c:v>65</c:v>
                </c:pt>
                <c:pt idx="1688">
                  <c:v>65</c:v>
                </c:pt>
                <c:pt idx="1689">
                  <c:v>65</c:v>
                </c:pt>
                <c:pt idx="1690">
                  <c:v>65</c:v>
                </c:pt>
                <c:pt idx="1691">
                  <c:v>65</c:v>
                </c:pt>
                <c:pt idx="1692">
                  <c:v>65</c:v>
                </c:pt>
                <c:pt idx="1693">
                  <c:v>65</c:v>
                </c:pt>
                <c:pt idx="1694">
                  <c:v>65</c:v>
                </c:pt>
                <c:pt idx="1695">
                  <c:v>65</c:v>
                </c:pt>
                <c:pt idx="1696">
                  <c:v>65</c:v>
                </c:pt>
                <c:pt idx="1697">
                  <c:v>65</c:v>
                </c:pt>
                <c:pt idx="1698">
                  <c:v>65</c:v>
                </c:pt>
                <c:pt idx="1699">
                  <c:v>65</c:v>
                </c:pt>
                <c:pt idx="1700">
                  <c:v>65</c:v>
                </c:pt>
                <c:pt idx="1701">
                  <c:v>65</c:v>
                </c:pt>
                <c:pt idx="1702">
                  <c:v>65</c:v>
                </c:pt>
                <c:pt idx="1703">
                  <c:v>65</c:v>
                </c:pt>
                <c:pt idx="1704">
                  <c:v>65</c:v>
                </c:pt>
                <c:pt idx="1705">
                  <c:v>65</c:v>
                </c:pt>
                <c:pt idx="1706">
                  <c:v>65</c:v>
                </c:pt>
                <c:pt idx="1707">
                  <c:v>65</c:v>
                </c:pt>
                <c:pt idx="1708">
                  <c:v>65</c:v>
                </c:pt>
                <c:pt idx="1709">
                  <c:v>65</c:v>
                </c:pt>
                <c:pt idx="1710">
                  <c:v>65</c:v>
                </c:pt>
                <c:pt idx="1711">
                  <c:v>65</c:v>
                </c:pt>
                <c:pt idx="1712">
                  <c:v>65</c:v>
                </c:pt>
                <c:pt idx="1713">
                  <c:v>65</c:v>
                </c:pt>
                <c:pt idx="1714">
                  <c:v>65</c:v>
                </c:pt>
                <c:pt idx="1715">
                  <c:v>65</c:v>
                </c:pt>
                <c:pt idx="1716">
                  <c:v>65</c:v>
                </c:pt>
                <c:pt idx="1717">
                  <c:v>65</c:v>
                </c:pt>
                <c:pt idx="1718">
                  <c:v>65</c:v>
                </c:pt>
                <c:pt idx="1719">
                  <c:v>65</c:v>
                </c:pt>
                <c:pt idx="1720">
                  <c:v>65</c:v>
                </c:pt>
                <c:pt idx="1721">
                  <c:v>65</c:v>
                </c:pt>
                <c:pt idx="1722">
                  <c:v>65</c:v>
                </c:pt>
                <c:pt idx="1723">
                  <c:v>65</c:v>
                </c:pt>
                <c:pt idx="1724">
                  <c:v>65</c:v>
                </c:pt>
                <c:pt idx="1725">
                  <c:v>65</c:v>
                </c:pt>
                <c:pt idx="1726">
                  <c:v>65</c:v>
                </c:pt>
                <c:pt idx="1727">
                  <c:v>65</c:v>
                </c:pt>
                <c:pt idx="1728">
                  <c:v>65</c:v>
                </c:pt>
                <c:pt idx="1729">
                  <c:v>65</c:v>
                </c:pt>
                <c:pt idx="1730">
                  <c:v>65</c:v>
                </c:pt>
                <c:pt idx="1731">
                  <c:v>65</c:v>
                </c:pt>
                <c:pt idx="1732">
                  <c:v>65</c:v>
                </c:pt>
                <c:pt idx="1733">
                  <c:v>65</c:v>
                </c:pt>
                <c:pt idx="1734">
                  <c:v>65</c:v>
                </c:pt>
                <c:pt idx="1735">
                  <c:v>65</c:v>
                </c:pt>
                <c:pt idx="1736">
                  <c:v>65</c:v>
                </c:pt>
                <c:pt idx="1737">
                  <c:v>65</c:v>
                </c:pt>
                <c:pt idx="1738">
                  <c:v>65</c:v>
                </c:pt>
                <c:pt idx="1739">
                  <c:v>65</c:v>
                </c:pt>
                <c:pt idx="1740">
                  <c:v>65</c:v>
                </c:pt>
                <c:pt idx="1741">
                  <c:v>65</c:v>
                </c:pt>
                <c:pt idx="1742">
                  <c:v>65</c:v>
                </c:pt>
                <c:pt idx="1743">
                  <c:v>65</c:v>
                </c:pt>
                <c:pt idx="1744">
                  <c:v>65</c:v>
                </c:pt>
                <c:pt idx="1745">
                  <c:v>65</c:v>
                </c:pt>
                <c:pt idx="1746">
                  <c:v>65</c:v>
                </c:pt>
                <c:pt idx="1747">
                  <c:v>65</c:v>
                </c:pt>
                <c:pt idx="1748">
                  <c:v>65</c:v>
                </c:pt>
                <c:pt idx="1749">
                  <c:v>65</c:v>
                </c:pt>
                <c:pt idx="1750">
                  <c:v>65</c:v>
                </c:pt>
                <c:pt idx="1751">
                  <c:v>65</c:v>
                </c:pt>
                <c:pt idx="1752">
                  <c:v>65</c:v>
                </c:pt>
                <c:pt idx="1753">
                  <c:v>65</c:v>
                </c:pt>
                <c:pt idx="1754">
                  <c:v>65</c:v>
                </c:pt>
                <c:pt idx="1755">
                  <c:v>65</c:v>
                </c:pt>
                <c:pt idx="1756">
                  <c:v>65</c:v>
                </c:pt>
                <c:pt idx="1757">
                  <c:v>65</c:v>
                </c:pt>
                <c:pt idx="1758">
                  <c:v>65</c:v>
                </c:pt>
                <c:pt idx="1759">
                  <c:v>65</c:v>
                </c:pt>
                <c:pt idx="1760">
                  <c:v>65</c:v>
                </c:pt>
                <c:pt idx="1761">
                  <c:v>65</c:v>
                </c:pt>
                <c:pt idx="1762">
                  <c:v>65</c:v>
                </c:pt>
                <c:pt idx="1763">
                  <c:v>65</c:v>
                </c:pt>
                <c:pt idx="1764">
                  <c:v>65</c:v>
                </c:pt>
                <c:pt idx="1765">
                  <c:v>65</c:v>
                </c:pt>
                <c:pt idx="1766">
                  <c:v>65</c:v>
                </c:pt>
                <c:pt idx="1767">
                  <c:v>65</c:v>
                </c:pt>
                <c:pt idx="1768">
                  <c:v>65</c:v>
                </c:pt>
                <c:pt idx="1769">
                  <c:v>65</c:v>
                </c:pt>
                <c:pt idx="1770">
                  <c:v>65</c:v>
                </c:pt>
                <c:pt idx="1771">
                  <c:v>65</c:v>
                </c:pt>
                <c:pt idx="1772">
                  <c:v>65</c:v>
                </c:pt>
                <c:pt idx="1773">
                  <c:v>65</c:v>
                </c:pt>
                <c:pt idx="1774">
                  <c:v>65</c:v>
                </c:pt>
                <c:pt idx="1775">
                  <c:v>65</c:v>
                </c:pt>
                <c:pt idx="1776">
                  <c:v>65</c:v>
                </c:pt>
                <c:pt idx="1777">
                  <c:v>65</c:v>
                </c:pt>
                <c:pt idx="1778">
                  <c:v>65</c:v>
                </c:pt>
                <c:pt idx="1779">
                  <c:v>65</c:v>
                </c:pt>
                <c:pt idx="1780">
                  <c:v>65</c:v>
                </c:pt>
                <c:pt idx="1781">
                  <c:v>65</c:v>
                </c:pt>
                <c:pt idx="1782">
                  <c:v>65</c:v>
                </c:pt>
                <c:pt idx="1783">
                  <c:v>65</c:v>
                </c:pt>
                <c:pt idx="1784">
                  <c:v>65</c:v>
                </c:pt>
                <c:pt idx="1785">
                  <c:v>65</c:v>
                </c:pt>
                <c:pt idx="1786">
                  <c:v>65</c:v>
                </c:pt>
                <c:pt idx="1787">
                  <c:v>65</c:v>
                </c:pt>
                <c:pt idx="1788">
                  <c:v>65</c:v>
                </c:pt>
                <c:pt idx="1789">
                  <c:v>65</c:v>
                </c:pt>
                <c:pt idx="1790">
                  <c:v>65</c:v>
                </c:pt>
                <c:pt idx="1791">
                  <c:v>65</c:v>
                </c:pt>
                <c:pt idx="1792">
                  <c:v>65</c:v>
                </c:pt>
                <c:pt idx="1793">
                  <c:v>65</c:v>
                </c:pt>
                <c:pt idx="1794">
                  <c:v>65</c:v>
                </c:pt>
                <c:pt idx="1795">
                  <c:v>65</c:v>
                </c:pt>
                <c:pt idx="1796">
                  <c:v>65</c:v>
                </c:pt>
                <c:pt idx="1797">
                  <c:v>65</c:v>
                </c:pt>
                <c:pt idx="1798">
                  <c:v>65</c:v>
                </c:pt>
                <c:pt idx="1799">
                  <c:v>65</c:v>
                </c:pt>
                <c:pt idx="1800">
                  <c:v>65</c:v>
                </c:pt>
                <c:pt idx="1801">
                  <c:v>65</c:v>
                </c:pt>
                <c:pt idx="1802">
                  <c:v>65</c:v>
                </c:pt>
                <c:pt idx="1803">
                  <c:v>65</c:v>
                </c:pt>
                <c:pt idx="1804">
                  <c:v>65</c:v>
                </c:pt>
                <c:pt idx="1805">
                  <c:v>65</c:v>
                </c:pt>
                <c:pt idx="1806">
                  <c:v>65</c:v>
                </c:pt>
                <c:pt idx="1807">
                  <c:v>65</c:v>
                </c:pt>
                <c:pt idx="1808">
                  <c:v>65</c:v>
                </c:pt>
                <c:pt idx="1809">
                  <c:v>65</c:v>
                </c:pt>
                <c:pt idx="1810">
                  <c:v>65</c:v>
                </c:pt>
                <c:pt idx="1811">
                  <c:v>65</c:v>
                </c:pt>
                <c:pt idx="1812">
                  <c:v>65</c:v>
                </c:pt>
                <c:pt idx="1813">
                  <c:v>65</c:v>
                </c:pt>
                <c:pt idx="1814">
                  <c:v>65</c:v>
                </c:pt>
                <c:pt idx="1815">
                  <c:v>65</c:v>
                </c:pt>
                <c:pt idx="1816">
                  <c:v>65</c:v>
                </c:pt>
                <c:pt idx="1817">
                  <c:v>65</c:v>
                </c:pt>
                <c:pt idx="1818">
                  <c:v>65</c:v>
                </c:pt>
                <c:pt idx="1819">
                  <c:v>65</c:v>
                </c:pt>
                <c:pt idx="1820">
                  <c:v>65</c:v>
                </c:pt>
                <c:pt idx="1821">
                  <c:v>65</c:v>
                </c:pt>
                <c:pt idx="1822">
                  <c:v>65</c:v>
                </c:pt>
                <c:pt idx="1823">
                  <c:v>65</c:v>
                </c:pt>
                <c:pt idx="1824">
                  <c:v>65</c:v>
                </c:pt>
                <c:pt idx="1825">
                  <c:v>65</c:v>
                </c:pt>
                <c:pt idx="1826">
                  <c:v>65</c:v>
                </c:pt>
                <c:pt idx="1827">
                  <c:v>65</c:v>
                </c:pt>
                <c:pt idx="1828">
                  <c:v>65</c:v>
                </c:pt>
                <c:pt idx="1829">
                  <c:v>65</c:v>
                </c:pt>
                <c:pt idx="1830">
                  <c:v>65</c:v>
                </c:pt>
                <c:pt idx="1831">
                  <c:v>65</c:v>
                </c:pt>
                <c:pt idx="1832">
                  <c:v>65</c:v>
                </c:pt>
                <c:pt idx="1833">
                  <c:v>65</c:v>
                </c:pt>
                <c:pt idx="1834">
                  <c:v>65</c:v>
                </c:pt>
                <c:pt idx="1835">
                  <c:v>65</c:v>
                </c:pt>
                <c:pt idx="1836">
                  <c:v>65</c:v>
                </c:pt>
                <c:pt idx="1837">
                  <c:v>65</c:v>
                </c:pt>
                <c:pt idx="1838">
                  <c:v>65</c:v>
                </c:pt>
                <c:pt idx="1839">
                  <c:v>65</c:v>
                </c:pt>
                <c:pt idx="1840">
                  <c:v>65</c:v>
                </c:pt>
                <c:pt idx="1841">
                  <c:v>65</c:v>
                </c:pt>
                <c:pt idx="1842">
                  <c:v>65</c:v>
                </c:pt>
                <c:pt idx="1843">
                  <c:v>65</c:v>
                </c:pt>
                <c:pt idx="1844">
                  <c:v>65</c:v>
                </c:pt>
                <c:pt idx="1845">
                  <c:v>65</c:v>
                </c:pt>
                <c:pt idx="1846">
                  <c:v>65</c:v>
                </c:pt>
                <c:pt idx="1847">
                  <c:v>65</c:v>
                </c:pt>
                <c:pt idx="1848">
                  <c:v>65</c:v>
                </c:pt>
                <c:pt idx="1849">
                  <c:v>65</c:v>
                </c:pt>
                <c:pt idx="1850">
                  <c:v>65</c:v>
                </c:pt>
                <c:pt idx="1851">
                  <c:v>65</c:v>
                </c:pt>
                <c:pt idx="1852">
                  <c:v>65</c:v>
                </c:pt>
                <c:pt idx="1853">
                  <c:v>65</c:v>
                </c:pt>
                <c:pt idx="1854">
                  <c:v>65</c:v>
                </c:pt>
                <c:pt idx="1855">
                  <c:v>65</c:v>
                </c:pt>
                <c:pt idx="1856">
                  <c:v>65</c:v>
                </c:pt>
                <c:pt idx="1857">
                  <c:v>65</c:v>
                </c:pt>
                <c:pt idx="1858">
                  <c:v>65</c:v>
                </c:pt>
                <c:pt idx="1859">
                  <c:v>65</c:v>
                </c:pt>
                <c:pt idx="1860">
                  <c:v>65</c:v>
                </c:pt>
                <c:pt idx="1861">
                  <c:v>65</c:v>
                </c:pt>
                <c:pt idx="1862">
                  <c:v>65</c:v>
                </c:pt>
                <c:pt idx="1863">
                  <c:v>65</c:v>
                </c:pt>
                <c:pt idx="1864">
                  <c:v>65</c:v>
                </c:pt>
                <c:pt idx="1865">
                  <c:v>65</c:v>
                </c:pt>
                <c:pt idx="1866">
                  <c:v>65</c:v>
                </c:pt>
                <c:pt idx="1867">
                  <c:v>65</c:v>
                </c:pt>
                <c:pt idx="1868">
                  <c:v>65</c:v>
                </c:pt>
                <c:pt idx="1869">
                  <c:v>65</c:v>
                </c:pt>
                <c:pt idx="1870">
                  <c:v>65</c:v>
                </c:pt>
                <c:pt idx="1871">
                  <c:v>65</c:v>
                </c:pt>
                <c:pt idx="1872">
                  <c:v>65</c:v>
                </c:pt>
                <c:pt idx="1873">
                  <c:v>65</c:v>
                </c:pt>
                <c:pt idx="1874">
                  <c:v>65</c:v>
                </c:pt>
                <c:pt idx="1875">
                  <c:v>65</c:v>
                </c:pt>
                <c:pt idx="1876">
                  <c:v>65</c:v>
                </c:pt>
                <c:pt idx="1877">
                  <c:v>65</c:v>
                </c:pt>
                <c:pt idx="1878">
                  <c:v>65</c:v>
                </c:pt>
                <c:pt idx="1879">
                  <c:v>65</c:v>
                </c:pt>
                <c:pt idx="1880">
                  <c:v>65</c:v>
                </c:pt>
                <c:pt idx="1881">
                  <c:v>65</c:v>
                </c:pt>
                <c:pt idx="1882">
                  <c:v>65</c:v>
                </c:pt>
                <c:pt idx="1883">
                  <c:v>65</c:v>
                </c:pt>
                <c:pt idx="1884">
                  <c:v>65</c:v>
                </c:pt>
                <c:pt idx="1885">
                  <c:v>65</c:v>
                </c:pt>
                <c:pt idx="1886">
                  <c:v>65</c:v>
                </c:pt>
                <c:pt idx="1887">
                  <c:v>65</c:v>
                </c:pt>
                <c:pt idx="1888">
                  <c:v>65</c:v>
                </c:pt>
                <c:pt idx="1889">
                  <c:v>65</c:v>
                </c:pt>
                <c:pt idx="1890">
                  <c:v>65</c:v>
                </c:pt>
                <c:pt idx="1891">
                  <c:v>65</c:v>
                </c:pt>
                <c:pt idx="1892">
                  <c:v>65</c:v>
                </c:pt>
                <c:pt idx="1893">
                  <c:v>65</c:v>
                </c:pt>
                <c:pt idx="1894">
                  <c:v>65</c:v>
                </c:pt>
                <c:pt idx="1895">
                  <c:v>65</c:v>
                </c:pt>
                <c:pt idx="1896">
                  <c:v>65</c:v>
                </c:pt>
                <c:pt idx="1897">
                  <c:v>65</c:v>
                </c:pt>
                <c:pt idx="1898">
                  <c:v>65</c:v>
                </c:pt>
                <c:pt idx="1899">
                  <c:v>65</c:v>
                </c:pt>
                <c:pt idx="1900">
                  <c:v>65</c:v>
                </c:pt>
                <c:pt idx="1901">
                  <c:v>65</c:v>
                </c:pt>
                <c:pt idx="1902">
                  <c:v>65</c:v>
                </c:pt>
                <c:pt idx="1903">
                  <c:v>65</c:v>
                </c:pt>
                <c:pt idx="1904">
                  <c:v>65</c:v>
                </c:pt>
                <c:pt idx="1905">
                  <c:v>65</c:v>
                </c:pt>
                <c:pt idx="1906">
                  <c:v>65</c:v>
                </c:pt>
                <c:pt idx="1907">
                  <c:v>65</c:v>
                </c:pt>
                <c:pt idx="1908">
                  <c:v>65</c:v>
                </c:pt>
                <c:pt idx="1909">
                  <c:v>65</c:v>
                </c:pt>
                <c:pt idx="1910">
                  <c:v>65</c:v>
                </c:pt>
                <c:pt idx="1911">
                  <c:v>65</c:v>
                </c:pt>
                <c:pt idx="1912">
                  <c:v>65</c:v>
                </c:pt>
                <c:pt idx="1913">
                  <c:v>65.333299999999994</c:v>
                </c:pt>
                <c:pt idx="1914">
                  <c:v>65.333299999999994</c:v>
                </c:pt>
                <c:pt idx="1915">
                  <c:v>65.333299999999994</c:v>
                </c:pt>
                <c:pt idx="1916">
                  <c:v>65.333299999999994</c:v>
                </c:pt>
                <c:pt idx="1917">
                  <c:v>65.333299999999994</c:v>
                </c:pt>
                <c:pt idx="1918">
                  <c:v>65.333299999999994</c:v>
                </c:pt>
                <c:pt idx="1919">
                  <c:v>65.333299999999994</c:v>
                </c:pt>
                <c:pt idx="1920">
                  <c:v>65.333299999999994</c:v>
                </c:pt>
                <c:pt idx="1921">
                  <c:v>65.333299999999994</c:v>
                </c:pt>
                <c:pt idx="1922">
                  <c:v>65.333299999999994</c:v>
                </c:pt>
                <c:pt idx="1923">
                  <c:v>65.333299999999994</c:v>
                </c:pt>
                <c:pt idx="1924">
                  <c:v>65.333299999999994</c:v>
                </c:pt>
                <c:pt idx="1925">
                  <c:v>65.333299999999994</c:v>
                </c:pt>
                <c:pt idx="1926">
                  <c:v>65.333299999999994</c:v>
                </c:pt>
                <c:pt idx="1927">
                  <c:v>65.333299999999994</c:v>
                </c:pt>
                <c:pt idx="1928">
                  <c:v>65.333299999999994</c:v>
                </c:pt>
                <c:pt idx="1929">
                  <c:v>65.333299999999994</c:v>
                </c:pt>
                <c:pt idx="1930">
                  <c:v>65.333299999999994</c:v>
                </c:pt>
                <c:pt idx="1931">
                  <c:v>65.333299999999994</c:v>
                </c:pt>
                <c:pt idx="1932">
                  <c:v>65.333299999999994</c:v>
                </c:pt>
                <c:pt idx="1933">
                  <c:v>65.333299999999994</c:v>
                </c:pt>
                <c:pt idx="1934">
                  <c:v>65.333299999999994</c:v>
                </c:pt>
                <c:pt idx="1935">
                  <c:v>65.333299999999994</c:v>
                </c:pt>
                <c:pt idx="1936">
                  <c:v>65.333299999999994</c:v>
                </c:pt>
                <c:pt idx="1937">
                  <c:v>65.333299999999994</c:v>
                </c:pt>
                <c:pt idx="1938">
                  <c:v>65.333299999999994</c:v>
                </c:pt>
                <c:pt idx="1939">
                  <c:v>65.333299999999994</c:v>
                </c:pt>
                <c:pt idx="1940">
                  <c:v>65.333299999999994</c:v>
                </c:pt>
                <c:pt idx="1941">
                  <c:v>65.333299999999994</c:v>
                </c:pt>
                <c:pt idx="1942">
                  <c:v>65.333299999999994</c:v>
                </c:pt>
                <c:pt idx="1943">
                  <c:v>65.333299999999994</c:v>
                </c:pt>
                <c:pt idx="1944">
                  <c:v>65.333299999999994</c:v>
                </c:pt>
                <c:pt idx="1945">
                  <c:v>65.333299999999994</c:v>
                </c:pt>
                <c:pt idx="1946">
                  <c:v>65.333299999999994</c:v>
                </c:pt>
                <c:pt idx="1947">
                  <c:v>65.333299999999994</c:v>
                </c:pt>
                <c:pt idx="1948">
                  <c:v>65.333299999999994</c:v>
                </c:pt>
                <c:pt idx="1949">
                  <c:v>65.333299999999994</c:v>
                </c:pt>
                <c:pt idx="1950">
                  <c:v>65.333299999999994</c:v>
                </c:pt>
                <c:pt idx="1951">
                  <c:v>65.333299999999994</c:v>
                </c:pt>
                <c:pt idx="1952">
                  <c:v>65.333299999999994</c:v>
                </c:pt>
                <c:pt idx="1953">
                  <c:v>65.333299999999994</c:v>
                </c:pt>
                <c:pt idx="1954">
                  <c:v>65.333299999999994</c:v>
                </c:pt>
                <c:pt idx="1955">
                  <c:v>65.333299999999994</c:v>
                </c:pt>
                <c:pt idx="1956">
                  <c:v>65.333299999999994</c:v>
                </c:pt>
                <c:pt idx="1957">
                  <c:v>65.333299999999994</c:v>
                </c:pt>
                <c:pt idx="1958">
                  <c:v>65.333299999999994</c:v>
                </c:pt>
                <c:pt idx="1959">
                  <c:v>65.333299999999994</c:v>
                </c:pt>
                <c:pt idx="1960">
                  <c:v>65.333299999999994</c:v>
                </c:pt>
                <c:pt idx="1961">
                  <c:v>65.333299999999994</c:v>
                </c:pt>
                <c:pt idx="1962">
                  <c:v>65.333299999999994</c:v>
                </c:pt>
                <c:pt idx="1963">
                  <c:v>65.333299999999994</c:v>
                </c:pt>
                <c:pt idx="1964">
                  <c:v>65.333299999999994</c:v>
                </c:pt>
                <c:pt idx="1965">
                  <c:v>65.333299999999994</c:v>
                </c:pt>
                <c:pt idx="1966">
                  <c:v>65.333299999999994</c:v>
                </c:pt>
                <c:pt idx="1967">
                  <c:v>65.333299999999994</c:v>
                </c:pt>
                <c:pt idx="1968">
                  <c:v>65.333299999999994</c:v>
                </c:pt>
                <c:pt idx="1969">
                  <c:v>65.333299999999994</c:v>
                </c:pt>
                <c:pt idx="1970">
                  <c:v>65.333299999999994</c:v>
                </c:pt>
                <c:pt idx="1971">
                  <c:v>65.333299999999994</c:v>
                </c:pt>
                <c:pt idx="1972">
                  <c:v>65.333299999999994</c:v>
                </c:pt>
                <c:pt idx="1973">
                  <c:v>65.333299999999994</c:v>
                </c:pt>
                <c:pt idx="1974">
                  <c:v>65.333299999999994</c:v>
                </c:pt>
                <c:pt idx="1975">
                  <c:v>65.333299999999994</c:v>
                </c:pt>
                <c:pt idx="1976">
                  <c:v>65.333299999999994</c:v>
                </c:pt>
                <c:pt idx="1977">
                  <c:v>65.333299999999994</c:v>
                </c:pt>
                <c:pt idx="1978">
                  <c:v>65.333299999999994</c:v>
                </c:pt>
                <c:pt idx="1979">
                  <c:v>65.333299999999994</c:v>
                </c:pt>
                <c:pt idx="1980">
                  <c:v>65.333299999999994</c:v>
                </c:pt>
                <c:pt idx="1981">
                  <c:v>65.333299999999994</c:v>
                </c:pt>
                <c:pt idx="1982">
                  <c:v>65.333299999999994</c:v>
                </c:pt>
                <c:pt idx="1983">
                  <c:v>65.333299999999994</c:v>
                </c:pt>
                <c:pt idx="1984">
                  <c:v>65.333299999999994</c:v>
                </c:pt>
                <c:pt idx="1985">
                  <c:v>65.333299999999994</c:v>
                </c:pt>
                <c:pt idx="1986">
                  <c:v>65.333299999999994</c:v>
                </c:pt>
                <c:pt idx="1987">
                  <c:v>65.333299999999994</c:v>
                </c:pt>
                <c:pt idx="1988">
                  <c:v>65.333299999999994</c:v>
                </c:pt>
                <c:pt idx="1989">
                  <c:v>65.333299999999994</c:v>
                </c:pt>
                <c:pt idx="1990">
                  <c:v>65.333299999999994</c:v>
                </c:pt>
                <c:pt idx="1991">
                  <c:v>65.333299999999994</c:v>
                </c:pt>
                <c:pt idx="1992">
                  <c:v>65.333299999999994</c:v>
                </c:pt>
                <c:pt idx="1993">
                  <c:v>65.333299999999994</c:v>
                </c:pt>
                <c:pt idx="1994">
                  <c:v>65.333299999999994</c:v>
                </c:pt>
                <c:pt idx="1995">
                  <c:v>65.333299999999994</c:v>
                </c:pt>
                <c:pt idx="1996">
                  <c:v>65.333299999999994</c:v>
                </c:pt>
                <c:pt idx="1997">
                  <c:v>65.333299999999994</c:v>
                </c:pt>
                <c:pt idx="1998">
                  <c:v>65.333299999999994</c:v>
                </c:pt>
                <c:pt idx="1999">
                  <c:v>65.333299999999994</c:v>
                </c:pt>
                <c:pt idx="2000">
                  <c:v>65.333299999999994</c:v>
                </c:pt>
                <c:pt idx="2001">
                  <c:v>65.333299999999994</c:v>
                </c:pt>
                <c:pt idx="2002">
                  <c:v>65.333299999999994</c:v>
                </c:pt>
                <c:pt idx="2003">
                  <c:v>65.333299999999994</c:v>
                </c:pt>
                <c:pt idx="2004">
                  <c:v>65.333299999999994</c:v>
                </c:pt>
                <c:pt idx="2005">
                  <c:v>65.333299999999994</c:v>
                </c:pt>
                <c:pt idx="2006">
                  <c:v>65.333299999999994</c:v>
                </c:pt>
                <c:pt idx="2007">
                  <c:v>65.333299999999994</c:v>
                </c:pt>
                <c:pt idx="2008">
                  <c:v>65.333299999999994</c:v>
                </c:pt>
                <c:pt idx="2009">
                  <c:v>65.333299999999994</c:v>
                </c:pt>
                <c:pt idx="2010">
                  <c:v>65.333299999999994</c:v>
                </c:pt>
                <c:pt idx="2011">
                  <c:v>65.333299999999994</c:v>
                </c:pt>
                <c:pt idx="2012">
                  <c:v>65.333299999999994</c:v>
                </c:pt>
                <c:pt idx="2013">
                  <c:v>65.333299999999994</c:v>
                </c:pt>
                <c:pt idx="2014">
                  <c:v>65.333299999999994</c:v>
                </c:pt>
                <c:pt idx="2015">
                  <c:v>65.333299999999994</c:v>
                </c:pt>
                <c:pt idx="2016">
                  <c:v>65.333299999999994</c:v>
                </c:pt>
                <c:pt idx="2017">
                  <c:v>65.333299999999994</c:v>
                </c:pt>
                <c:pt idx="2018">
                  <c:v>65.333299999999994</c:v>
                </c:pt>
                <c:pt idx="2019">
                  <c:v>65.333299999999994</c:v>
                </c:pt>
                <c:pt idx="2020">
                  <c:v>65.333299999999994</c:v>
                </c:pt>
                <c:pt idx="2021">
                  <c:v>65.333299999999994</c:v>
                </c:pt>
                <c:pt idx="2022">
                  <c:v>65.333299999999994</c:v>
                </c:pt>
                <c:pt idx="2023">
                  <c:v>65.333299999999994</c:v>
                </c:pt>
                <c:pt idx="2024">
                  <c:v>65.333299999999994</c:v>
                </c:pt>
                <c:pt idx="2025">
                  <c:v>65.333299999999994</c:v>
                </c:pt>
                <c:pt idx="2026">
                  <c:v>65.333299999999994</c:v>
                </c:pt>
                <c:pt idx="2027">
                  <c:v>65.333299999999994</c:v>
                </c:pt>
                <c:pt idx="2028">
                  <c:v>65.333299999999994</c:v>
                </c:pt>
                <c:pt idx="2029">
                  <c:v>65.333299999999994</c:v>
                </c:pt>
                <c:pt idx="2030">
                  <c:v>65.333299999999994</c:v>
                </c:pt>
                <c:pt idx="2031">
                  <c:v>65.333299999999994</c:v>
                </c:pt>
                <c:pt idx="2032">
                  <c:v>65.333299999999994</c:v>
                </c:pt>
                <c:pt idx="2033">
                  <c:v>65.333299999999994</c:v>
                </c:pt>
                <c:pt idx="2034">
                  <c:v>65.333299999999994</c:v>
                </c:pt>
                <c:pt idx="2035">
                  <c:v>65.333299999999994</c:v>
                </c:pt>
                <c:pt idx="2036">
                  <c:v>65.333299999999994</c:v>
                </c:pt>
                <c:pt idx="2037">
                  <c:v>65.333299999999994</c:v>
                </c:pt>
                <c:pt idx="2038">
                  <c:v>65.333299999999994</c:v>
                </c:pt>
                <c:pt idx="2039">
                  <c:v>65.333299999999994</c:v>
                </c:pt>
                <c:pt idx="2040">
                  <c:v>65.333299999999994</c:v>
                </c:pt>
                <c:pt idx="2041">
                  <c:v>65.333299999999994</c:v>
                </c:pt>
                <c:pt idx="2042">
                  <c:v>65.333299999999994</c:v>
                </c:pt>
                <c:pt idx="2043">
                  <c:v>65.333299999999994</c:v>
                </c:pt>
                <c:pt idx="2044">
                  <c:v>65.333299999999994</c:v>
                </c:pt>
                <c:pt idx="2045">
                  <c:v>65.333299999999994</c:v>
                </c:pt>
                <c:pt idx="2046">
                  <c:v>65.333299999999994</c:v>
                </c:pt>
                <c:pt idx="2047">
                  <c:v>65.333299999999994</c:v>
                </c:pt>
                <c:pt idx="2048">
                  <c:v>65.333299999999994</c:v>
                </c:pt>
                <c:pt idx="2049">
                  <c:v>65.333299999999994</c:v>
                </c:pt>
                <c:pt idx="2050">
                  <c:v>65.333299999999994</c:v>
                </c:pt>
                <c:pt idx="2051">
                  <c:v>65.333299999999994</c:v>
                </c:pt>
                <c:pt idx="2052">
                  <c:v>65.333299999999994</c:v>
                </c:pt>
                <c:pt idx="2053">
                  <c:v>65.333299999999994</c:v>
                </c:pt>
                <c:pt idx="2054">
                  <c:v>65.333299999999994</c:v>
                </c:pt>
                <c:pt idx="2055">
                  <c:v>65.333299999999994</c:v>
                </c:pt>
                <c:pt idx="2056">
                  <c:v>65.333299999999994</c:v>
                </c:pt>
                <c:pt idx="2057">
                  <c:v>65.333299999999994</c:v>
                </c:pt>
                <c:pt idx="2058">
                  <c:v>65.333299999999994</c:v>
                </c:pt>
                <c:pt idx="2059">
                  <c:v>65.333299999999994</c:v>
                </c:pt>
                <c:pt idx="2060">
                  <c:v>65.333299999999994</c:v>
                </c:pt>
                <c:pt idx="2061">
                  <c:v>65.333299999999994</c:v>
                </c:pt>
                <c:pt idx="2062">
                  <c:v>65.333299999999994</c:v>
                </c:pt>
                <c:pt idx="2063">
                  <c:v>65.333299999999994</c:v>
                </c:pt>
                <c:pt idx="2064">
                  <c:v>65.333299999999994</c:v>
                </c:pt>
                <c:pt idx="2065">
                  <c:v>65.333299999999994</c:v>
                </c:pt>
                <c:pt idx="2066">
                  <c:v>65.333299999999994</c:v>
                </c:pt>
                <c:pt idx="2067">
                  <c:v>65.333299999999994</c:v>
                </c:pt>
                <c:pt idx="2068">
                  <c:v>65.333299999999994</c:v>
                </c:pt>
                <c:pt idx="2069">
                  <c:v>65.333299999999994</c:v>
                </c:pt>
                <c:pt idx="2070">
                  <c:v>65.333299999999994</c:v>
                </c:pt>
                <c:pt idx="2071">
                  <c:v>65.333299999999994</c:v>
                </c:pt>
                <c:pt idx="2072">
                  <c:v>65.333299999999994</c:v>
                </c:pt>
                <c:pt idx="2073">
                  <c:v>65.333299999999994</c:v>
                </c:pt>
                <c:pt idx="2074">
                  <c:v>65.333299999999994</c:v>
                </c:pt>
                <c:pt idx="2075">
                  <c:v>65.333299999999994</c:v>
                </c:pt>
                <c:pt idx="2076">
                  <c:v>65.333299999999994</c:v>
                </c:pt>
                <c:pt idx="2077">
                  <c:v>65.333299999999994</c:v>
                </c:pt>
                <c:pt idx="2078">
                  <c:v>65.333299999999994</c:v>
                </c:pt>
                <c:pt idx="2079">
                  <c:v>65.333299999999994</c:v>
                </c:pt>
                <c:pt idx="2080">
                  <c:v>65.333299999999994</c:v>
                </c:pt>
                <c:pt idx="2081">
                  <c:v>65.333299999999994</c:v>
                </c:pt>
                <c:pt idx="2082">
                  <c:v>65.333299999999994</c:v>
                </c:pt>
                <c:pt idx="2083">
                  <c:v>65.333299999999994</c:v>
                </c:pt>
                <c:pt idx="2084">
                  <c:v>65.333299999999994</c:v>
                </c:pt>
                <c:pt idx="2085">
                  <c:v>65.333299999999994</c:v>
                </c:pt>
                <c:pt idx="2086">
                  <c:v>65.333299999999994</c:v>
                </c:pt>
                <c:pt idx="2087">
                  <c:v>65.333299999999994</c:v>
                </c:pt>
                <c:pt idx="2088">
                  <c:v>65.333299999999994</c:v>
                </c:pt>
                <c:pt idx="2089">
                  <c:v>65.333299999999994</c:v>
                </c:pt>
                <c:pt idx="2090">
                  <c:v>65.333299999999994</c:v>
                </c:pt>
                <c:pt idx="2091">
                  <c:v>65.333299999999994</c:v>
                </c:pt>
                <c:pt idx="2092">
                  <c:v>65.333299999999994</c:v>
                </c:pt>
                <c:pt idx="2093">
                  <c:v>65.333299999999994</c:v>
                </c:pt>
                <c:pt idx="2094">
                  <c:v>65.333299999999994</c:v>
                </c:pt>
                <c:pt idx="2095">
                  <c:v>65.333299999999994</c:v>
                </c:pt>
                <c:pt idx="2096">
                  <c:v>65.75</c:v>
                </c:pt>
                <c:pt idx="2097">
                  <c:v>65.75</c:v>
                </c:pt>
                <c:pt idx="2098">
                  <c:v>65.75</c:v>
                </c:pt>
                <c:pt idx="2099">
                  <c:v>65.75</c:v>
                </c:pt>
                <c:pt idx="2100">
                  <c:v>65.75</c:v>
                </c:pt>
                <c:pt idx="2101">
                  <c:v>65.75</c:v>
                </c:pt>
                <c:pt idx="2102">
                  <c:v>65.75</c:v>
                </c:pt>
                <c:pt idx="2103">
                  <c:v>65.75</c:v>
                </c:pt>
                <c:pt idx="2104">
                  <c:v>65.75</c:v>
                </c:pt>
                <c:pt idx="2105">
                  <c:v>65.75</c:v>
                </c:pt>
                <c:pt idx="2106">
                  <c:v>65.75</c:v>
                </c:pt>
                <c:pt idx="2107">
                  <c:v>65.75</c:v>
                </c:pt>
                <c:pt idx="2108">
                  <c:v>65.75</c:v>
                </c:pt>
                <c:pt idx="2109">
                  <c:v>65.75</c:v>
                </c:pt>
                <c:pt idx="2110">
                  <c:v>65.75</c:v>
                </c:pt>
                <c:pt idx="2111">
                  <c:v>65.75</c:v>
                </c:pt>
                <c:pt idx="2112">
                  <c:v>65.75</c:v>
                </c:pt>
                <c:pt idx="2113">
                  <c:v>65.75</c:v>
                </c:pt>
                <c:pt idx="2114">
                  <c:v>65.75</c:v>
                </c:pt>
                <c:pt idx="2115">
                  <c:v>65.75</c:v>
                </c:pt>
                <c:pt idx="2116">
                  <c:v>65.75</c:v>
                </c:pt>
                <c:pt idx="2117">
                  <c:v>65.75</c:v>
                </c:pt>
                <c:pt idx="2118">
                  <c:v>65.75</c:v>
                </c:pt>
                <c:pt idx="2119">
                  <c:v>65.75</c:v>
                </c:pt>
                <c:pt idx="2120">
                  <c:v>65.75</c:v>
                </c:pt>
                <c:pt idx="2121">
                  <c:v>65.75</c:v>
                </c:pt>
                <c:pt idx="2122">
                  <c:v>65.75</c:v>
                </c:pt>
                <c:pt idx="2123">
                  <c:v>65.75</c:v>
                </c:pt>
                <c:pt idx="2124">
                  <c:v>65.75</c:v>
                </c:pt>
                <c:pt idx="2125">
                  <c:v>65.75</c:v>
                </c:pt>
                <c:pt idx="2126">
                  <c:v>65.75</c:v>
                </c:pt>
                <c:pt idx="2127">
                  <c:v>65.75</c:v>
                </c:pt>
                <c:pt idx="2128">
                  <c:v>65.75</c:v>
                </c:pt>
                <c:pt idx="2129">
                  <c:v>65.75</c:v>
                </c:pt>
                <c:pt idx="2130">
                  <c:v>65.75</c:v>
                </c:pt>
                <c:pt idx="2131">
                  <c:v>65.75</c:v>
                </c:pt>
                <c:pt idx="2132">
                  <c:v>65.75</c:v>
                </c:pt>
                <c:pt idx="2133">
                  <c:v>65.75</c:v>
                </c:pt>
                <c:pt idx="2134">
                  <c:v>65.75</c:v>
                </c:pt>
                <c:pt idx="2135">
                  <c:v>65.75</c:v>
                </c:pt>
                <c:pt idx="2136">
                  <c:v>65.75</c:v>
                </c:pt>
                <c:pt idx="2137">
                  <c:v>65.75</c:v>
                </c:pt>
                <c:pt idx="2138">
                  <c:v>65.75</c:v>
                </c:pt>
                <c:pt idx="2139">
                  <c:v>65.75</c:v>
                </c:pt>
                <c:pt idx="2140">
                  <c:v>65.75</c:v>
                </c:pt>
                <c:pt idx="2141">
                  <c:v>65.75</c:v>
                </c:pt>
                <c:pt idx="2142">
                  <c:v>65.75</c:v>
                </c:pt>
                <c:pt idx="2143">
                  <c:v>65.75</c:v>
                </c:pt>
                <c:pt idx="2144">
                  <c:v>65.75</c:v>
                </c:pt>
                <c:pt idx="2145">
                  <c:v>65.75</c:v>
                </c:pt>
                <c:pt idx="2146">
                  <c:v>65.75</c:v>
                </c:pt>
                <c:pt idx="2147">
                  <c:v>65.75</c:v>
                </c:pt>
                <c:pt idx="2148">
                  <c:v>65.75</c:v>
                </c:pt>
                <c:pt idx="2149">
                  <c:v>65.75</c:v>
                </c:pt>
                <c:pt idx="2150">
                  <c:v>65.75</c:v>
                </c:pt>
                <c:pt idx="2151">
                  <c:v>65.75</c:v>
                </c:pt>
                <c:pt idx="2152">
                  <c:v>65.75</c:v>
                </c:pt>
                <c:pt idx="2153">
                  <c:v>65.75</c:v>
                </c:pt>
                <c:pt idx="2154">
                  <c:v>65.75</c:v>
                </c:pt>
                <c:pt idx="2155">
                  <c:v>65.75</c:v>
                </c:pt>
                <c:pt idx="2156">
                  <c:v>65.75</c:v>
                </c:pt>
                <c:pt idx="2157">
                  <c:v>65.75</c:v>
                </c:pt>
                <c:pt idx="2158">
                  <c:v>65.75</c:v>
                </c:pt>
                <c:pt idx="2159">
                  <c:v>65.75</c:v>
                </c:pt>
                <c:pt idx="2160">
                  <c:v>65.75</c:v>
                </c:pt>
                <c:pt idx="2161">
                  <c:v>65.75</c:v>
                </c:pt>
                <c:pt idx="2162">
                  <c:v>65.75</c:v>
                </c:pt>
                <c:pt idx="2163">
                  <c:v>65.75</c:v>
                </c:pt>
                <c:pt idx="2164">
                  <c:v>65.75</c:v>
                </c:pt>
                <c:pt idx="2165">
                  <c:v>65.75</c:v>
                </c:pt>
                <c:pt idx="2166">
                  <c:v>65.75</c:v>
                </c:pt>
                <c:pt idx="2167">
                  <c:v>65.75</c:v>
                </c:pt>
                <c:pt idx="2168">
                  <c:v>65.75</c:v>
                </c:pt>
                <c:pt idx="2169">
                  <c:v>65.75</c:v>
                </c:pt>
                <c:pt idx="2170">
                  <c:v>65.75</c:v>
                </c:pt>
                <c:pt idx="2171">
                  <c:v>65.75</c:v>
                </c:pt>
                <c:pt idx="2172">
                  <c:v>65.75</c:v>
                </c:pt>
                <c:pt idx="2173">
                  <c:v>65.75</c:v>
                </c:pt>
                <c:pt idx="2174">
                  <c:v>65.75</c:v>
                </c:pt>
                <c:pt idx="2175">
                  <c:v>65.75</c:v>
                </c:pt>
                <c:pt idx="2176">
                  <c:v>65.75</c:v>
                </c:pt>
                <c:pt idx="2177">
                  <c:v>65.75</c:v>
                </c:pt>
                <c:pt idx="2178">
                  <c:v>65.75</c:v>
                </c:pt>
                <c:pt idx="2179">
                  <c:v>65.75</c:v>
                </c:pt>
                <c:pt idx="2180">
                  <c:v>65.75</c:v>
                </c:pt>
                <c:pt idx="2181">
                  <c:v>65.75</c:v>
                </c:pt>
                <c:pt idx="2182">
                  <c:v>65.75</c:v>
                </c:pt>
                <c:pt idx="2183">
                  <c:v>65.75</c:v>
                </c:pt>
                <c:pt idx="2184">
                  <c:v>65.75</c:v>
                </c:pt>
                <c:pt idx="2185">
                  <c:v>65.75</c:v>
                </c:pt>
                <c:pt idx="2186">
                  <c:v>65.75</c:v>
                </c:pt>
                <c:pt idx="2187">
                  <c:v>65.75</c:v>
                </c:pt>
                <c:pt idx="2188">
                  <c:v>65.75</c:v>
                </c:pt>
                <c:pt idx="2189">
                  <c:v>65.75</c:v>
                </c:pt>
                <c:pt idx="2190">
                  <c:v>65.75</c:v>
                </c:pt>
                <c:pt idx="2191">
                  <c:v>65.75</c:v>
                </c:pt>
                <c:pt idx="2192">
                  <c:v>65.75</c:v>
                </c:pt>
                <c:pt idx="2193">
                  <c:v>65.75</c:v>
                </c:pt>
                <c:pt idx="2194">
                  <c:v>65.75</c:v>
                </c:pt>
                <c:pt idx="2195">
                  <c:v>65.75</c:v>
                </c:pt>
                <c:pt idx="2196">
                  <c:v>65.75</c:v>
                </c:pt>
                <c:pt idx="2197">
                  <c:v>65.75</c:v>
                </c:pt>
                <c:pt idx="2198">
                  <c:v>65.75</c:v>
                </c:pt>
                <c:pt idx="2199">
                  <c:v>65.75</c:v>
                </c:pt>
                <c:pt idx="2200">
                  <c:v>65.75</c:v>
                </c:pt>
                <c:pt idx="2201">
                  <c:v>65.75</c:v>
                </c:pt>
                <c:pt idx="2202">
                  <c:v>65.75</c:v>
                </c:pt>
                <c:pt idx="2203">
                  <c:v>65.75</c:v>
                </c:pt>
                <c:pt idx="2204">
                  <c:v>65.75</c:v>
                </c:pt>
                <c:pt idx="2205">
                  <c:v>65.75</c:v>
                </c:pt>
                <c:pt idx="2206">
                  <c:v>65.75</c:v>
                </c:pt>
                <c:pt idx="2207">
                  <c:v>65.75</c:v>
                </c:pt>
                <c:pt idx="2208">
                  <c:v>65.75</c:v>
                </c:pt>
                <c:pt idx="2209">
                  <c:v>65.75</c:v>
                </c:pt>
                <c:pt idx="2210">
                  <c:v>65.75</c:v>
                </c:pt>
                <c:pt idx="2211">
                  <c:v>65.75</c:v>
                </c:pt>
                <c:pt idx="2212">
                  <c:v>65.75</c:v>
                </c:pt>
                <c:pt idx="2213">
                  <c:v>65.75</c:v>
                </c:pt>
                <c:pt idx="2214">
                  <c:v>65.75</c:v>
                </c:pt>
                <c:pt idx="2215">
                  <c:v>65.75</c:v>
                </c:pt>
                <c:pt idx="2216">
                  <c:v>65.75</c:v>
                </c:pt>
                <c:pt idx="2217">
                  <c:v>65.75</c:v>
                </c:pt>
                <c:pt idx="2218">
                  <c:v>65.75</c:v>
                </c:pt>
                <c:pt idx="2219">
                  <c:v>65.75</c:v>
                </c:pt>
                <c:pt idx="2220">
                  <c:v>65.75</c:v>
                </c:pt>
                <c:pt idx="2221">
                  <c:v>65.75</c:v>
                </c:pt>
                <c:pt idx="2222">
                  <c:v>65.75</c:v>
                </c:pt>
                <c:pt idx="2223">
                  <c:v>65.75</c:v>
                </c:pt>
                <c:pt idx="2224">
                  <c:v>65.75</c:v>
                </c:pt>
                <c:pt idx="2225">
                  <c:v>65.75</c:v>
                </c:pt>
                <c:pt idx="2226">
                  <c:v>65.75</c:v>
                </c:pt>
                <c:pt idx="2227">
                  <c:v>65.75</c:v>
                </c:pt>
                <c:pt idx="2228">
                  <c:v>65.75</c:v>
                </c:pt>
                <c:pt idx="2229">
                  <c:v>65.75</c:v>
                </c:pt>
                <c:pt idx="2230">
                  <c:v>65.75</c:v>
                </c:pt>
                <c:pt idx="2231">
                  <c:v>65.75</c:v>
                </c:pt>
                <c:pt idx="2232">
                  <c:v>65.75</c:v>
                </c:pt>
                <c:pt idx="2233">
                  <c:v>65.75</c:v>
                </c:pt>
                <c:pt idx="2234">
                  <c:v>65.75</c:v>
                </c:pt>
                <c:pt idx="2235">
                  <c:v>65.75</c:v>
                </c:pt>
                <c:pt idx="2236">
                  <c:v>65.75</c:v>
                </c:pt>
                <c:pt idx="2237">
                  <c:v>65.75</c:v>
                </c:pt>
                <c:pt idx="2238">
                  <c:v>65.75</c:v>
                </c:pt>
                <c:pt idx="2239">
                  <c:v>65.75</c:v>
                </c:pt>
                <c:pt idx="2240">
                  <c:v>65.75</c:v>
                </c:pt>
                <c:pt idx="2241">
                  <c:v>65.75</c:v>
                </c:pt>
                <c:pt idx="2242">
                  <c:v>65.75</c:v>
                </c:pt>
                <c:pt idx="2243">
                  <c:v>65.75</c:v>
                </c:pt>
                <c:pt idx="2244">
                  <c:v>65.75</c:v>
                </c:pt>
                <c:pt idx="2245">
                  <c:v>65.75</c:v>
                </c:pt>
                <c:pt idx="2246">
                  <c:v>65.75</c:v>
                </c:pt>
                <c:pt idx="2247">
                  <c:v>65.75</c:v>
                </c:pt>
                <c:pt idx="2248">
                  <c:v>65.75</c:v>
                </c:pt>
                <c:pt idx="2249">
                  <c:v>65.75</c:v>
                </c:pt>
                <c:pt idx="2250">
                  <c:v>65.75</c:v>
                </c:pt>
                <c:pt idx="2251">
                  <c:v>65.75</c:v>
                </c:pt>
                <c:pt idx="2252">
                  <c:v>65.75</c:v>
                </c:pt>
                <c:pt idx="2253">
                  <c:v>65.75</c:v>
                </c:pt>
                <c:pt idx="2254">
                  <c:v>65.75</c:v>
                </c:pt>
                <c:pt idx="2255">
                  <c:v>65.75</c:v>
                </c:pt>
                <c:pt idx="2256">
                  <c:v>65.75</c:v>
                </c:pt>
                <c:pt idx="2257">
                  <c:v>65.75</c:v>
                </c:pt>
                <c:pt idx="2258">
                  <c:v>65.75</c:v>
                </c:pt>
                <c:pt idx="2259">
                  <c:v>65.75</c:v>
                </c:pt>
                <c:pt idx="2260">
                  <c:v>65.75</c:v>
                </c:pt>
                <c:pt idx="2261">
                  <c:v>65.75</c:v>
                </c:pt>
                <c:pt idx="2262">
                  <c:v>65.75</c:v>
                </c:pt>
                <c:pt idx="2263">
                  <c:v>65.75</c:v>
                </c:pt>
                <c:pt idx="2264">
                  <c:v>65.75</c:v>
                </c:pt>
                <c:pt idx="2265">
                  <c:v>65.75</c:v>
                </c:pt>
                <c:pt idx="2266">
                  <c:v>65.75</c:v>
                </c:pt>
                <c:pt idx="2267">
                  <c:v>65.75</c:v>
                </c:pt>
                <c:pt idx="2268">
                  <c:v>65.75</c:v>
                </c:pt>
                <c:pt idx="2269">
                  <c:v>65.75</c:v>
                </c:pt>
                <c:pt idx="2270">
                  <c:v>65.75</c:v>
                </c:pt>
                <c:pt idx="2271">
                  <c:v>65.75</c:v>
                </c:pt>
                <c:pt idx="2272">
                  <c:v>65.75</c:v>
                </c:pt>
                <c:pt idx="2273">
                  <c:v>65.75</c:v>
                </c:pt>
                <c:pt idx="2274">
                  <c:v>65.75</c:v>
                </c:pt>
                <c:pt idx="2275">
                  <c:v>65.75</c:v>
                </c:pt>
                <c:pt idx="2276">
                  <c:v>65.75</c:v>
                </c:pt>
                <c:pt idx="2277">
                  <c:v>65.75</c:v>
                </c:pt>
                <c:pt idx="2278">
                  <c:v>65.75</c:v>
                </c:pt>
                <c:pt idx="2279">
                  <c:v>65.75</c:v>
                </c:pt>
                <c:pt idx="2280">
                  <c:v>65.75</c:v>
                </c:pt>
                <c:pt idx="2281">
                  <c:v>65.75</c:v>
                </c:pt>
                <c:pt idx="2282">
                  <c:v>65.75</c:v>
                </c:pt>
                <c:pt idx="2283">
                  <c:v>65.75</c:v>
                </c:pt>
                <c:pt idx="2284">
                  <c:v>65.75</c:v>
                </c:pt>
                <c:pt idx="2285">
                  <c:v>65.75</c:v>
                </c:pt>
                <c:pt idx="2286">
                  <c:v>65.75</c:v>
                </c:pt>
                <c:pt idx="2287">
                  <c:v>65.75</c:v>
                </c:pt>
                <c:pt idx="2288">
                  <c:v>65.75</c:v>
                </c:pt>
                <c:pt idx="2289">
                  <c:v>65.75</c:v>
                </c:pt>
                <c:pt idx="2290">
                  <c:v>65.75</c:v>
                </c:pt>
                <c:pt idx="2291">
                  <c:v>65.75</c:v>
                </c:pt>
                <c:pt idx="2292">
                  <c:v>65.75</c:v>
                </c:pt>
                <c:pt idx="2293">
                  <c:v>65.75</c:v>
                </c:pt>
                <c:pt idx="2294">
                  <c:v>65.75</c:v>
                </c:pt>
                <c:pt idx="2295">
                  <c:v>65.75</c:v>
                </c:pt>
                <c:pt idx="2296">
                  <c:v>65.75</c:v>
                </c:pt>
                <c:pt idx="2297">
                  <c:v>65.75</c:v>
                </c:pt>
                <c:pt idx="2298">
                  <c:v>65.75</c:v>
                </c:pt>
                <c:pt idx="2299">
                  <c:v>65.75</c:v>
                </c:pt>
                <c:pt idx="2300">
                  <c:v>65.75</c:v>
                </c:pt>
                <c:pt idx="2301">
                  <c:v>65.75</c:v>
                </c:pt>
                <c:pt idx="2302">
                  <c:v>65.75</c:v>
                </c:pt>
                <c:pt idx="2303">
                  <c:v>65.75</c:v>
                </c:pt>
                <c:pt idx="2304">
                  <c:v>65.75</c:v>
                </c:pt>
                <c:pt idx="2305">
                  <c:v>65.75</c:v>
                </c:pt>
                <c:pt idx="2306">
                  <c:v>65.75</c:v>
                </c:pt>
                <c:pt idx="2307">
                  <c:v>65.75</c:v>
                </c:pt>
                <c:pt idx="2308">
                  <c:v>65.75</c:v>
                </c:pt>
                <c:pt idx="2309">
                  <c:v>65.75</c:v>
                </c:pt>
                <c:pt idx="2310">
                  <c:v>65.75</c:v>
                </c:pt>
                <c:pt idx="2311">
                  <c:v>65.75</c:v>
                </c:pt>
                <c:pt idx="2312">
                  <c:v>65.75</c:v>
                </c:pt>
                <c:pt idx="2313">
                  <c:v>65.75</c:v>
                </c:pt>
                <c:pt idx="2314">
                  <c:v>65.75</c:v>
                </c:pt>
                <c:pt idx="2315">
                  <c:v>65.75</c:v>
                </c:pt>
                <c:pt idx="2316">
                  <c:v>65.75</c:v>
                </c:pt>
                <c:pt idx="2317">
                  <c:v>65.75</c:v>
                </c:pt>
                <c:pt idx="2318">
                  <c:v>65.75</c:v>
                </c:pt>
                <c:pt idx="2319">
                  <c:v>65.75</c:v>
                </c:pt>
                <c:pt idx="2320">
                  <c:v>65.75</c:v>
                </c:pt>
                <c:pt idx="2321">
                  <c:v>65.75</c:v>
                </c:pt>
                <c:pt idx="2322">
                  <c:v>65.75</c:v>
                </c:pt>
                <c:pt idx="2323">
                  <c:v>65.75</c:v>
                </c:pt>
                <c:pt idx="2324">
                  <c:v>65.75</c:v>
                </c:pt>
                <c:pt idx="2325">
                  <c:v>65.75</c:v>
                </c:pt>
                <c:pt idx="2326">
                  <c:v>65.75</c:v>
                </c:pt>
                <c:pt idx="2327">
                  <c:v>65.75</c:v>
                </c:pt>
                <c:pt idx="2328">
                  <c:v>65.75</c:v>
                </c:pt>
                <c:pt idx="2329">
                  <c:v>65.75</c:v>
                </c:pt>
                <c:pt idx="2330">
                  <c:v>65.75</c:v>
                </c:pt>
                <c:pt idx="2331">
                  <c:v>65.75</c:v>
                </c:pt>
                <c:pt idx="2332">
                  <c:v>65.75</c:v>
                </c:pt>
                <c:pt idx="2333">
                  <c:v>65.75</c:v>
                </c:pt>
                <c:pt idx="2334">
                  <c:v>65.75</c:v>
                </c:pt>
                <c:pt idx="2335">
                  <c:v>65.75</c:v>
                </c:pt>
                <c:pt idx="2336">
                  <c:v>65.75</c:v>
                </c:pt>
                <c:pt idx="2337">
                  <c:v>65.75</c:v>
                </c:pt>
                <c:pt idx="2338">
                  <c:v>65.75</c:v>
                </c:pt>
                <c:pt idx="2339">
                  <c:v>65.75</c:v>
                </c:pt>
                <c:pt idx="2340">
                  <c:v>65.75</c:v>
                </c:pt>
                <c:pt idx="2341">
                  <c:v>65.75</c:v>
                </c:pt>
                <c:pt idx="2342">
                  <c:v>65.75</c:v>
                </c:pt>
                <c:pt idx="2343">
                  <c:v>65.75</c:v>
                </c:pt>
                <c:pt idx="2344">
                  <c:v>65.75</c:v>
                </c:pt>
                <c:pt idx="2345">
                  <c:v>65.75</c:v>
                </c:pt>
                <c:pt idx="2346">
                  <c:v>65.75</c:v>
                </c:pt>
                <c:pt idx="2347">
                  <c:v>65.75</c:v>
                </c:pt>
                <c:pt idx="2348">
                  <c:v>65.75</c:v>
                </c:pt>
                <c:pt idx="2349">
                  <c:v>65.75</c:v>
                </c:pt>
                <c:pt idx="2350">
                  <c:v>65.75</c:v>
                </c:pt>
                <c:pt idx="2351">
                  <c:v>65.75</c:v>
                </c:pt>
                <c:pt idx="2352">
                  <c:v>65.75</c:v>
                </c:pt>
                <c:pt idx="2353">
                  <c:v>65.75</c:v>
                </c:pt>
                <c:pt idx="2354">
                  <c:v>65.75</c:v>
                </c:pt>
                <c:pt idx="2355">
                  <c:v>65.75</c:v>
                </c:pt>
                <c:pt idx="2356">
                  <c:v>65.75</c:v>
                </c:pt>
                <c:pt idx="2357">
                  <c:v>65.75</c:v>
                </c:pt>
                <c:pt idx="2358">
                  <c:v>65.75</c:v>
                </c:pt>
                <c:pt idx="2359">
                  <c:v>65.75</c:v>
                </c:pt>
                <c:pt idx="2360">
                  <c:v>65.75</c:v>
                </c:pt>
                <c:pt idx="2361">
                  <c:v>65.75</c:v>
                </c:pt>
                <c:pt idx="2362">
                  <c:v>65.75</c:v>
                </c:pt>
                <c:pt idx="2363">
                  <c:v>65.75</c:v>
                </c:pt>
                <c:pt idx="2364">
                  <c:v>65.75</c:v>
                </c:pt>
                <c:pt idx="2365">
                  <c:v>65.75</c:v>
                </c:pt>
                <c:pt idx="2366">
                  <c:v>65.75</c:v>
                </c:pt>
                <c:pt idx="2367">
                  <c:v>65.75</c:v>
                </c:pt>
                <c:pt idx="2368">
                  <c:v>65.75</c:v>
                </c:pt>
                <c:pt idx="2369">
                  <c:v>65.75</c:v>
                </c:pt>
                <c:pt idx="2370">
                  <c:v>65.75</c:v>
                </c:pt>
                <c:pt idx="2371">
                  <c:v>65.75</c:v>
                </c:pt>
                <c:pt idx="2372">
                  <c:v>65.75</c:v>
                </c:pt>
                <c:pt idx="2373">
                  <c:v>65.75</c:v>
                </c:pt>
                <c:pt idx="2374">
                  <c:v>65.75</c:v>
                </c:pt>
                <c:pt idx="2375">
                  <c:v>65.75</c:v>
                </c:pt>
                <c:pt idx="2376">
                  <c:v>65.75</c:v>
                </c:pt>
                <c:pt idx="2377">
                  <c:v>65.75</c:v>
                </c:pt>
                <c:pt idx="2378">
                  <c:v>65.75</c:v>
                </c:pt>
                <c:pt idx="2379">
                  <c:v>65.75</c:v>
                </c:pt>
                <c:pt idx="2380">
                  <c:v>65.75</c:v>
                </c:pt>
                <c:pt idx="2381">
                  <c:v>65.75</c:v>
                </c:pt>
                <c:pt idx="2382">
                  <c:v>65.75</c:v>
                </c:pt>
                <c:pt idx="2383">
                  <c:v>65.75</c:v>
                </c:pt>
                <c:pt idx="2384">
                  <c:v>65.75</c:v>
                </c:pt>
                <c:pt idx="2385">
                  <c:v>65.75</c:v>
                </c:pt>
                <c:pt idx="2386">
                  <c:v>65.75</c:v>
                </c:pt>
                <c:pt idx="2387">
                  <c:v>65.75</c:v>
                </c:pt>
                <c:pt idx="2388">
                  <c:v>65.75</c:v>
                </c:pt>
                <c:pt idx="2389">
                  <c:v>65.75</c:v>
                </c:pt>
                <c:pt idx="2390">
                  <c:v>65.75</c:v>
                </c:pt>
                <c:pt idx="2391">
                  <c:v>65.75</c:v>
                </c:pt>
                <c:pt idx="2392">
                  <c:v>65.75</c:v>
                </c:pt>
                <c:pt idx="2393">
                  <c:v>65.75</c:v>
                </c:pt>
                <c:pt idx="2394">
                  <c:v>65.75</c:v>
                </c:pt>
                <c:pt idx="2395">
                  <c:v>65.75</c:v>
                </c:pt>
                <c:pt idx="2396">
                  <c:v>65.75</c:v>
                </c:pt>
                <c:pt idx="2397">
                  <c:v>65.75</c:v>
                </c:pt>
                <c:pt idx="2398">
                  <c:v>65.75</c:v>
                </c:pt>
                <c:pt idx="2399">
                  <c:v>65.75</c:v>
                </c:pt>
                <c:pt idx="2400">
                  <c:v>65.75</c:v>
                </c:pt>
                <c:pt idx="2401">
                  <c:v>65.75</c:v>
                </c:pt>
                <c:pt idx="2402">
                  <c:v>65.75</c:v>
                </c:pt>
                <c:pt idx="2403">
                  <c:v>65.75</c:v>
                </c:pt>
                <c:pt idx="2404">
                  <c:v>65.75</c:v>
                </c:pt>
                <c:pt idx="2405">
                  <c:v>65.75</c:v>
                </c:pt>
                <c:pt idx="2406">
                  <c:v>65.75</c:v>
                </c:pt>
                <c:pt idx="2407">
                  <c:v>65.75</c:v>
                </c:pt>
                <c:pt idx="2408">
                  <c:v>65.75</c:v>
                </c:pt>
                <c:pt idx="2409">
                  <c:v>65.75</c:v>
                </c:pt>
                <c:pt idx="2410">
                  <c:v>65.75</c:v>
                </c:pt>
                <c:pt idx="2411">
                  <c:v>65.75</c:v>
                </c:pt>
                <c:pt idx="2412">
                  <c:v>65.75</c:v>
                </c:pt>
                <c:pt idx="2413">
                  <c:v>65.75</c:v>
                </c:pt>
                <c:pt idx="2414">
                  <c:v>65.75</c:v>
                </c:pt>
                <c:pt idx="2415">
                  <c:v>65.75</c:v>
                </c:pt>
                <c:pt idx="2416">
                  <c:v>65.75</c:v>
                </c:pt>
                <c:pt idx="2417">
                  <c:v>65.75</c:v>
                </c:pt>
                <c:pt idx="2418">
                  <c:v>65.75</c:v>
                </c:pt>
                <c:pt idx="2419">
                  <c:v>65.75</c:v>
                </c:pt>
                <c:pt idx="2420">
                  <c:v>65.75</c:v>
                </c:pt>
                <c:pt idx="2421">
                  <c:v>65.75</c:v>
                </c:pt>
                <c:pt idx="2422">
                  <c:v>65.75</c:v>
                </c:pt>
                <c:pt idx="2423">
                  <c:v>65.75</c:v>
                </c:pt>
                <c:pt idx="2424">
                  <c:v>65.75</c:v>
                </c:pt>
                <c:pt idx="2425">
                  <c:v>65.75</c:v>
                </c:pt>
                <c:pt idx="2426">
                  <c:v>65.75</c:v>
                </c:pt>
                <c:pt idx="2427">
                  <c:v>65.75</c:v>
                </c:pt>
                <c:pt idx="2428">
                  <c:v>65.75</c:v>
                </c:pt>
                <c:pt idx="2429">
                  <c:v>65.75</c:v>
                </c:pt>
                <c:pt idx="2430">
                  <c:v>65.75</c:v>
                </c:pt>
                <c:pt idx="2431">
                  <c:v>65.75</c:v>
                </c:pt>
                <c:pt idx="2432">
                  <c:v>65.75</c:v>
                </c:pt>
                <c:pt idx="2433">
                  <c:v>65.75</c:v>
                </c:pt>
                <c:pt idx="2434">
                  <c:v>65.75</c:v>
                </c:pt>
                <c:pt idx="2435">
                  <c:v>65.75</c:v>
                </c:pt>
                <c:pt idx="2436">
                  <c:v>65.75</c:v>
                </c:pt>
                <c:pt idx="2437">
                  <c:v>65.75</c:v>
                </c:pt>
                <c:pt idx="2438">
                  <c:v>65.75</c:v>
                </c:pt>
                <c:pt idx="2439">
                  <c:v>65.75</c:v>
                </c:pt>
                <c:pt idx="2440">
                  <c:v>65.75</c:v>
                </c:pt>
                <c:pt idx="2441">
                  <c:v>65.75</c:v>
                </c:pt>
                <c:pt idx="2442">
                  <c:v>65.75</c:v>
                </c:pt>
                <c:pt idx="2443">
                  <c:v>65.75</c:v>
                </c:pt>
                <c:pt idx="2444">
                  <c:v>65.75</c:v>
                </c:pt>
                <c:pt idx="2445">
                  <c:v>65.75</c:v>
                </c:pt>
                <c:pt idx="2446">
                  <c:v>65.75</c:v>
                </c:pt>
                <c:pt idx="2447">
                  <c:v>65.75</c:v>
                </c:pt>
                <c:pt idx="2448">
                  <c:v>65.75</c:v>
                </c:pt>
                <c:pt idx="2449">
                  <c:v>65.75</c:v>
                </c:pt>
                <c:pt idx="2450">
                  <c:v>65.75</c:v>
                </c:pt>
                <c:pt idx="2451">
                  <c:v>65.75</c:v>
                </c:pt>
                <c:pt idx="2452">
                  <c:v>65.75</c:v>
                </c:pt>
                <c:pt idx="2453">
                  <c:v>65.75</c:v>
                </c:pt>
                <c:pt idx="2454">
                  <c:v>65.75</c:v>
                </c:pt>
                <c:pt idx="2455">
                  <c:v>65.75</c:v>
                </c:pt>
                <c:pt idx="2456">
                  <c:v>65.75</c:v>
                </c:pt>
                <c:pt idx="2457">
                  <c:v>65.75</c:v>
                </c:pt>
                <c:pt idx="2458">
                  <c:v>65.75</c:v>
                </c:pt>
                <c:pt idx="2459">
                  <c:v>65.75</c:v>
                </c:pt>
                <c:pt idx="2460">
                  <c:v>65.75</c:v>
                </c:pt>
                <c:pt idx="2461">
                  <c:v>65.75</c:v>
                </c:pt>
                <c:pt idx="2462">
                  <c:v>66.166700000000006</c:v>
                </c:pt>
                <c:pt idx="2463">
                  <c:v>66.166700000000006</c:v>
                </c:pt>
                <c:pt idx="2464">
                  <c:v>66.166700000000006</c:v>
                </c:pt>
                <c:pt idx="2465">
                  <c:v>66.166700000000006</c:v>
                </c:pt>
                <c:pt idx="2466">
                  <c:v>66.166700000000006</c:v>
                </c:pt>
                <c:pt idx="2467">
                  <c:v>66.166700000000006</c:v>
                </c:pt>
                <c:pt idx="2468">
                  <c:v>66.166700000000006</c:v>
                </c:pt>
                <c:pt idx="2469">
                  <c:v>66.166700000000006</c:v>
                </c:pt>
                <c:pt idx="2470">
                  <c:v>66.166700000000006</c:v>
                </c:pt>
                <c:pt idx="2471">
                  <c:v>66.166700000000006</c:v>
                </c:pt>
                <c:pt idx="2472">
                  <c:v>66.166700000000006</c:v>
                </c:pt>
                <c:pt idx="2473">
                  <c:v>66.166700000000006</c:v>
                </c:pt>
                <c:pt idx="2474">
                  <c:v>66.166700000000006</c:v>
                </c:pt>
                <c:pt idx="2475">
                  <c:v>66.166700000000006</c:v>
                </c:pt>
                <c:pt idx="2476">
                  <c:v>66.166700000000006</c:v>
                </c:pt>
                <c:pt idx="2477">
                  <c:v>66.166700000000006</c:v>
                </c:pt>
                <c:pt idx="2478">
                  <c:v>66.166700000000006</c:v>
                </c:pt>
                <c:pt idx="2479">
                  <c:v>66.166700000000006</c:v>
                </c:pt>
                <c:pt idx="2480">
                  <c:v>66.166700000000006</c:v>
                </c:pt>
                <c:pt idx="2481">
                  <c:v>66.166700000000006</c:v>
                </c:pt>
                <c:pt idx="2482">
                  <c:v>66.166700000000006</c:v>
                </c:pt>
                <c:pt idx="2483">
                  <c:v>66.166700000000006</c:v>
                </c:pt>
                <c:pt idx="2484">
                  <c:v>66.166700000000006</c:v>
                </c:pt>
                <c:pt idx="2485">
                  <c:v>66.166700000000006</c:v>
                </c:pt>
                <c:pt idx="2486">
                  <c:v>66.166700000000006</c:v>
                </c:pt>
                <c:pt idx="2487">
                  <c:v>66.166700000000006</c:v>
                </c:pt>
                <c:pt idx="2488">
                  <c:v>66.166700000000006</c:v>
                </c:pt>
                <c:pt idx="2489">
                  <c:v>66.166700000000006</c:v>
                </c:pt>
                <c:pt idx="2490">
                  <c:v>66.166700000000006</c:v>
                </c:pt>
                <c:pt idx="2491">
                  <c:v>66.166700000000006</c:v>
                </c:pt>
                <c:pt idx="2492">
                  <c:v>66.166700000000006</c:v>
                </c:pt>
                <c:pt idx="2493">
                  <c:v>66.166700000000006</c:v>
                </c:pt>
                <c:pt idx="2494">
                  <c:v>66.166700000000006</c:v>
                </c:pt>
                <c:pt idx="2495">
                  <c:v>66.166700000000006</c:v>
                </c:pt>
                <c:pt idx="2496">
                  <c:v>66.166700000000006</c:v>
                </c:pt>
                <c:pt idx="2497">
                  <c:v>66.166700000000006</c:v>
                </c:pt>
                <c:pt idx="2498">
                  <c:v>66.166700000000006</c:v>
                </c:pt>
                <c:pt idx="2499">
                  <c:v>66.166700000000006</c:v>
                </c:pt>
                <c:pt idx="2500">
                  <c:v>66.166700000000006</c:v>
                </c:pt>
                <c:pt idx="2501">
                  <c:v>66.166700000000006</c:v>
                </c:pt>
                <c:pt idx="2502">
                  <c:v>66.166700000000006</c:v>
                </c:pt>
                <c:pt idx="2503">
                  <c:v>66.166700000000006</c:v>
                </c:pt>
                <c:pt idx="2504">
                  <c:v>66.166700000000006</c:v>
                </c:pt>
                <c:pt idx="2505">
                  <c:v>66.166700000000006</c:v>
                </c:pt>
                <c:pt idx="2506">
                  <c:v>66.166700000000006</c:v>
                </c:pt>
                <c:pt idx="2507">
                  <c:v>66.166700000000006</c:v>
                </c:pt>
                <c:pt idx="2508">
                  <c:v>66.166700000000006</c:v>
                </c:pt>
                <c:pt idx="2509">
                  <c:v>66.166700000000006</c:v>
                </c:pt>
                <c:pt idx="2510">
                  <c:v>66.166700000000006</c:v>
                </c:pt>
                <c:pt idx="2511">
                  <c:v>66.166700000000006</c:v>
                </c:pt>
                <c:pt idx="2512">
                  <c:v>66.166700000000006</c:v>
                </c:pt>
                <c:pt idx="2513">
                  <c:v>66.166700000000006</c:v>
                </c:pt>
                <c:pt idx="2514">
                  <c:v>66.166700000000006</c:v>
                </c:pt>
                <c:pt idx="2515">
                  <c:v>66.166700000000006</c:v>
                </c:pt>
                <c:pt idx="2516">
                  <c:v>66.166700000000006</c:v>
                </c:pt>
                <c:pt idx="2517">
                  <c:v>66.166700000000006</c:v>
                </c:pt>
                <c:pt idx="2518">
                  <c:v>66.166700000000006</c:v>
                </c:pt>
                <c:pt idx="2519">
                  <c:v>66.166700000000006</c:v>
                </c:pt>
                <c:pt idx="2520">
                  <c:v>66.166700000000006</c:v>
                </c:pt>
                <c:pt idx="2521">
                  <c:v>66.166700000000006</c:v>
                </c:pt>
                <c:pt idx="2522">
                  <c:v>66.166700000000006</c:v>
                </c:pt>
                <c:pt idx="2523">
                  <c:v>66.166700000000006</c:v>
                </c:pt>
                <c:pt idx="2524">
                  <c:v>66.166700000000006</c:v>
                </c:pt>
                <c:pt idx="2525">
                  <c:v>66.166700000000006</c:v>
                </c:pt>
                <c:pt idx="2526">
                  <c:v>66.166700000000006</c:v>
                </c:pt>
                <c:pt idx="2527">
                  <c:v>66.166700000000006</c:v>
                </c:pt>
                <c:pt idx="2528">
                  <c:v>66.166700000000006</c:v>
                </c:pt>
                <c:pt idx="2529">
                  <c:v>66.166700000000006</c:v>
                </c:pt>
                <c:pt idx="2530">
                  <c:v>66.166700000000006</c:v>
                </c:pt>
                <c:pt idx="2531">
                  <c:v>66.166700000000006</c:v>
                </c:pt>
                <c:pt idx="2532">
                  <c:v>66.166700000000006</c:v>
                </c:pt>
                <c:pt idx="2533">
                  <c:v>66.166700000000006</c:v>
                </c:pt>
                <c:pt idx="2534">
                  <c:v>66.166700000000006</c:v>
                </c:pt>
                <c:pt idx="2535">
                  <c:v>66.166700000000006</c:v>
                </c:pt>
                <c:pt idx="2536">
                  <c:v>66.166700000000006</c:v>
                </c:pt>
                <c:pt idx="2537">
                  <c:v>66.166700000000006</c:v>
                </c:pt>
                <c:pt idx="2538">
                  <c:v>66.166700000000006</c:v>
                </c:pt>
                <c:pt idx="2539">
                  <c:v>66.166700000000006</c:v>
                </c:pt>
                <c:pt idx="2540">
                  <c:v>66.166700000000006</c:v>
                </c:pt>
                <c:pt idx="2541">
                  <c:v>66.166700000000006</c:v>
                </c:pt>
                <c:pt idx="2542">
                  <c:v>66.166700000000006</c:v>
                </c:pt>
                <c:pt idx="2543">
                  <c:v>66.166700000000006</c:v>
                </c:pt>
                <c:pt idx="2544">
                  <c:v>66.166700000000006</c:v>
                </c:pt>
                <c:pt idx="2545">
                  <c:v>66.166700000000006</c:v>
                </c:pt>
                <c:pt idx="2546">
                  <c:v>66.166700000000006</c:v>
                </c:pt>
                <c:pt idx="2547">
                  <c:v>66.166700000000006</c:v>
                </c:pt>
                <c:pt idx="2548">
                  <c:v>66.166700000000006</c:v>
                </c:pt>
                <c:pt idx="2549">
                  <c:v>66.166700000000006</c:v>
                </c:pt>
                <c:pt idx="2550">
                  <c:v>66.166700000000006</c:v>
                </c:pt>
                <c:pt idx="2551">
                  <c:v>66.166700000000006</c:v>
                </c:pt>
                <c:pt idx="2552">
                  <c:v>66.166700000000006</c:v>
                </c:pt>
                <c:pt idx="2553">
                  <c:v>66.166700000000006</c:v>
                </c:pt>
                <c:pt idx="2554">
                  <c:v>66.166700000000006</c:v>
                </c:pt>
                <c:pt idx="2555">
                  <c:v>66.166700000000006</c:v>
                </c:pt>
                <c:pt idx="2556">
                  <c:v>66.166700000000006</c:v>
                </c:pt>
                <c:pt idx="2557">
                  <c:v>66.166700000000006</c:v>
                </c:pt>
                <c:pt idx="2558">
                  <c:v>66.166700000000006</c:v>
                </c:pt>
                <c:pt idx="2559">
                  <c:v>66.166700000000006</c:v>
                </c:pt>
                <c:pt idx="2560">
                  <c:v>66.166700000000006</c:v>
                </c:pt>
                <c:pt idx="2561">
                  <c:v>66.166700000000006</c:v>
                </c:pt>
                <c:pt idx="2562">
                  <c:v>66.166700000000006</c:v>
                </c:pt>
                <c:pt idx="2563">
                  <c:v>66.166700000000006</c:v>
                </c:pt>
                <c:pt idx="2564">
                  <c:v>66.166700000000006</c:v>
                </c:pt>
                <c:pt idx="2565">
                  <c:v>66.166700000000006</c:v>
                </c:pt>
                <c:pt idx="2566">
                  <c:v>66.166700000000006</c:v>
                </c:pt>
                <c:pt idx="2567">
                  <c:v>66.166700000000006</c:v>
                </c:pt>
                <c:pt idx="2568">
                  <c:v>66.166700000000006</c:v>
                </c:pt>
                <c:pt idx="2569">
                  <c:v>66.166700000000006</c:v>
                </c:pt>
                <c:pt idx="2570">
                  <c:v>66.166700000000006</c:v>
                </c:pt>
                <c:pt idx="2571">
                  <c:v>66.166700000000006</c:v>
                </c:pt>
                <c:pt idx="2572">
                  <c:v>66.166700000000006</c:v>
                </c:pt>
                <c:pt idx="2573">
                  <c:v>66.166700000000006</c:v>
                </c:pt>
                <c:pt idx="2574">
                  <c:v>66.166700000000006</c:v>
                </c:pt>
                <c:pt idx="2575">
                  <c:v>66.166700000000006</c:v>
                </c:pt>
                <c:pt idx="2576">
                  <c:v>66.166700000000006</c:v>
                </c:pt>
                <c:pt idx="2577">
                  <c:v>66.166700000000006</c:v>
                </c:pt>
                <c:pt idx="2578">
                  <c:v>66.166700000000006</c:v>
                </c:pt>
                <c:pt idx="2579">
                  <c:v>66.166700000000006</c:v>
                </c:pt>
                <c:pt idx="2580">
                  <c:v>66.166700000000006</c:v>
                </c:pt>
                <c:pt idx="2581">
                  <c:v>66.166700000000006</c:v>
                </c:pt>
                <c:pt idx="2582">
                  <c:v>66.166700000000006</c:v>
                </c:pt>
                <c:pt idx="2583">
                  <c:v>66.166700000000006</c:v>
                </c:pt>
                <c:pt idx="2584">
                  <c:v>66.166700000000006</c:v>
                </c:pt>
                <c:pt idx="2585">
                  <c:v>66.166700000000006</c:v>
                </c:pt>
                <c:pt idx="2586">
                  <c:v>66.166700000000006</c:v>
                </c:pt>
                <c:pt idx="2587">
                  <c:v>66.166700000000006</c:v>
                </c:pt>
                <c:pt idx="2588">
                  <c:v>66.166700000000006</c:v>
                </c:pt>
                <c:pt idx="2589">
                  <c:v>66.166700000000006</c:v>
                </c:pt>
                <c:pt idx="2590">
                  <c:v>66.166700000000006</c:v>
                </c:pt>
                <c:pt idx="2591">
                  <c:v>66.166700000000006</c:v>
                </c:pt>
                <c:pt idx="2592">
                  <c:v>66.166700000000006</c:v>
                </c:pt>
                <c:pt idx="2593">
                  <c:v>66.166700000000006</c:v>
                </c:pt>
                <c:pt idx="2594">
                  <c:v>66.166700000000006</c:v>
                </c:pt>
                <c:pt idx="2595">
                  <c:v>66.166700000000006</c:v>
                </c:pt>
                <c:pt idx="2596">
                  <c:v>66.166700000000006</c:v>
                </c:pt>
                <c:pt idx="2597">
                  <c:v>66.166700000000006</c:v>
                </c:pt>
                <c:pt idx="2598">
                  <c:v>66.166700000000006</c:v>
                </c:pt>
                <c:pt idx="2599">
                  <c:v>66.166700000000006</c:v>
                </c:pt>
                <c:pt idx="2600">
                  <c:v>66.166700000000006</c:v>
                </c:pt>
                <c:pt idx="2601">
                  <c:v>66.166700000000006</c:v>
                </c:pt>
                <c:pt idx="2602">
                  <c:v>66.166700000000006</c:v>
                </c:pt>
                <c:pt idx="2603">
                  <c:v>66.166700000000006</c:v>
                </c:pt>
                <c:pt idx="2604">
                  <c:v>66.166700000000006</c:v>
                </c:pt>
                <c:pt idx="2605">
                  <c:v>66.166700000000006</c:v>
                </c:pt>
                <c:pt idx="2606">
                  <c:v>66.166700000000006</c:v>
                </c:pt>
                <c:pt idx="2607">
                  <c:v>66.166700000000006</c:v>
                </c:pt>
                <c:pt idx="2608">
                  <c:v>66.166700000000006</c:v>
                </c:pt>
                <c:pt idx="2609">
                  <c:v>66.166700000000006</c:v>
                </c:pt>
                <c:pt idx="2610">
                  <c:v>66.166700000000006</c:v>
                </c:pt>
                <c:pt idx="2611">
                  <c:v>66.166700000000006</c:v>
                </c:pt>
                <c:pt idx="2612">
                  <c:v>66.166700000000006</c:v>
                </c:pt>
                <c:pt idx="2613">
                  <c:v>66.166700000000006</c:v>
                </c:pt>
                <c:pt idx="2614">
                  <c:v>66.166700000000006</c:v>
                </c:pt>
                <c:pt idx="2615">
                  <c:v>66.166700000000006</c:v>
                </c:pt>
                <c:pt idx="2616">
                  <c:v>66.166700000000006</c:v>
                </c:pt>
                <c:pt idx="2617">
                  <c:v>66.166700000000006</c:v>
                </c:pt>
                <c:pt idx="2618">
                  <c:v>66.166700000000006</c:v>
                </c:pt>
                <c:pt idx="2619">
                  <c:v>66.166700000000006</c:v>
                </c:pt>
                <c:pt idx="2620">
                  <c:v>66.166700000000006</c:v>
                </c:pt>
                <c:pt idx="2621">
                  <c:v>66.166700000000006</c:v>
                </c:pt>
                <c:pt idx="2622">
                  <c:v>66.166700000000006</c:v>
                </c:pt>
                <c:pt idx="2623">
                  <c:v>66.166700000000006</c:v>
                </c:pt>
                <c:pt idx="2624">
                  <c:v>66.166700000000006</c:v>
                </c:pt>
                <c:pt idx="2625">
                  <c:v>66.166700000000006</c:v>
                </c:pt>
                <c:pt idx="2626">
                  <c:v>66.166700000000006</c:v>
                </c:pt>
                <c:pt idx="2627">
                  <c:v>66.166700000000006</c:v>
                </c:pt>
                <c:pt idx="2628">
                  <c:v>66.166700000000006</c:v>
                </c:pt>
                <c:pt idx="2629">
                  <c:v>66.166700000000006</c:v>
                </c:pt>
                <c:pt idx="2630">
                  <c:v>66.166700000000006</c:v>
                </c:pt>
                <c:pt idx="2631">
                  <c:v>66.166700000000006</c:v>
                </c:pt>
                <c:pt idx="2632">
                  <c:v>66.166700000000006</c:v>
                </c:pt>
                <c:pt idx="2633">
                  <c:v>66.166700000000006</c:v>
                </c:pt>
                <c:pt idx="2634">
                  <c:v>66.166700000000006</c:v>
                </c:pt>
                <c:pt idx="2635">
                  <c:v>66.166700000000006</c:v>
                </c:pt>
                <c:pt idx="2636">
                  <c:v>66.166700000000006</c:v>
                </c:pt>
                <c:pt idx="2637">
                  <c:v>66.166700000000006</c:v>
                </c:pt>
                <c:pt idx="2638">
                  <c:v>66.166700000000006</c:v>
                </c:pt>
                <c:pt idx="2639">
                  <c:v>66.166700000000006</c:v>
                </c:pt>
                <c:pt idx="2640">
                  <c:v>66.166700000000006</c:v>
                </c:pt>
                <c:pt idx="2641">
                  <c:v>66.166700000000006</c:v>
                </c:pt>
                <c:pt idx="2642">
                  <c:v>66.166700000000006</c:v>
                </c:pt>
                <c:pt idx="2643">
                  <c:v>66.166700000000006</c:v>
                </c:pt>
                <c:pt idx="2644">
                  <c:v>66.166700000000006</c:v>
                </c:pt>
                <c:pt idx="2645">
                  <c:v>66.166700000000006</c:v>
                </c:pt>
                <c:pt idx="2646">
                  <c:v>66.166700000000006</c:v>
                </c:pt>
                <c:pt idx="2647">
                  <c:v>66.166700000000006</c:v>
                </c:pt>
                <c:pt idx="2648">
                  <c:v>66.166700000000006</c:v>
                </c:pt>
                <c:pt idx="2649">
                  <c:v>66.166700000000006</c:v>
                </c:pt>
                <c:pt idx="2650">
                  <c:v>66.166700000000006</c:v>
                </c:pt>
                <c:pt idx="2651">
                  <c:v>66.166700000000006</c:v>
                </c:pt>
                <c:pt idx="2652">
                  <c:v>66.166700000000006</c:v>
                </c:pt>
                <c:pt idx="2653">
                  <c:v>66.166700000000006</c:v>
                </c:pt>
                <c:pt idx="2654">
                  <c:v>66.166700000000006</c:v>
                </c:pt>
                <c:pt idx="2655">
                  <c:v>66.166700000000006</c:v>
                </c:pt>
                <c:pt idx="2656">
                  <c:v>66.166700000000006</c:v>
                </c:pt>
                <c:pt idx="2657">
                  <c:v>66.166700000000006</c:v>
                </c:pt>
                <c:pt idx="2658">
                  <c:v>66.166700000000006</c:v>
                </c:pt>
                <c:pt idx="2659">
                  <c:v>66.166700000000006</c:v>
                </c:pt>
                <c:pt idx="2660">
                  <c:v>66.166700000000006</c:v>
                </c:pt>
                <c:pt idx="2661">
                  <c:v>66.166700000000006</c:v>
                </c:pt>
                <c:pt idx="2662">
                  <c:v>66.166700000000006</c:v>
                </c:pt>
                <c:pt idx="2663">
                  <c:v>66.166700000000006</c:v>
                </c:pt>
                <c:pt idx="2664">
                  <c:v>66.166700000000006</c:v>
                </c:pt>
                <c:pt idx="2665">
                  <c:v>66.166700000000006</c:v>
                </c:pt>
                <c:pt idx="2666">
                  <c:v>66.166700000000006</c:v>
                </c:pt>
                <c:pt idx="2667">
                  <c:v>66.166700000000006</c:v>
                </c:pt>
                <c:pt idx="2668">
                  <c:v>66.166700000000006</c:v>
                </c:pt>
                <c:pt idx="2669">
                  <c:v>66.166700000000006</c:v>
                </c:pt>
                <c:pt idx="2670">
                  <c:v>66.166700000000006</c:v>
                </c:pt>
                <c:pt idx="2671">
                  <c:v>66.166700000000006</c:v>
                </c:pt>
                <c:pt idx="2672">
                  <c:v>66.166700000000006</c:v>
                </c:pt>
                <c:pt idx="2673">
                  <c:v>66.166700000000006</c:v>
                </c:pt>
                <c:pt idx="2674">
                  <c:v>66.166700000000006</c:v>
                </c:pt>
                <c:pt idx="2675">
                  <c:v>66.166700000000006</c:v>
                </c:pt>
                <c:pt idx="2676">
                  <c:v>66.166700000000006</c:v>
                </c:pt>
                <c:pt idx="2677">
                  <c:v>66.166700000000006</c:v>
                </c:pt>
                <c:pt idx="2678">
                  <c:v>66.166700000000006</c:v>
                </c:pt>
                <c:pt idx="2679">
                  <c:v>66.166700000000006</c:v>
                </c:pt>
                <c:pt idx="2680">
                  <c:v>66.166700000000006</c:v>
                </c:pt>
                <c:pt idx="2681">
                  <c:v>66.166700000000006</c:v>
                </c:pt>
                <c:pt idx="2682">
                  <c:v>66.166700000000006</c:v>
                </c:pt>
                <c:pt idx="2683">
                  <c:v>66.166700000000006</c:v>
                </c:pt>
                <c:pt idx="2684">
                  <c:v>66.166700000000006</c:v>
                </c:pt>
                <c:pt idx="2685">
                  <c:v>66.166700000000006</c:v>
                </c:pt>
                <c:pt idx="2686">
                  <c:v>66.166700000000006</c:v>
                </c:pt>
                <c:pt idx="2687">
                  <c:v>66.166700000000006</c:v>
                </c:pt>
                <c:pt idx="2688">
                  <c:v>66.166700000000006</c:v>
                </c:pt>
                <c:pt idx="2689">
                  <c:v>66.166700000000006</c:v>
                </c:pt>
                <c:pt idx="2690">
                  <c:v>66.166700000000006</c:v>
                </c:pt>
                <c:pt idx="2691">
                  <c:v>66.166700000000006</c:v>
                </c:pt>
                <c:pt idx="2692">
                  <c:v>66.166700000000006</c:v>
                </c:pt>
                <c:pt idx="2693">
                  <c:v>66.166700000000006</c:v>
                </c:pt>
                <c:pt idx="2694">
                  <c:v>66.166700000000006</c:v>
                </c:pt>
                <c:pt idx="2695">
                  <c:v>66.166700000000006</c:v>
                </c:pt>
                <c:pt idx="2696">
                  <c:v>66.166700000000006</c:v>
                </c:pt>
                <c:pt idx="2697">
                  <c:v>66.166700000000006</c:v>
                </c:pt>
                <c:pt idx="2698">
                  <c:v>66.166700000000006</c:v>
                </c:pt>
                <c:pt idx="2699">
                  <c:v>66.166700000000006</c:v>
                </c:pt>
                <c:pt idx="2700">
                  <c:v>66.166700000000006</c:v>
                </c:pt>
                <c:pt idx="2701">
                  <c:v>66.166700000000006</c:v>
                </c:pt>
                <c:pt idx="2702">
                  <c:v>66.166700000000006</c:v>
                </c:pt>
                <c:pt idx="2703">
                  <c:v>66.166700000000006</c:v>
                </c:pt>
                <c:pt idx="2704">
                  <c:v>66.166700000000006</c:v>
                </c:pt>
                <c:pt idx="2705">
                  <c:v>66.166700000000006</c:v>
                </c:pt>
                <c:pt idx="2706">
                  <c:v>66.166700000000006</c:v>
                </c:pt>
                <c:pt idx="2707">
                  <c:v>66.166700000000006</c:v>
                </c:pt>
                <c:pt idx="2708">
                  <c:v>66.166700000000006</c:v>
                </c:pt>
                <c:pt idx="2709">
                  <c:v>66.166700000000006</c:v>
                </c:pt>
                <c:pt idx="2710">
                  <c:v>66.166700000000006</c:v>
                </c:pt>
                <c:pt idx="2711">
                  <c:v>66.166700000000006</c:v>
                </c:pt>
                <c:pt idx="2712">
                  <c:v>66.166700000000006</c:v>
                </c:pt>
                <c:pt idx="2713">
                  <c:v>66.166700000000006</c:v>
                </c:pt>
                <c:pt idx="2714">
                  <c:v>66.166700000000006</c:v>
                </c:pt>
                <c:pt idx="2715">
                  <c:v>66.166700000000006</c:v>
                </c:pt>
                <c:pt idx="2716">
                  <c:v>66.166700000000006</c:v>
                </c:pt>
                <c:pt idx="2717">
                  <c:v>66.166700000000006</c:v>
                </c:pt>
                <c:pt idx="2718">
                  <c:v>66.166700000000006</c:v>
                </c:pt>
                <c:pt idx="2719">
                  <c:v>66.166700000000006</c:v>
                </c:pt>
                <c:pt idx="2720">
                  <c:v>66.166700000000006</c:v>
                </c:pt>
                <c:pt idx="2721">
                  <c:v>66.166700000000006</c:v>
                </c:pt>
                <c:pt idx="2722">
                  <c:v>66.166700000000006</c:v>
                </c:pt>
                <c:pt idx="2723">
                  <c:v>66.166700000000006</c:v>
                </c:pt>
                <c:pt idx="2724">
                  <c:v>66.166700000000006</c:v>
                </c:pt>
                <c:pt idx="2725">
                  <c:v>66.166700000000006</c:v>
                </c:pt>
                <c:pt idx="2726">
                  <c:v>66.166700000000006</c:v>
                </c:pt>
                <c:pt idx="2727">
                  <c:v>66.166700000000006</c:v>
                </c:pt>
                <c:pt idx="2728">
                  <c:v>66.166700000000006</c:v>
                </c:pt>
                <c:pt idx="2729">
                  <c:v>66.166700000000006</c:v>
                </c:pt>
                <c:pt idx="2730">
                  <c:v>66.166700000000006</c:v>
                </c:pt>
                <c:pt idx="2731">
                  <c:v>66.166700000000006</c:v>
                </c:pt>
                <c:pt idx="2732">
                  <c:v>66.166700000000006</c:v>
                </c:pt>
                <c:pt idx="2733">
                  <c:v>66.166700000000006</c:v>
                </c:pt>
                <c:pt idx="2734">
                  <c:v>66.166700000000006</c:v>
                </c:pt>
                <c:pt idx="2735">
                  <c:v>66.166700000000006</c:v>
                </c:pt>
                <c:pt idx="2736">
                  <c:v>66.166700000000006</c:v>
                </c:pt>
                <c:pt idx="2737">
                  <c:v>66.166700000000006</c:v>
                </c:pt>
                <c:pt idx="2738">
                  <c:v>66.166700000000006</c:v>
                </c:pt>
                <c:pt idx="2739">
                  <c:v>66.166700000000006</c:v>
                </c:pt>
                <c:pt idx="2740">
                  <c:v>66.166700000000006</c:v>
                </c:pt>
                <c:pt idx="2741">
                  <c:v>66.166700000000006</c:v>
                </c:pt>
                <c:pt idx="2742">
                  <c:v>66.166700000000006</c:v>
                </c:pt>
                <c:pt idx="2743">
                  <c:v>66.166700000000006</c:v>
                </c:pt>
                <c:pt idx="2744">
                  <c:v>66.166700000000006</c:v>
                </c:pt>
                <c:pt idx="2745">
                  <c:v>66.166700000000006</c:v>
                </c:pt>
                <c:pt idx="2746">
                  <c:v>66.166700000000006</c:v>
                </c:pt>
                <c:pt idx="2747">
                  <c:v>66.166700000000006</c:v>
                </c:pt>
                <c:pt idx="2748">
                  <c:v>66.166700000000006</c:v>
                </c:pt>
                <c:pt idx="2749">
                  <c:v>66.166700000000006</c:v>
                </c:pt>
                <c:pt idx="2750">
                  <c:v>66.166700000000006</c:v>
                </c:pt>
                <c:pt idx="2751">
                  <c:v>66.166700000000006</c:v>
                </c:pt>
                <c:pt idx="2752">
                  <c:v>66.166700000000006</c:v>
                </c:pt>
                <c:pt idx="2753">
                  <c:v>66.166700000000006</c:v>
                </c:pt>
                <c:pt idx="2754">
                  <c:v>66.166700000000006</c:v>
                </c:pt>
                <c:pt idx="2755">
                  <c:v>66.166700000000006</c:v>
                </c:pt>
                <c:pt idx="2756">
                  <c:v>66.166700000000006</c:v>
                </c:pt>
                <c:pt idx="2757">
                  <c:v>66.166700000000006</c:v>
                </c:pt>
                <c:pt idx="2758">
                  <c:v>66.166700000000006</c:v>
                </c:pt>
                <c:pt idx="2759">
                  <c:v>66.166700000000006</c:v>
                </c:pt>
                <c:pt idx="2760">
                  <c:v>66.166700000000006</c:v>
                </c:pt>
                <c:pt idx="2761">
                  <c:v>66.166700000000006</c:v>
                </c:pt>
                <c:pt idx="2762">
                  <c:v>66.166700000000006</c:v>
                </c:pt>
                <c:pt idx="2763">
                  <c:v>66.166700000000006</c:v>
                </c:pt>
                <c:pt idx="2764">
                  <c:v>66.166700000000006</c:v>
                </c:pt>
                <c:pt idx="2765">
                  <c:v>66.166700000000006</c:v>
                </c:pt>
                <c:pt idx="2766">
                  <c:v>66.166700000000006</c:v>
                </c:pt>
                <c:pt idx="2767">
                  <c:v>66.166700000000006</c:v>
                </c:pt>
                <c:pt idx="2768">
                  <c:v>66.166700000000006</c:v>
                </c:pt>
                <c:pt idx="2769">
                  <c:v>66.166700000000006</c:v>
                </c:pt>
                <c:pt idx="2770">
                  <c:v>66.166700000000006</c:v>
                </c:pt>
                <c:pt idx="2771">
                  <c:v>66.166700000000006</c:v>
                </c:pt>
                <c:pt idx="2772">
                  <c:v>66.166700000000006</c:v>
                </c:pt>
                <c:pt idx="2773">
                  <c:v>66.166700000000006</c:v>
                </c:pt>
                <c:pt idx="2774">
                  <c:v>66.166700000000006</c:v>
                </c:pt>
                <c:pt idx="2775">
                  <c:v>66.166700000000006</c:v>
                </c:pt>
                <c:pt idx="2776">
                  <c:v>66.166700000000006</c:v>
                </c:pt>
                <c:pt idx="2777">
                  <c:v>66.166700000000006</c:v>
                </c:pt>
                <c:pt idx="2778">
                  <c:v>66.166700000000006</c:v>
                </c:pt>
                <c:pt idx="2779">
                  <c:v>66.166700000000006</c:v>
                </c:pt>
                <c:pt idx="2780">
                  <c:v>66.166700000000006</c:v>
                </c:pt>
                <c:pt idx="2781">
                  <c:v>66.166700000000006</c:v>
                </c:pt>
                <c:pt idx="2782">
                  <c:v>66.166700000000006</c:v>
                </c:pt>
                <c:pt idx="2783">
                  <c:v>66.166700000000006</c:v>
                </c:pt>
                <c:pt idx="2784">
                  <c:v>66.166700000000006</c:v>
                </c:pt>
                <c:pt idx="2785">
                  <c:v>66.166700000000006</c:v>
                </c:pt>
                <c:pt idx="2786">
                  <c:v>66.166700000000006</c:v>
                </c:pt>
                <c:pt idx="2787">
                  <c:v>66.166700000000006</c:v>
                </c:pt>
                <c:pt idx="2788">
                  <c:v>66.166700000000006</c:v>
                </c:pt>
                <c:pt idx="2789">
                  <c:v>66.166700000000006</c:v>
                </c:pt>
                <c:pt idx="2790">
                  <c:v>66.166700000000006</c:v>
                </c:pt>
                <c:pt idx="2791">
                  <c:v>66.166700000000006</c:v>
                </c:pt>
                <c:pt idx="2792">
                  <c:v>66.166700000000006</c:v>
                </c:pt>
                <c:pt idx="2793">
                  <c:v>66.166700000000006</c:v>
                </c:pt>
                <c:pt idx="2794">
                  <c:v>66.166700000000006</c:v>
                </c:pt>
                <c:pt idx="2795">
                  <c:v>66.166700000000006</c:v>
                </c:pt>
                <c:pt idx="2796">
                  <c:v>66.166700000000006</c:v>
                </c:pt>
                <c:pt idx="2797">
                  <c:v>66.166700000000006</c:v>
                </c:pt>
                <c:pt idx="2798">
                  <c:v>66.166700000000006</c:v>
                </c:pt>
                <c:pt idx="2799">
                  <c:v>66.166700000000006</c:v>
                </c:pt>
                <c:pt idx="2800">
                  <c:v>66.166700000000006</c:v>
                </c:pt>
                <c:pt idx="2801">
                  <c:v>66.166700000000006</c:v>
                </c:pt>
                <c:pt idx="2802">
                  <c:v>66.166700000000006</c:v>
                </c:pt>
                <c:pt idx="2803">
                  <c:v>66.166700000000006</c:v>
                </c:pt>
                <c:pt idx="2804">
                  <c:v>66.166700000000006</c:v>
                </c:pt>
                <c:pt idx="2805">
                  <c:v>66.166700000000006</c:v>
                </c:pt>
                <c:pt idx="2806">
                  <c:v>66.166700000000006</c:v>
                </c:pt>
                <c:pt idx="2807">
                  <c:v>66.166700000000006</c:v>
                </c:pt>
                <c:pt idx="2808">
                  <c:v>66.166700000000006</c:v>
                </c:pt>
                <c:pt idx="2809">
                  <c:v>66.166700000000006</c:v>
                </c:pt>
                <c:pt idx="2810">
                  <c:v>66.166700000000006</c:v>
                </c:pt>
                <c:pt idx="2811">
                  <c:v>66.166700000000006</c:v>
                </c:pt>
                <c:pt idx="2812">
                  <c:v>66.166700000000006</c:v>
                </c:pt>
                <c:pt idx="2813">
                  <c:v>66.166700000000006</c:v>
                </c:pt>
                <c:pt idx="2814">
                  <c:v>66.166700000000006</c:v>
                </c:pt>
                <c:pt idx="2815">
                  <c:v>66.166700000000006</c:v>
                </c:pt>
                <c:pt idx="2816">
                  <c:v>66.166700000000006</c:v>
                </c:pt>
                <c:pt idx="2817">
                  <c:v>66.166700000000006</c:v>
                </c:pt>
                <c:pt idx="2818">
                  <c:v>66.166700000000006</c:v>
                </c:pt>
                <c:pt idx="2819">
                  <c:v>66.166700000000006</c:v>
                </c:pt>
                <c:pt idx="2820">
                  <c:v>66.166700000000006</c:v>
                </c:pt>
                <c:pt idx="2821">
                  <c:v>66.166700000000006</c:v>
                </c:pt>
                <c:pt idx="2822">
                  <c:v>66.166700000000006</c:v>
                </c:pt>
                <c:pt idx="2823">
                  <c:v>66.166700000000006</c:v>
                </c:pt>
                <c:pt idx="2824">
                  <c:v>66.166700000000006</c:v>
                </c:pt>
                <c:pt idx="2825">
                  <c:v>66.166700000000006</c:v>
                </c:pt>
                <c:pt idx="2826">
                  <c:v>66.166700000000006</c:v>
                </c:pt>
                <c:pt idx="2827">
                  <c:v>66.583299999999994</c:v>
                </c:pt>
                <c:pt idx="2828">
                  <c:v>66.583299999999994</c:v>
                </c:pt>
                <c:pt idx="2829">
                  <c:v>66.583299999999994</c:v>
                </c:pt>
                <c:pt idx="2830">
                  <c:v>66.583299999999994</c:v>
                </c:pt>
                <c:pt idx="2831">
                  <c:v>66.583299999999994</c:v>
                </c:pt>
                <c:pt idx="2832">
                  <c:v>66.583299999999994</c:v>
                </c:pt>
                <c:pt idx="2833">
                  <c:v>66.583299999999994</c:v>
                </c:pt>
                <c:pt idx="2834">
                  <c:v>66.583299999999994</c:v>
                </c:pt>
                <c:pt idx="2835">
                  <c:v>66.583299999999994</c:v>
                </c:pt>
                <c:pt idx="2836">
                  <c:v>66.583299999999994</c:v>
                </c:pt>
                <c:pt idx="2837">
                  <c:v>66.583299999999994</c:v>
                </c:pt>
                <c:pt idx="2838">
                  <c:v>66.583299999999994</c:v>
                </c:pt>
                <c:pt idx="2839">
                  <c:v>66.583299999999994</c:v>
                </c:pt>
                <c:pt idx="2840">
                  <c:v>66.583299999999994</c:v>
                </c:pt>
                <c:pt idx="2841">
                  <c:v>66.583299999999994</c:v>
                </c:pt>
                <c:pt idx="2842">
                  <c:v>66.583299999999994</c:v>
                </c:pt>
                <c:pt idx="2843">
                  <c:v>66.583299999999994</c:v>
                </c:pt>
                <c:pt idx="2844">
                  <c:v>66.583299999999994</c:v>
                </c:pt>
                <c:pt idx="2845">
                  <c:v>66.583299999999994</c:v>
                </c:pt>
                <c:pt idx="2846">
                  <c:v>66.583299999999994</c:v>
                </c:pt>
                <c:pt idx="2847">
                  <c:v>66.583299999999994</c:v>
                </c:pt>
                <c:pt idx="2848">
                  <c:v>66.583299999999994</c:v>
                </c:pt>
                <c:pt idx="2849">
                  <c:v>66.583299999999994</c:v>
                </c:pt>
                <c:pt idx="2850">
                  <c:v>66.583299999999994</c:v>
                </c:pt>
                <c:pt idx="2851">
                  <c:v>66.583299999999994</c:v>
                </c:pt>
                <c:pt idx="2852">
                  <c:v>66.583299999999994</c:v>
                </c:pt>
                <c:pt idx="2853">
                  <c:v>66.583299999999994</c:v>
                </c:pt>
                <c:pt idx="2854">
                  <c:v>66.583299999999994</c:v>
                </c:pt>
                <c:pt idx="2855">
                  <c:v>66.583299999999994</c:v>
                </c:pt>
                <c:pt idx="2856">
                  <c:v>66.583299999999994</c:v>
                </c:pt>
                <c:pt idx="2857">
                  <c:v>66.583299999999994</c:v>
                </c:pt>
                <c:pt idx="2858">
                  <c:v>66.583299999999994</c:v>
                </c:pt>
                <c:pt idx="2859">
                  <c:v>66.583299999999994</c:v>
                </c:pt>
                <c:pt idx="2860">
                  <c:v>66.583299999999994</c:v>
                </c:pt>
                <c:pt idx="2861">
                  <c:v>66.583299999999994</c:v>
                </c:pt>
                <c:pt idx="2862">
                  <c:v>66.583299999999994</c:v>
                </c:pt>
                <c:pt idx="2863">
                  <c:v>66.583299999999994</c:v>
                </c:pt>
                <c:pt idx="2864">
                  <c:v>66.583299999999994</c:v>
                </c:pt>
                <c:pt idx="2865">
                  <c:v>66.583299999999994</c:v>
                </c:pt>
                <c:pt idx="2866">
                  <c:v>66.583299999999994</c:v>
                </c:pt>
                <c:pt idx="2867">
                  <c:v>66.583299999999994</c:v>
                </c:pt>
                <c:pt idx="2868">
                  <c:v>66.583299999999994</c:v>
                </c:pt>
                <c:pt idx="2869">
                  <c:v>66.583299999999994</c:v>
                </c:pt>
                <c:pt idx="2870">
                  <c:v>66.583299999999994</c:v>
                </c:pt>
                <c:pt idx="2871">
                  <c:v>66.583299999999994</c:v>
                </c:pt>
                <c:pt idx="2872">
                  <c:v>66.583299999999994</c:v>
                </c:pt>
                <c:pt idx="2873">
                  <c:v>66.583299999999994</c:v>
                </c:pt>
                <c:pt idx="2874">
                  <c:v>66.583299999999994</c:v>
                </c:pt>
                <c:pt idx="2875">
                  <c:v>66.583299999999994</c:v>
                </c:pt>
                <c:pt idx="2876">
                  <c:v>66.583299999999994</c:v>
                </c:pt>
                <c:pt idx="2877">
                  <c:v>66.583299999999994</c:v>
                </c:pt>
                <c:pt idx="2878">
                  <c:v>66.583299999999994</c:v>
                </c:pt>
                <c:pt idx="2879">
                  <c:v>66.583299999999994</c:v>
                </c:pt>
                <c:pt idx="2880">
                  <c:v>66.583299999999994</c:v>
                </c:pt>
                <c:pt idx="2881">
                  <c:v>66.583299999999994</c:v>
                </c:pt>
                <c:pt idx="2882">
                  <c:v>66.583299999999994</c:v>
                </c:pt>
                <c:pt idx="2883">
                  <c:v>66.583299999999994</c:v>
                </c:pt>
                <c:pt idx="2884">
                  <c:v>66.583299999999994</c:v>
                </c:pt>
                <c:pt idx="2885">
                  <c:v>66.583299999999994</c:v>
                </c:pt>
                <c:pt idx="2886">
                  <c:v>66.583299999999994</c:v>
                </c:pt>
                <c:pt idx="2887">
                  <c:v>66.583299999999994</c:v>
                </c:pt>
                <c:pt idx="2888">
                  <c:v>66.583299999999994</c:v>
                </c:pt>
                <c:pt idx="2889">
                  <c:v>66.583299999999994</c:v>
                </c:pt>
                <c:pt idx="2890">
                  <c:v>66.583299999999994</c:v>
                </c:pt>
                <c:pt idx="2891">
                  <c:v>66.583299999999994</c:v>
                </c:pt>
                <c:pt idx="2892">
                  <c:v>66.583299999999994</c:v>
                </c:pt>
                <c:pt idx="2893">
                  <c:v>66.583299999999994</c:v>
                </c:pt>
                <c:pt idx="2894">
                  <c:v>66.583299999999994</c:v>
                </c:pt>
                <c:pt idx="2895">
                  <c:v>66.583299999999994</c:v>
                </c:pt>
                <c:pt idx="2896">
                  <c:v>66.583299999999994</c:v>
                </c:pt>
                <c:pt idx="2897">
                  <c:v>66.583299999999994</c:v>
                </c:pt>
                <c:pt idx="2898">
                  <c:v>66.583299999999994</c:v>
                </c:pt>
                <c:pt idx="2899">
                  <c:v>66.583299999999994</c:v>
                </c:pt>
                <c:pt idx="2900">
                  <c:v>66.583299999999994</c:v>
                </c:pt>
                <c:pt idx="2901">
                  <c:v>66.583299999999994</c:v>
                </c:pt>
                <c:pt idx="2902">
                  <c:v>66.583299999999994</c:v>
                </c:pt>
                <c:pt idx="2903">
                  <c:v>66.583299999999994</c:v>
                </c:pt>
                <c:pt idx="2904">
                  <c:v>66.583299999999994</c:v>
                </c:pt>
                <c:pt idx="2905">
                  <c:v>66.583299999999994</c:v>
                </c:pt>
                <c:pt idx="2906">
                  <c:v>66.583299999999994</c:v>
                </c:pt>
                <c:pt idx="2907">
                  <c:v>66.583299999999994</c:v>
                </c:pt>
                <c:pt idx="2908">
                  <c:v>66.583299999999994</c:v>
                </c:pt>
                <c:pt idx="2909">
                  <c:v>66.583299999999994</c:v>
                </c:pt>
                <c:pt idx="2910">
                  <c:v>66.583299999999994</c:v>
                </c:pt>
                <c:pt idx="2911">
                  <c:v>66.583299999999994</c:v>
                </c:pt>
                <c:pt idx="2912">
                  <c:v>66.583299999999994</c:v>
                </c:pt>
                <c:pt idx="2913">
                  <c:v>66.583299999999994</c:v>
                </c:pt>
                <c:pt idx="2914">
                  <c:v>66.583299999999994</c:v>
                </c:pt>
                <c:pt idx="2915">
                  <c:v>66.583299999999994</c:v>
                </c:pt>
                <c:pt idx="2916">
                  <c:v>66.583299999999994</c:v>
                </c:pt>
                <c:pt idx="2917">
                  <c:v>66.583299999999994</c:v>
                </c:pt>
                <c:pt idx="2918">
                  <c:v>66.583299999999994</c:v>
                </c:pt>
                <c:pt idx="2919">
                  <c:v>66.583299999999994</c:v>
                </c:pt>
                <c:pt idx="2920">
                  <c:v>66.583299999999994</c:v>
                </c:pt>
                <c:pt idx="2921">
                  <c:v>66.583299999999994</c:v>
                </c:pt>
                <c:pt idx="2922">
                  <c:v>66.583299999999994</c:v>
                </c:pt>
                <c:pt idx="2923">
                  <c:v>66.583299999999994</c:v>
                </c:pt>
                <c:pt idx="2924">
                  <c:v>66.583299999999994</c:v>
                </c:pt>
                <c:pt idx="2925">
                  <c:v>66.583299999999994</c:v>
                </c:pt>
                <c:pt idx="2926">
                  <c:v>66.583299999999994</c:v>
                </c:pt>
                <c:pt idx="2927">
                  <c:v>66.583299999999994</c:v>
                </c:pt>
                <c:pt idx="2928">
                  <c:v>66.583299999999994</c:v>
                </c:pt>
                <c:pt idx="2929">
                  <c:v>66.583299999999994</c:v>
                </c:pt>
                <c:pt idx="2930">
                  <c:v>66.583299999999994</c:v>
                </c:pt>
                <c:pt idx="2931">
                  <c:v>66.583299999999994</c:v>
                </c:pt>
                <c:pt idx="2932">
                  <c:v>66.583299999999994</c:v>
                </c:pt>
                <c:pt idx="2933">
                  <c:v>66.583299999999994</c:v>
                </c:pt>
                <c:pt idx="2934">
                  <c:v>66.583299999999994</c:v>
                </c:pt>
                <c:pt idx="2935">
                  <c:v>66.583299999999994</c:v>
                </c:pt>
                <c:pt idx="2936">
                  <c:v>66.583299999999994</c:v>
                </c:pt>
                <c:pt idx="2937">
                  <c:v>66.583299999999994</c:v>
                </c:pt>
                <c:pt idx="2938">
                  <c:v>66.583299999999994</c:v>
                </c:pt>
                <c:pt idx="2939">
                  <c:v>66.583299999999994</c:v>
                </c:pt>
                <c:pt idx="2940">
                  <c:v>66.583299999999994</c:v>
                </c:pt>
                <c:pt idx="2941">
                  <c:v>66.583299999999994</c:v>
                </c:pt>
                <c:pt idx="2942">
                  <c:v>66.583299999999994</c:v>
                </c:pt>
                <c:pt idx="2943">
                  <c:v>66.583299999999994</c:v>
                </c:pt>
                <c:pt idx="2944">
                  <c:v>66.583299999999994</c:v>
                </c:pt>
                <c:pt idx="2945">
                  <c:v>66.583299999999994</c:v>
                </c:pt>
                <c:pt idx="2946">
                  <c:v>66.583299999999994</c:v>
                </c:pt>
                <c:pt idx="2947">
                  <c:v>66.583299999999994</c:v>
                </c:pt>
                <c:pt idx="2948">
                  <c:v>66.583299999999994</c:v>
                </c:pt>
                <c:pt idx="2949">
                  <c:v>66.583299999999994</c:v>
                </c:pt>
                <c:pt idx="2950">
                  <c:v>66.583299999999994</c:v>
                </c:pt>
                <c:pt idx="2951">
                  <c:v>66.583299999999994</c:v>
                </c:pt>
                <c:pt idx="2952">
                  <c:v>66.583299999999994</c:v>
                </c:pt>
                <c:pt idx="2953">
                  <c:v>66.583299999999994</c:v>
                </c:pt>
                <c:pt idx="2954">
                  <c:v>66.583299999999994</c:v>
                </c:pt>
                <c:pt idx="2955">
                  <c:v>66.583299999999994</c:v>
                </c:pt>
                <c:pt idx="2956">
                  <c:v>66.583299999999994</c:v>
                </c:pt>
                <c:pt idx="2957">
                  <c:v>66.583299999999994</c:v>
                </c:pt>
                <c:pt idx="2958">
                  <c:v>66.583299999999994</c:v>
                </c:pt>
                <c:pt idx="2959">
                  <c:v>66.583299999999994</c:v>
                </c:pt>
                <c:pt idx="2960">
                  <c:v>66.583299999999994</c:v>
                </c:pt>
                <c:pt idx="2961">
                  <c:v>66.583299999999994</c:v>
                </c:pt>
                <c:pt idx="2962">
                  <c:v>66.583299999999994</c:v>
                </c:pt>
                <c:pt idx="2963">
                  <c:v>66.583299999999994</c:v>
                </c:pt>
                <c:pt idx="2964">
                  <c:v>66.583299999999994</c:v>
                </c:pt>
                <c:pt idx="2965">
                  <c:v>66.583299999999994</c:v>
                </c:pt>
                <c:pt idx="2966">
                  <c:v>66.583299999999994</c:v>
                </c:pt>
                <c:pt idx="2967">
                  <c:v>66.583299999999994</c:v>
                </c:pt>
                <c:pt idx="2968">
                  <c:v>66.583299999999994</c:v>
                </c:pt>
                <c:pt idx="2969">
                  <c:v>66.583299999999994</c:v>
                </c:pt>
                <c:pt idx="2970">
                  <c:v>66.583299999999994</c:v>
                </c:pt>
                <c:pt idx="2971">
                  <c:v>66.583299999999994</c:v>
                </c:pt>
                <c:pt idx="2972">
                  <c:v>66.583299999999994</c:v>
                </c:pt>
                <c:pt idx="2973">
                  <c:v>66.583299999999994</c:v>
                </c:pt>
                <c:pt idx="2974">
                  <c:v>66.583299999999994</c:v>
                </c:pt>
                <c:pt idx="2975">
                  <c:v>66.583299999999994</c:v>
                </c:pt>
                <c:pt idx="2976">
                  <c:v>66.583299999999994</c:v>
                </c:pt>
                <c:pt idx="2977">
                  <c:v>66.583299999999994</c:v>
                </c:pt>
                <c:pt idx="2978">
                  <c:v>66.583299999999994</c:v>
                </c:pt>
                <c:pt idx="2979">
                  <c:v>66.583299999999994</c:v>
                </c:pt>
                <c:pt idx="2980">
                  <c:v>66.583299999999994</c:v>
                </c:pt>
                <c:pt idx="2981">
                  <c:v>66.583299999999994</c:v>
                </c:pt>
                <c:pt idx="2982">
                  <c:v>66.583299999999994</c:v>
                </c:pt>
                <c:pt idx="2983">
                  <c:v>66.583299999999994</c:v>
                </c:pt>
                <c:pt idx="2984">
                  <c:v>66.583299999999994</c:v>
                </c:pt>
                <c:pt idx="2985">
                  <c:v>66.583299999999994</c:v>
                </c:pt>
                <c:pt idx="2986">
                  <c:v>66.583299999999994</c:v>
                </c:pt>
                <c:pt idx="2987">
                  <c:v>66.583299999999994</c:v>
                </c:pt>
                <c:pt idx="2988">
                  <c:v>66.583299999999994</c:v>
                </c:pt>
                <c:pt idx="2989">
                  <c:v>66.583299999999994</c:v>
                </c:pt>
                <c:pt idx="2990">
                  <c:v>66.583299999999994</c:v>
                </c:pt>
                <c:pt idx="2991">
                  <c:v>66.583299999999994</c:v>
                </c:pt>
                <c:pt idx="2992">
                  <c:v>66.583299999999994</c:v>
                </c:pt>
                <c:pt idx="2993">
                  <c:v>66.583299999999994</c:v>
                </c:pt>
                <c:pt idx="2994">
                  <c:v>66.583299999999994</c:v>
                </c:pt>
                <c:pt idx="2995">
                  <c:v>66.583299999999994</c:v>
                </c:pt>
                <c:pt idx="2996">
                  <c:v>66.583299999999994</c:v>
                </c:pt>
                <c:pt idx="2997">
                  <c:v>66.583299999999994</c:v>
                </c:pt>
                <c:pt idx="2998">
                  <c:v>66.583299999999994</c:v>
                </c:pt>
                <c:pt idx="2999">
                  <c:v>66.583299999999994</c:v>
                </c:pt>
                <c:pt idx="3000">
                  <c:v>66.583299999999994</c:v>
                </c:pt>
                <c:pt idx="3001">
                  <c:v>66.583299999999994</c:v>
                </c:pt>
                <c:pt idx="3002">
                  <c:v>66.583299999999994</c:v>
                </c:pt>
                <c:pt idx="3003">
                  <c:v>66.583299999999994</c:v>
                </c:pt>
                <c:pt idx="3004">
                  <c:v>66.583299999999994</c:v>
                </c:pt>
                <c:pt idx="3005">
                  <c:v>66.583299999999994</c:v>
                </c:pt>
                <c:pt idx="3006">
                  <c:v>66.583299999999994</c:v>
                </c:pt>
                <c:pt idx="3007">
                  <c:v>66.583299999999994</c:v>
                </c:pt>
                <c:pt idx="3008">
                  <c:v>66.583299999999994</c:v>
                </c:pt>
                <c:pt idx="3009">
                  <c:v>66.583299999999994</c:v>
                </c:pt>
                <c:pt idx="3010">
                  <c:v>66.583299999999994</c:v>
                </c:pt>
                <c:pt idx="3011">
                  <c:v>66.583299999999994</c:v>
                </c:pt>
                <c:pt idx="3012">
                  <c:v>66.583299999999994</c:v>
                </c:pt>
                <c:pt idx="3013">
                  <c:v>66.583299999999994</c:v>
                </c:pt>
                <c:pt idx="3014">
                  <c:v>66.583299999999994</c:v>
                </c:pt>
                <c:pt idx="3015">
                  <c:v>66.583299999999994</c:v>
                </c:pt>
                <c:pt idx="3016">
                  <c:v>66.583299999999994</c:v>
                </c:pt>
                <c:pt idx="3017">
                  <c:v>66.583299999999994</c:v>
                </c:pt>
                <c:pt idx="3018">
                  <c:v>66.583299999999994</c:v>
                </c:pt>
                <c:pt idx="3019">
                  <c:v>66.583299999999994</c:v>
                </c:pt>
                <c:pt idx="3020">
                  <c:v>66.583299999999994</c:v>
                </c:pt>
                <c:pt idx="3021">
                  <c:v>66.583299999999994</c:v>
                </c:pt>
                <c:pt idx="3022">
                  <c:v>66.583299999999994</c:v>
                </c:pt>
                <c:pt idx="3023">
                  <c:v>66.583299999999994</c:v>
                </c:pt>
                <c:pt idx="3024">
                  <c:v>66.583299999999994</c:v>
                </c:pt>
                <c:pt idx="3025">
                  <c:v>66.583299999999994</c:v>
                </c:pt>
                <c:pt idx="3026">
                  <c:v>66.583299999999994</c:v>
                </c:pt>
                <c:pt idx="3027">
                  <c:v>66.583299999999994</c:v>
                </c:pt>
                <c:pt idx="3028">
                  <c:v>66.583299999999994</c:v>
                </c:pt>
                <c:pt idx="3029">
                  <c:v>66.583299999999994</c:v>
                </c:pt>
                <c:pt idx="3030">
                  <c:v>66.583299999999994</c:v>
                </c:pt>
                <c:pt idx="3031">
                  <c:v>66.583299999999994</c:v>
                </c:pt>
                <c:pt idx="3032">
                  <c:v>66.583299999999994</c:v>
                </c:pt>
                <c:pt idx="3033">
                  <c:v>66.583299999999994</c:v>
                </c:pt>
                <c:pt idx="3034">
                  <c:v>66.583299999999994</c:v>
                </c:pt>
                <c:pt idx="3035">
                  <c:v>66.583299999999994</c:v>
                </c:pt>
                <c:pt idx="3036">
                  <c:v>66.583299999999994</c:v>
                </c:pt>
                <c:pt idx="3037">
                  <c:v>66.583299999999994</c:v>
                </c:pt>
                <c:pt idx="3038">
                  <c:v>66.583299999999994</c:v>
                </c:pt>
                <c:pt idx="3039">
                  <c:v>66.583299999999994</c:v>
                </c:pt>
                <c:pt idx="3040">
                  <c:v>66.583299999999994</c:v>
                </c:pt>
                <c:pt idx="3041">
                  <c:v>66.583299999999994</c:v>
                </c:pt>
                <c:pt idx="3042">
                  <c:v>66.583299999999994</c:v>
                </c:pt>
                <c:pt idx="3043">
                  <c:v>66.583299999999994</c:v>
                </c:pt>
                <c:pt idx="3044">
                  <c:v>66.583299999999994</c:v>
                </c:pt>
                <c:pt idx="3045">
                  <c:v>66.583299999999994</c:v>
                </c:pt>
                <c:pt idx="3046">
                  <c:v>66.583299999999994</c:v>
                </c:pt>
                <c:pt idx="3047">
                  <c:v>66.583299999999994</c:v>
                </c:pt>
                <c:pt idx="3048">
                  <c:v>66.583299999999994</c:v>
                </c:pt>
                <c:pt idx="3049">
                  <c:v>66.583299999999994</c:v>
                </c:pt>
                <c:pt idx="3050">
                  <c:v>66.583299999999994</c:v>
                </c:pt>
                <c:pt idx="3051">
                  <c:v>66.583299999999994</c:v>
                </c:pt>
                <c:pt idx="3052">
                  <c:v>66.583299999999994</c:v>
                </c:pt>
                <c:pt idx="3053">
                  <c:v>66.583299999999994</c:v>
                </c:pt>
                <c:pt idx="3054">
                  <c:v>66.583299999999994</c:v>
                </c:pt>
                <c:pt idx="3055">
                  <c:v>66.583299999999994</c:v>
                </c:pt>
                <c:pt idx="3056">
                  <c:v>66.583299999999994</c:v>
                </c:pt>
                <c:pt idx="3057">
                  <c:v>66.583299999999994</c:v>
                </c:pt>
                <c:pt idx="3058">
                  <c:v>66.583299999999994</c:v>
                </c:pt>
                <c:pt idx="3059">
                  <c:v>66.583299999999994</c:v>
                </c:pt>
                <c:pt idx="3060">
                  <c:v>66.583299999999994</c:v>
                </c:pt>
                <c:pt idx="3061">
                  <c:v>66.583299999999994</c:v>
                </c:pt>
                <c:pt idx="3062">
                  <c:v>66.583299999999994</c:v>
                </c:pt>
                <c:pt idx="3063">
                  <c:v>66.583299999999994</c:v>
                </c:pt>
                <c:pt idx="3064">
                  <c:v>66.583299999999994</c:v>
                </c:pt>
                <c:pt idx="3065">
                  <c:v>66.583299999999994</c:v>
                </c:pt>
                <c:pt idx="3066">
                  <c:v>66.583299999999994</c:v>
                </c:pt>
                <c:pt idx="3067">
                  <c:v>66.583299999999994</c:v>
                </c:pt>
                <c:pt idx="3068">
                  <c:v>66.583299999999994</c:v>
                </c:pt>
                <c:pt idx="3069">
                  <c:v>66.583299999999994</c:v>
                </c:pt>
                <c:pt idx="3070">
                  <c:v>66.583299999999994</c:v>
                </c:pt>
                <c:pt idx="3071">
                  <c:v>66.583299999999994</c:v>
                </c:pt>
                <c:pt idx="3072">
                  <c:v>66.583299999999994</c:v>
                </c:pt>
                <c:pt idx="3073">
                  <c:v>66.583299999999994</c:v>
                </c:pt>
                <c:pt idx="3074">
                  <c:v>66.583299999999994</c:v>
                </c:pt>
                <c:pt idx="3075">
                  <c:v>66.583299999999994</c:v>
                </c:pt>
                <c:pt idx="3076">
                  <c:v>66.583299999999994</c:v>
                </c:pt>
                <c:pt idx="3077">
                  <c:v>66.583299999999994</c:v>
                </c:pt>
                <c:pt idx="3078">
                  <c:v>66.583299999999994</c:v>
                </c:pt>
                <c:pt idx="3079">
                  <c:v>66.583299999999994</c:v>
                </c:pt>
                <c:pt idx="3080">
                  <c:v>66.583299999999994</c:v>
                </c:pt>
                <c:pt idx="3081">
                  <c:v>66.583299999999994</c:v>
                </c:pt>
                <c:pt idx="3082">
                  <c:v>66.583299999999994</c:v>
                </c:pt>
                <c:pt idx="3083">
                  <c:v>66.583299999999994</c:v>
                </c:pt>
                <c:pt idx="3084">
                  <c:v>66.583299999999994</c:v>
                </c:pt>
                <c:pt idx="3085">
                  <c:v>66.583299999999994</c:v>
                </c:pt>
                <c:pt idx="3086">
                  <c:v>66.583299999999994</c:v>
                </c:pt>
                <c:pt idx="3087">
                  <c:v>66.583299999999994</c:v>
                </c:pt>
                <c:pt idx="3088">
                  <c:v>66.583299999999994</c:v>
                </c:pt>
                <c:pt idx="3089">
                  <c:v>66.583299999999994</c:v>
                </c:pt>
                <c:pt idx="3090">
                  <c:v>66.583299999999994</c:v>
                </c:pt>
                <c:pt idx="3091">
                  <c:v>66.583299999999994</c:v>
                </c:pt>
                <c:pt idx="3092">
                  <c:v>66.583299999999994</c:v>
                </c:pt>
                <c:pt idx="3093">
                  <c:v>66.583299999999994</c:v>
                </c:pt>
                <c:pt idx="3094">
                  <c:v>66.583299999999994</c:v>
                </c:pt>
                <c:pt idx="3095">
                  <c:v>66.583299999999994</c:v>
                </c:pt>
                <c:pt idx="3096">
                  <c:v>66.583299999999994</c:v>
                </c:pt>
                <c:pt idx="3097">
                  <c:v>66.583299999999994</c:v>
                </c:pt>
                <c:pt idx="3098">
                  <c:v>66.583299999999994</c:v>
                </c:pt>
                <c:pt idx="3099">
                  <c:v>66.583299999999994</c:v>
                </c:pt>
                <c:pt idx="3100">
                  <c:v>66.583299999999994</c:v>
                </c:pt>
                <c:pt idx="3101">
                  <c:v>66.583299999999994</c:v>
                </c:pt>
                <c:pt idx="3102">
                  <c:v>66.583299999999994</c:v>
                </c:pt>
                <c:pt idx="3103">
                  <c:v>66.583299999999994</c:v>
                </c:pt>
                <c:pt idx="3104">
                  <c:v>66.583299999999994</c:v>
                </c:pt>
                <c:pt idx="3105">
                  <c:v>66.583299999999994</c:v>
                </c:pt>
                <c:pt idx="3106">
                  <c:v>66.583299999999994</c:v>
                </c:pt>
                <c:pt idx="3107">
                  <c:v>66.583299999999994</c:v>
                </c:pt>
                <c:pt idx="3108">
                  <c:v>66.583299999999994</c:v>
                </c:pt>
                <c:pt idx="3109">
                  <c:v>66.583299999999994</c:v>
                </c:pt>
                <c:pt idx="3110">
                  <c:v>66.583299999999994</c:v>
                </c:pt>
                <c:pt idx="3111">
                  <c:v>66.583299999999994</c:v>
                </c:pt>
                <c:pt idx="3112">
                  <c:v>66.583299999999994</c:v>
                </c:pt>
                <c:pt idx="3113">
                  <c:v>66.583299999999994</c:v>
                </c:pt>
                <c:pt idx="3114">
                  <c:v>66.583299999999994</c:v>
                </c:pt>
                <c:pt idx="3115">
                  <c:v>66.583299999999994</c:v>
                </c:pt>
                <c:pt idx="3116">
                  <c:v>66.583299999999994</c:v>
                </c:pt>
                <c:pt idx="3117">
                  <c:v>66.583299999999994</c:v>
                </c:pt>
                <c:pt idx="3118">
                  <c:v>66.583299999999994</c:v>
                </c:pt>
                <c:pt idx="3119">
                  <c:v>66.583299999999994</c:v>
                </c:pt>
                <c:pt idx="3120">
                  <c:v>66.583299999999994</c:v>
                </c:pt>
                <c:pt idx="3121">
                  <c:v>66.583299999999994</c:v>
                </c:pt>
                <c:pt idx="3122">
                  <c:v>66.583299999999994</c:v>
                </c:pt>
                <c:pt idx="3123">
                  <c:v>66.583299999999994</c:v>
                </c:pt>
                <c:pt idx="3124">
                  <c:v>66.583299999999994</c:v>
                </c:pt>
                <c:pt idx="3125">
                  <c:v>66.583299999999994</c:v>
                </c:pt>
                <c:pt idx="3126">
                  <c:v>66.583299999999994</c:v>
                </c:pt>
                <c:pt idx="3127">
                  <c:v>66.583299999999994</c:v>
                </c:pt>
                <c:pt idx="3128">
                  <c:v>66.583299999999994</c:v>
                </c:pt>
                <c:pt idx="3129">
                  <c:v>66.583299999999994</c:v>
                </c:pt>
                <c:pt idx="3130">
                  <c:v>66.583299999999994</c:v>
                </c:pt>
                <c:pt idx="3131">
                  <c:v>66.583299999999994</c:v>
                </c:pt>
                <c:pt idx="3132">
                  <c:v>66.583299999999994</c:v>
                </c:pt>
                <c:pt idx="3133">
                  <c:v>66.583299999999994</c:v>
                </c:pt>
                <c:pt idx="3134">
                  <c:v>66.583299999999994</c:v>
                </c:pt>
                <c:pt idx="3135">
                  <c:v>66.583299999999994</c:v>
                </c:pt>
                <c:pt idx="3136">
                  <c:v>66.583299999999994</c:v>
                </c:pt>
                <c:pt idx="3137">
                  <c:v>66.583299999999994</c:v>
                </c:pt>
                <c:pt idx="3138">
                  <c:v>66.583299999999994</c:v>
                </c:pt>
                <c:pt idx="3139">
                  <c:v>66.583299999999994</c:v>
                </c:pt>
                <c:pt idx="3140">
                  <c:v>66.583299999999994</c:v>
                </c:pt>
                <c:pt idx="3141">
                  <c:v>66.583299999999994</c:v>
                </c:pt>
                <c:pt idx="3142">
                  <c:v>66.583299999999994</c:v>
                </c:pt>
                <c:pt idx="3143">
                  <c:v>66.583299999999994</c:v>
                </c:pt>
                <c:pt idx="3144">
                  <c:v>66.583299999999994</c:v>
                </c:pt>
                <c:pt idx="3145">
                  <c:v>66.583299999999994</c:v>
                </c:pt>
                <c:pt idx="3146">
                  <c:v>66.583299999999994</c:v>
                </c:pt>
                <c:pt idx="3147">
                  <c:v>66.583299999999994</c:v>
                </c:pt>
                <c:pt idx="3148">
                  <c:v>66.583299999999994</c:v>
                </c:pt>
                <c:pt idx="3149">
                  <c:v>66.583299999999994</c:v>
                </c:pt>
                <c:pt idx="3150">
                  <c:v>66.583299999999994</c:v>
                </c:pt>
                <c:pt idx="3151">
                  <c:v>66.583299999999994</c:v>
                </c:pt>
                <c:pt idx="3152">
                  <c:v>66.583299999999994</c:v>
                </c:pt>
                <c:pt idx="3153">
                  <c:v>66.583299999999994</c:v>
                </c:pt>
                <c:pt idx="3154">
                  <c:v>66.583299999999994</c:v>
                </c:pt>
                <c:pt idx="3155">
                  <c:v>66.583299999999994</c:v>
                </c:pt>
                <c:pt idx="3156">
                  <c:v>66.583299999999994</c:v>
                </c:pt>
                <c:pt idx="3157">
                  <c:v>66.583299999999994</c:v>
                </c:pt>
                <c:pt idx="3158">
                  <c:v>66.583299999999994</c:v>
                </c:pt>
                <c:pt idx="3159">
                  <c:v>66.583299999999994</c:v>
                </c:pt>
                <c:pt idx="3160">
                  <c:v>66.583299999999994</c:v>
                </c:pt>
                <c:pt idx="3161">
                  <c:v>66.583299999999994</c:v>
                </c:pt>
                <c:pt idx="3162">
                  <c:v>66.583299999999994</c:v>
                </c:pt>
                <c:pt idx="3163">
                  <c:v>66.583299999999994</c:v>
                </c:pt>
                <c:pt idx="3164">
                  <c:v>66.583299999999994</c:v>
                </c:pt>
                <c:pt idx="3165">
                  <c:v>66.583299999999994</c:v>
                </c:pt>
                <c:pt idx="3166">
                  <c:v>66.583299999999994</c:v>
                </c:pt>
                <c:pt idx="3167">
                  <c:v>66.583299999999994</c:v>
                </c:pt>
                <c:pt idx="3168">
                  <c:v>66.583299999999994</c:v>
                </c:pt>
                <c:pt idx="3169">
                  <c:v>66.583299999999994</c:v>
                </c:pt>
                <c:pt idx="3170">
                  <c:v>66.583299999999994</c:v>
                </c:pt>
                <c:pt idx="3171">
                  <c:v>66.583299999999994</c:v>
                </c:pt>
                <c:pt idx="3172">
                  <c:v>66.583299999999994</c:v>
                </c:pt>
                <c:pt idx="3173">
                  <c:v>66.583299999999994</c:v>
                </c:pt>
                <c:pt idx="3174">
                  <c:v>66.583299999999994</c:v>
                </c:pt>
                <c:pt idx="3175">
                  <c:v>66.583299999999994</c:v>
                </c:pt>
                <c:pt idx="3176">
                  <c:v>66.583299999999994</c:v>
                </c:pt>
                <c:pt idx="3177">
                  <c:v>66.583299999999994</c:v>
                </c:pt>
                <c:pt idx="3178">
                  <c:v>66.583299999999994</c:v>
                </c:pt>
                <c:pt idx="3179">
                  <c:v>66.583299999999994</c:v>
                </c:pt>
                <c:pt idx="3180">
                  <c:v>66.583299999999994</c:v>
                </c:pt>
                <c:pt idx="3181">
                  <c:v>66.583299999999994</c:v>
                </c:pt>
                <c:pt idx="3182">
                  <c:v>66.583299999999994</c:v>
                </c:pt>
                <c:pt idx="3183">
                  <c:v>66.583299999999994</c:v>
                </c:pt>
                <c:pt idx="3184">
                  <c:v>66.583299999999994</c:v>
                </c:pt>
                <c:pt idx="3185">
                  <c:v>66.583299999999994</c:v>
                </c:pt>
                <c:pt idx="3186">
                  <c:v>66.583299999999994</c:v>
                </c:pt>
                <c:pt idx="3187">
                  <c:v>66.583299999999994</c:v>
                </c:pt>
                <c:pt idx="3188">
                  <c:v>66.583299999999994</c:v>
                </c:pt>
                <c:pt idx="3189">
                  <c:v>66.583299999999994</c:v>
                </c:pt>
                <c:pt idx="3190">
                  <c:v>66.583299999999994</c:v>
                </c:pt>
                <c:pt idx="3191">
                  <c:v>66.583299999999994</c:v>
                </c:pt>
                <c:pt idx="3192">
                  <c:v>67</c:v>
                </c:pt>
                <c:pt idx="3193">
                  <c:v>67</c:v>
                </c:pt>
                <c:pt idx="3194">
                  <c:v>67</c:v>
                </c:pt>
                <c:pt idx="3195">
                  <c:v>67</c:v>
                </c:pt>
                <c:pt idx="3196">
                  <c:v>67</c:v>
                </c:pt>
                <c:pt idx="3197">
                  <c:v>67</c:v>
                </c:pt>
                <c:pt idx="3198">
                  <c:v>67</c:v>
                </c:pt>
                <c:pt idx="3199">
                  <c:v>67</c:v>
                </c:pt>
                <c:pt idx="3200">
                  <c:v>67</c:v>
                </c:pt>
                <c:pt idx="3201">
                  <c:v>67</c:v>
                </c:pt>
                <c:pt idx="3202">
                  <c:v>67</c:v>
                </c:pt>
                <c:pt idx="3203">
                  <c:v>67</c:v>
                </c:pt>
                <c:pt idx="3204">
                  <c:v>67</c:v>
                </c:pt>
                <c:pt idx="3205">
                  <c:v>67</c:v>
                </c:pt>
                <c:pt idx="3206">
                  <c:v>67</c:v>
                </c:pt>
                <c:pt idx="3207">
                  <c:v>67</c:v>
                </c:pt>
                <c:pt idx="3208">
                  <c:v>67</c:v>
                </c:pt>
                <c:pt idx="3209">
                  <c:v>67</c:v>
                </c:pt>
                <c:pt idx="3210">
                  <c:v>67</c:v>
                </c:pt>
                <c:pt idx="3211">
                  <c:v>67</c:v>
                </c:pt>
                <c:pt idx="3212">
                  <c:v>67</c:v>
                </c:pt>
                <c:pt idx="3213">
                  <c:v>67</c:v>
                </c:pt>
                <c:pt idx="3214">
                  <c:v>67</c:v>
                </c:pt>
                <c:pt idx="3215">
                  <c:v>67</c:v>
                </c:pt>
                <c:pt idx="3216">
                  <c:v>67</c:v>
                </c:pt>
                <c:pt idx="3217">
                  <c:v>67</c:v>
                </c:pt>
                <c:pt idx="3218">
                  <c:v>67</c:v>
                </c:pt>
                <c:pt idx="3219">
                  <c:v>67</c:v>
                </c:pt>
                <c:pt idx="3220">
                  <c:v>67</c:v>
                </c:pt>
                <c:pt idx="3221">
                  <c:v>67</c:v>
                </c:pt>
                <c:pt idx="3222">
                  <c:v>67</c:v>
                </c:pt>
                <c:pt idx="3223">
                  <c:v>67</c:v>
                </c:pt>
                <c:pt idx="3224">
                  <c:v>67</c:v>
                </c:pt>
                <c:pt idx="3225">
                  <c:v>67</c:v>
                </c:pt>
                <c:pt idx="3226">
                  <c:v>67</c:v>
                </c:pt>
                <c:pt idx="3227">
                  <c:v>67</c:v>
                </c:pt>
                <c:pt idx="3228">
                  <c:v>67</c:v>
                </c:pt>
                <c:pt idx="3229">
                  <c:v>67</c:v>
                </c:pt>
                <c:pt idx="3230">
                  <c:v>67</c:v>
                </c:pt>
                <c:pt idx="3231">
                  <c:v>67</c:v>
                </c:pt>
                <c:pt idx="3232">
                  <c:v>67</c:v>
                </c:pt>
                <c:pt idx="3233">
                  <c:v>67</c:v>
                </c:pt>
                <c:pt idx="3234">
                  <c:v>67</c:v>
                </c:pt>
                <c:pt idx="3235">
                  <c:v>67</c:v>
                </c:pt>
                <c:pt idx="3236">
                  <c:v>67</c:v>
                </c:pt>
                <c:pt idx="3237">
                  <c:v>67</c:v>
                </c:pt>
                <c:pt idx="3238">
                  <c:v>67</c:v>
                </c:pt>
                <c:pt idx="3239">
                  <c:v>67</c:v>
                </c:pt>
                <c:pt idx="3240">
                  <c:v>67</c:v>
                </c:pt>
                <c:pt idx="3241">
                  <c:v>67</c:v>
                </c:pt>
                <c:pt idx="3242">
                  <c:v>67</c:v>
                </c:pt>
                <c:pt idx="3243">
                  <c:v>67</c:v>
                </c:pt>
                <c:pt idx="3244">
                  <c:v>67</c:v>
                </c:pt>
                <c:pt idx="3245">
                  <c:v>67</c:v>
                </c:pt>
                <c:pt idx="3246">
                  <c:v>67</c:v>
                </c:pt>
                <c:pt idx="3247">
                  <c:v>67</c:v>
                </c:pt>
                <c:pt idx="3248">
                  <c:v>67</c:v>
                </c:pt>
                <c:pt idx="3249">
                  <c:v>67</c:v>
                </c:pt>
                <c:pt idx="3250">
                  <c:v>67</c:v>
                </c:pt>
                <c:pt idx="3251">
                  <c:v>67</c:v>
                </c:pt>
                <c:pt idx="3252">
                  <c:v>67</c:v>
                </c:pt>
                <c:pt idx="3253">
                  <c:v>67</c:v>
                </c:pt>
                <c:pt idx="3254">
                  <c:v>67</c:v>
                </c:pt>
                <c:pt idx="3255">
                  <c:v>67</c:v>
                </c:pt>
                <c:pt idx="3256">
                  <c:v>67</c:v>
                </c:pt>
                <c:pt idx="3257">
                  <c:v>67</c:v>
                </c:pt>
                <c:pt idx="3258">
                  <c:v>67</c:v>
                </c:pt>
                <c:pt idx="3259">
                  <c:v>67</c:v>
                </c:pt>
                <c:pt idx="3260">
                  <c:v>67</c:v>
                </c:pt>
                <c:pt idx="3261">
                  <c:v>67</c:v>
                </c:pt>
                <c:pt idx="3262">
                  <c:v>67</c:v>
                </c:pt>
                <c:pt idx="3263">
                  <c:v>67</c:v>
                </c:pt>
                <c:pt idx="3264">
                  <c:v>67</c:v>
                </c:pt>
                <c:pt idx="3265">
                  <c:v>67</c:v>
                </c:pt>
                <c:pt idx="3266">
                  <c:v>67</c:v>
                </c:pt>
                <c:pt idx="3267">
                  <c:v>67</c:v>
                </c:pt>
                <c:pt idx="3268">
                  <c:v>67</c:v>
                </c:pt>
                <c:pt idx="3269">
                  <c:v>67</c:v>
                </c:pt>
                <c:pt idx="3270">
                  <c:v>67</c:v>
                </c:pt>
                <c:pt idx="3271">
                  <c:v>67</c:v>
                </c:pt>
                <c:pt idx="3272">
                  <c:v>67</c:v>
                </c:pt>
                <c:pt idx="3273">
                  <c:v>67</c:v>
                </c:pt>
                <c:pt idx="3274">
                  <c:v>67</c:v>
                </c:pt>
                <c:pt idx="3275">
                  <c:v>67</c:v>
                </c:pt>
                <c:pt idx="3276">
                  <c:v>67</c:v>
                </c:pt>
                <c:pt idx="3277">
                  <c:v>67</c:v>
                </c:pt>
                <c:pt idx="3278">
                  <c:v>67</c:v>
                </c:pt>
                <c:pt idx="3279">
                  <c:v>67</c:v>
                </c:pt>
                <c:pt idx="3280">
                  <c:v>67</c:v>
                </c:pt>
                <c:pt idx="3281">
                  <c:v>67</c:v>
                </c:pt>
                <c:pt idx="3282">
                  <c:v>67</c:v>
                </c:pt>
                <c:pt idx="3283">
                  <c:v>67</c:v>
                </c:pt>
                <c:pt idx="3284">
                  <c:v>67</c:v>
                </c:pt>
                <c:pt idx="3285">
                  <c:v>67</c:v>
                </c:pt>
                <c:pt idx="3286">
                  <c:v>67</c:v>
                </c:pt>
                <c:pt idx="3287">
                  <c:v>67</c:v>
                </c:pt>
                <c:pt idx="3288">
                  <c:v>67</c:v>
                </c:pt>
                <c:pt idx="3289">
                  <c:v>67</c:v>
                </c:pt>
                <c:pt idx="3290">
                  <c:v>67</c:v>
                </c:pt>
                <c:pt idx="3291">
                  <c:v>67</c:v>
                </c:pt>
                <c:pt idx="3292">
                  <c:v>67</c:v>
                </c:pt>
                <c:pt idx="3293">
                  <c:v>67</c:v>
                </c:pt>
                <c:pt idx="3294">
                  <c:v>67</c:v>
                </c:pt>
                <c:pt idx="3295">
                  <c:v>67</c:v>
                </c:pt>
                <c:pt idx="3296">
                  <c:v>67</c:v>
                </c:pt>
                <c:pt idx="3297">
                  <c:v>67</c:v>
                </c:pt>
                <c:pt idx="3298">
                  <c:v>67</c:v>
                </c:pt>
                <c:pt idx="3299">
                  <c:v>67</c:v>
                </c:pt>
                <c:pt idx="3300">
                  <c:v>67</c:v>
                </c:pt>
                <c:pt idx="3301">
                  <c:v>67</c:v>
                </c:pt>
                <c:pt idx="3302">
                  <c:v>67</c:v>
                </c:pt>
                <c:pt idx="3303">
                  <c:v>67</c:v>
                </c:pt>
                <c:pt idx="3304">
                  <c:v>67</c:v>
                </c:pt>
                <c:pt idx="3305">
                  <c:v>67</c:v>
                </c:pt>
                <c:pt idx="3306">
                  <c:v>67</c:v>
                </c:pt>
                <c:pt idx="3307">
                  <c:v>67</c:v>
                </c:pt>
                <c:pt idx="3308">
                  <c:v>67</c:v>
                </c:pt>
                <c:pt idx="3309">
                  <c:v>67</c:v>
                </c:pt>
                <c:pt idx="3310">
                  <c:v>67</c:v>
                </c:pt>
                <c:pt idx="3311">
                  <c:v>67</c:v>
                </c:pt>
                <c:pt idx="3312">
                  <c:v>67</c:v>
                </c:pt>
                <c:pt idx="3313">
                  <c:v>67</c:v>
                </c:pt>
                <c:pt idx="3314">
                  <c:v>67</c:v>
                </c:pt>
                <c:pt idx="3315">
                  <c:v>67</c:v>
                </c:pt>
                <c:pt idx="3316">
                  <c:v>67</c:v>
                </c:pt>
                <c:pt idx="3317">
                  <c:v>67</c:v>
                </c:pt>
                <c:pt idx="3318">
                  <c:v>67</c:v>
                </c:pt>
                <c:pt idx="3319">
                  <c:v>67</c:v>
                </c:pt>
                <c:pt idx="3320">
                  <c:v>67</c:v>
                </c:pt>
                <c:pt idx="3321">
                  <c:v>67</c:v>
                </c:pt>
                <c:pt idx="3322">
                  <c:v>67</c:v>
                </c:pt>
                <c:pt idx="3323">
                  <c:v>67</c:v>
                </c:pt>
                <c:pt idx="3324">
                  <c:v>67</c:v>
                </c:pt>
                <c:pt idx="3325">
                  <c:v>67</c:v>
                </c:pt>
                <c:pt idx="3326">
                  <c:v>67</c:v>
                </c:pt>
                <c:pt idx="3327">
                  <c:v>67</c:v>
                </c:pt>
                <c:pt idx="3328">
                  <c:v>67</c:v>
                </c:pt>
                <c:pt idx="3329">
                  <c:v>67</c:v>
                </c:pt>
                <c:pt idx="3330">
                  <c:v>67</c:v>
                </c:pt>
                <c:pt idx="3331">
                  <c:v>67</c:v>
                </c:pt>
                <c:pt idx="3332">
                  <c:v>67</c:v>
                </c:pt>
                <c:pt idx="3333">
                  <c:v>67</c:v>
                </c:pt>
                <c:pt idx="3334">
                  <c:v>67</c:v>
                </c:pt>
                <c:pt idx="3335">
                  <c:v>67</c:v>
                </c:pt>
                <c:pt idx="3336">
                  <c:v>67</c:v>
                </c:pt>
                <c:pt idx="3337">
                  <c:v>67</c:v>
                </c:pt>
                <c:pt idx="3338">
                  <c:v>67</c:v>
                </c:pt>
                <c:pt idx="3339">
                  <c:v>67</c:v>
                </c:pt>
                <c:pt idx="3340">
                  <c:v>67</c:v>
                </c:pt>
                <c:pt idx="3341">
                  <c:v>67</c:v>
                </c:pt>
                <c:pt idx="3342">
                  <c:v>67</c:v>
                </c:pt>
                <c:pt idx="3343">
                  <c:v>67</c:v>
                </c:pt>
                <c:pt idx="3344">
                  <c:v>67</c:v>
                </c:pt>
                <c:pt idx="3345">
                  <c:v>67</c:v>
                </c:pt>
                <c:pt idx="3346">
                  <c:v>67</c:v>
                </c:pt>
                <c:pt idx="3347">
                  <c:v>67</c:v>
                </c:pt>
                <c:pt idx="3348">
                  <c:v>67</c:v>
                </c:pt>
                <c:pt idx="3349">
                  <c:v>67</c:v>
                </c:pt>
                <c:pt idx="3350">
                  <c:v>67</c:v>
                </c:pt>
                <c:pt idx="3351">
                  <c:v>67</c:v>
                </c:pt>
                <c:pt idx="3352">
                  <c:v>67</c:v>
                </c:pt>
                <c:pt idx="3353">
                  <c:v>67</c:v>
                </c:pt>
                <c:pt idx="3354">
                  <c:v>67</c:v>
                </c:pt>
                <c:pt idx="3355">
                  <c:v>67</c:v>
                </c:pt>
                <c:pt idx="3356">
                  <c:v>67</c:v>
                </c:pt>
                <c:pt idx="3357">
                  <c:v>67</c:v>
                </c:pt>
                <c:pt idx="3358">
                  <c:v>67</c:v>
                </c:pt>
                <c:pt idx="3359">
                  <c:v>67</c:v>
                </c:pt>
                <c:pt idx="3360">
                  <c:v>67</c:v>
                </c:pt>
                <c:pt idx="3361">
                  <c:v>67</c:v>
                </c:pt>
                <c:pt idx="3362">
                  <c:v>67</c:v>
                </c:pt>
                <c:pt idx="3363">
                  <c:v>67</c:v>
                </c:pt>
                <c:pt idx="3364">
                  <c:v>67</c:v>
                </c:pt>
                <c:pt idx="3365">
                  <c:v>67</c:v>
                </c:pt>
                <c:pt idx="3366">
                  <c:v>67</c:v>
                </c:pt>
                <c:pt idx="3367">
                  <c:v>67</c:v>
                </c:pt>
                <c:pt idx="3368">
                  <c:v>67</c:v>
                </c:pt>
                <c:pt idx="3369">
                  <c:v>67</c:v>
                </c:pt>
                <c:pt idx="3370">
                  <c:v>67</c:v>
                </c:pt>
                <c:pt idx="3371">
                  <c:v>67</c:v>
                </c:pt>
                <c:pt idx="3372">
                  <c:v>67</c:v>
                </c:pt>
                <c:pt idx="3373">
                  <c:v>67</c:v>
                </c:pt>
                <c:pt idx="3374">
                  <c:v>67</c:v>
                </c:pt>
                <c:pt idx="3375">
                  <c:v>67</c:v>
                </c:pt>
                <c:pt idx="3376">
                  <c:v>67</c:v>
                </c:pt>
                <c:pt idx="3377">
                  <c:v>67</c:v>
                </c:pt>
                <c:pt idx="3378">
                  <c:v>67</c:v>
                </c:pt>
                <c:pt idx="3379">
                  <c:v>67</c:v>
                </c:pt>
                <c:pt idx="3380">
                  <c:v>67</c:v>
                </c:pt>
                <c:pt idx="3381">
                  <c:v>67</c:v>
                </c:pt>
                <c:pt idx="3382">
                  <c:v>67</c:v>
                </c:pt>
                <c:pt idx="3383">
                  <c:v>67</c:v>
                </c:pt>
                <c:pt idx="3384">
                  <c:v>67</c:v>
                </c:pt>
                <c:pt idx="3385">
                  <c:v>67</c:v>
                </c:pt>
                <c:pt idx="3386">
                  <c:v>67</c:v>
                </c:pt>
                <c:pt idx="3387">
                  <c:v>67</c:v>
                </c:pt>
                <c:pt idx="3388">
                  <c:v>67</c:v>
                </c:pt>
                <c:pt idx="3389">
                  <c:v>67</c:v>
                </c:pt>
                <c:pt idx="3390">
                  <c:v>67</c:v>
                </c:pt>
                <c:pt idx="3391">
                  <c:v>67</c:v>
                </c:pt>
                <c:pt idx="3392">
                  <c:v>67</c:v>
                </c:pt>
                <c:pt idx="3393">
                  <c:v>67</c:v>
                </c:pt>
                <c:pt idx="3394">
                  <c:v>67</c:v>
                </c:pt>
                <c:pt idx="3395">
                  <c:v>67</c:v>
                </c:pt>
                <c:pt idx="3396">
                  <c:v>67</c:v>
                </c:pt>
                <c:pt idx="3397">
                  <c:v>67</c:v>
                </c:pt>
                <c:pt idx="3398">
                  <c:v>67</c:v>
                </c:pt>
                <c:pt idx="3399">
                  <c:v>67</c:v>
                </c:pt>
                <c:pt idx="3400">
                  <c:v>67</c:v>
                </c:pt>
                <c:pt idx="3401">
                  <c:v>67</c:v>
                </c:pt>
                <c:pt idx="3402">
                  <c:v>67</c:v>
                </c:pt>
                <c:pt idx="3403">
                  <c:v>67</c:v>
                </c:pt>
                <c:pt idx="3404">
                  <c:v>67</c:v>
                </c:pt>
                <c:pt idx="3405">
                  <c:v>67</c:v>
                </c:pt>
                <c:pt idx="3406">
                  <c:v>67</c:v>
                </c:pt>
                <c:pt idx="3407">
                  <c:v>67</c:v>
                </c:pt>
                <c:pt idx="3408">
                  <c:v>67</c:v>
                </c:pt>
                <c:pt idx="3409">
                  <c:v>67</c:v>
                </c:pt>
                <c:pt idx="3410">
                  <c:v>67</c:v>
                </c:pt>
                <c:pt idx="3411">
                  <c:v>67</c:v>
                </c:pt>
                <c:pt idx="3412">
                  <c:v>67</c:v>
                </c:pt>
                <c:pt idx="3413">
                  <c:v>67</c:v>
                </c:pt>
                <c:pt idx="3414">
                  <c:v>67</c:v>
                </c:pt>
                <c:pt idx="3415">
                  <c:v>67</c:v>
                </c:pt>
                <c:pt idx="3416">
                  <c:v>67</c:v>
                </c:pt>
                <c:pt idx="3417">
                  <c:v>67</c:v>
                </c:pt>
                <c:pt idx="3418">
                  <c:v>67</c:v>
                </c:pt>
                <c:pt idx="3419">
                  <c:v>67</c:v>
                </c:pt>
                <c:pt idx="3420">
                  <c:v>67</c:v>
                </c:pt>
                <c:pt idx="3421">
                  <c:v>67</c:v>
                </c:pt>
                <c:pt idx="3422">
                  <c:v>67</c:v>
                </c:pt>
                <c:pt idx="3423">
                  <c:v>67</c:v>
                </c:pt>
                <c:pt idx="3424">
                  <c:v>67</c:v>
                </c:pt>
                <c:pt idx="3425">
                  <c:v>67</c:v>
                </c:pt>
                <c:pt idx="3426">
                  <c:v>67</c:v>
                </c:pt>
                <c:pt idx="3427">
                  <c:v>67</c:v>
                </c:pt>
                <c:pt idx="3428">
                  <c:v>67</c:v>
                </c:pt>
                <c:pt idx="3429">
                  <c:v>67</c:v>
                </c:pt>
                <c:pt idx="3430">
                  <c:v>67</c:v>
                </c:pt>
                <c:pt idx="3431">
                  <c:v>67</c:v>
                </c:pt>
                <c:pt idx="3432">
                  <c:v>67</c:v>
                </c:pt>
                <c:pt idx="3433">
                  <c:v>67</c:v>
                </c:pt>
                <c:pt idx="3434">
                  <c:v>67</c:v>
                </c:pt>
                <c:pt idx="3435">
                  <c:v>67</c:v>
                </c:pt>
                <c:pt idx="3436">
                  <c:v>67</c:v>
                </c:pt>
                <c:pt idx="3437">
                  <c:v>67</c:v>
                </c:pt>
                <c:pt idx="3438">
                  <c:v>67</c:v>
                </c:pt>
                <c:pt idx="3439">
                  <c:v>67</c:v>
                </c:pt>
                <c:pt idx="3440">
                  <c:v>67</c:v>
                </c:pt>
                <c:pt idx="3441">
                  <c:v>67</c:v>
                </c:pt>
                <c:pt idx="3442">
                  <c:v>67</c:v>
                </c:pt>
                <c:pt idx="3443">
                  <c:v>67</c:v>
                </c:pt>
                <c:pt idx="3444">
                  <c:v>67</c:v>
                </c:pt>
                <c:pt idx="3445">
                  <c:v>67</c:v>
                </c:pt>
                <c:pt idx="3446">
                  <c:v>67</c:v>
                </c:pt>
                <c:pt idx="3447">
                  <c:v>67</c:v>
                </c:pt>
                <c:pt idx="3448">
                  <c:v>67</c:v>
                </c:pt>
                <c:pt idx="3449">
                  <c:v>67</c:v>
                </c:pt>
                <c:pt idx="3450">
                  <c:v>67</c:v>
                </c:pt>
                <c:pt idx="3451">
                  <c:v>67</c:v>
                </c:pt>
                <c:pt idx="3452">
                  <c:v>67</c:v>
                </c:pt>
                <c:pt idx="3453">
                  <c:v>67</c:v>
                </c:pt>
                <c:pt idx="3454">
                  <c:v>67</c:v>
                </c:pt>
                <c:pt idx="3455">
                  <c:v>67</c:v>
                </c:pt>
                <c:pt idx="3456">
                  <c:v>67</c:v>
                </c:pt>
                <c:pt idx="3457">
                  <c:v>67</c:v>
                </c:pt>
                <c:pt idx="3458">
                  <c:v>67</c:v>
                </c:pt>
                <c:pt idx="3459">
                  <c:v>67</c:v>
                </c:pt>
                <c:pt idx="3460">
                  <c:v>67</c:v>
                </c:pt>
                <c:pt idx="3461">
                  <c:v>67</c:v>
                </c:pt>
                <c:pt idx="3462">
                  <c:v>67</c:v>
                </c:pt>
                <c:pt idx="3463">
                  <c:v>67</c:v>
                </c:pt>
                <c:pt idx="3464">
                  <c:v>67</c:v>
                </c:pt>
                <c:pt idx="3465">
                  <c:v>67</c:v>
                </c:pt>
                <c:pt idx="3466">
                  <c:v>67</c:v>
                </c:pt>
                <c:pt idx="3467">
                  <c:v>67</c:v>
                </c:pt>
                <c:pt idx="3468">
                  <c:v>67</c:v>
                </c:pt>
                <c:pt idx="3469">
                  <c:v>67</c:v>
                </c:pt>
                <c:pt idx="3470">
                  <c:v>67</c:v>
                </c:pt>
                <c:pt idx="3471">
                  <c:v>67</c:v>
                </c:pt>
                <c:pt idx="3472">
                  <c:v>67</c:v>
                </c:pt>
                <c:pt idx="3473">
                  <c:v>67</c:v>
                </c:pt>
                <c:pt idx="3474">
                  <c:v>67</c:v>
                </c:pt>
                <c:pt idx="3475">
                  <c:v>67</c:v>
                </c:pt>
                <c:pt idx="3476">
                  <c:v>67</c:v>
                </c:pt>
                <c:pt idx="3477">
                  <c:v>67</c:v>
                </c:pt>
                <c:pt idx="3478">
                  <c:v>67</c:v>
                </c:pt>
                <c:pt idx="3479">
                  <c:v>67</c:v>
                </c:pt>
                <c:pt idx="3480">
                  <c:v>67</c:v>
                </c:pt>
                <c:pt idx="3481">
                  <c:v>67</c:v>
                </c:pt>
                <c:pt idx="3482">
                  <c:v>67</c:v>
                </c:pt>
                <c:pt idx="3483">
                  <c:v>67</c:v>
                </c:pt>
                <c:pt idx="3484">
                  <c:v>67</c:v>
                </c:pt>
                <c:pt idx="3485">
                  <c:v>67</c:v>
                </c:pt>
                <c:pt idx="3486">
                  <c:v>67</c:v>
                </c:pt>
                <c:pt idx="3487">
                  <c:v>67</c:v>
                </c:pt>
                <c:pt idx="3488">
                  <c:v>67</c:v>
                </c:pt>
                <c:pt idx="3489">
                  <c:v>67</c:v>
                </c:pt>
                <c:pt idx="3490">
                  <c:v>67</c:v>
                </c:pt>
                <c:pt idx="3491">
                  <c:v>67</c:v>
                </c:pt>
                <c:pt idx="3492">
                  <c:v>67</c:v>
                </c:pt>
                <c:pt idx="3493">
                  <c:v>67</c:v>
                </c:pt>
                <c:pt idx="3494">
                  <c:v>67</c:v>
                </c:pt>
                <c:pt idx="3495">
                  <c:v>67</c:v>
                </c:pt>
                <c:pt idx="3496">
                  <c:v>67</c:v>
                </c:pt>
                <c:pt idx="3497">
                  <c:v>67</c:v>
                </c:pt>
                <c:pt idx="3498">
                  <c:v>67</c:v>
                </c:pt>
                <c:pt idx="3499">
                  <c:v>67</c:v>
                </c:pt>
                <c:pt idx="3500">
                  <c:v>67</c:v>
                </c:pt>
                <c:pt idx="3501">
                  <c:v>67</c:v>
                </c:pt>
                <c:pt idx="3502">
                  <c:v>67</c:v>
                </c:pt>
                <c:pt idx="3503">
                  <c:v>67</c:v>
                </c:pt>
                <c:pt idx="3504">
                  <c:v>67</c:v>
                </c:pt>
                <c:pt idx="3505">
                  <c:v>67</c:v>
                </c:pt>
                <c:pt idx="3506">
                  <c:v>67</c:v>
                </c:pt>
                <c:pt idx="3507">
                  <c:v>67</c:v>
                </c:pt>
                <c:pt idx="3508">
                  <c:v>67</c:v>
                </c:pt>
                <c:pt idx="3509">
                  <c:v>67</c:v>
                </c:pt>
                <c:pt idx="3510">
                  <c:v>67</c:v>
                </c:pt>
                <c:pt idx="3511">
                  <c:v>67</c:v>
                </c:pt>
                <c:pt idx="3512">
                  <c:v>67</c:v>
                </c:pt>
                <c:pt idx="3513">
                  <c:v>67</c:v>
                </c:pt>
                <c:pt idx="3514">
                  <c:v>67</c:v>
                </c:pt>
                <c:pt idx="3515">
                  <c:v>67</c:v>
                </c:pt>
                <c:pt idx="3516">
                  <c:v>67</c:v>
                </c:pt>
                <c:pt idx="3517">
                  <c:v>67</c:v>
                </c:pt>
                <c:pt idx="3518">
                  <c:v>67</c:v>
                </c:pt>
                <c:pt idx="3519">
                  <c:v>67</c:v>
                </c:pt>
                <c:pt idx="3520">
                  <c:v>67</c:v>
                </c:pt>
                <c:pt idx="3521">
                  <c:v>67</c:v>
                </c:pt>
                <c:pt idx="3522">
                  <c:v>67</c:v>
                </c:pt>
                <c:pt idx="3523">
                  <c:v>67</c:v>
                </c:pt>
                <c:pt idx="3524">
                  <c:v>67</c:v>
                </c:pt>
                <c:pt idx="3525">
                  <c:v>67</c:v>
                </c:pt>
                <c:pt idx="3526">
                  <c:v>67</c:v>
                </c:pt>
                <c:pt idx="3527">
                  <c:v>67</c:v>
                </c:pt>
                <c:pt idx="3528">
                  <c:v>67</c:v>
                </c:pt>
                <c:pt idx="3529">
                  <c:v>67</c:v>
                </c:pt>
                <c:pt idx="3530">
                  <c:v>67</c:v>
                </c:pt>
                <c:pt idx="3531">
                  <c:v>67</c:v>
                </c:pt>
                <c:pt idx="3532">
                  <c:v>67</c:v>
                </c:pt>
                <c:pt idx="3533">
                  <c:v>67</c:v>
                </c:pt>
                <c:pt idx="3534">
                  <c:v>67</c:v>
                </c:pt>
                <c:pt idx="3535">
                  <c:v>67</c:v>
                </c:pt>
                <c:pt idx="3536">
                  <c:v>67</c:v>
                </c:pt>
                <c:pt idx="3537">
                  <c:v>67</c:v>
                </c:pt>
                <c:pt idx="3538">
                  <c:v>67</c:v>
                </c:pt>
                <c:pt idx="3539">
                  <c:v>67</c:v>
                </c:pt>
                <c:pt idx="3540">
                  <c:v>67</c:v>
                </c:pt>
                <c:pt idx="3541">
                  <c:v>67</c:v>
                </c:pt>
                <c:pt idx="3542">
                  <c:v>67</c:v>
                </c:pt>
                <c:pt idx="3543">
                  <c:v>67</c:v>
                </c:pt>
                <c:pt idx="3544">
                  <c:v>67</c:v>
                </c:pt>
                <c:pt idx="3545">
                  <c:v>67</c:v>
                </c:pt>
                <c:pt idx="3546">
                  <c:v>67</c:v>
                </c:pt>
                <c:pt idx="3547">
                  <c:v>67</c:v>
                </c:pt>
                <c:pt idx="3548">
                  <c:v>67</c:v>
                </c:pt>
                <c:pt idx="3549">
                  <c:v>67</c:v>
                </c:pt>
                <c:pt idx="3550">
                  <c:v>67</c:v>
                </c:pt>
                <c:pt idx="3551">
                  <c:v>67</c:v>
                </c:pt>
                <c:pt idx="3552">
                  <c:v>67</c:v>
                </c:pt>
                <c:pt idx="3553">
                  <c:v>67</c:v>
                </c:pt>
                <c:pt idx="3554">
                  <c:v>67</c:v>
                </c:pt>
                <c:pt idx="3555">
                  <c:v>67</c:v>
                </c:pt>
                <c:pt idx="3556">
                  <c:v>67</c:v>
                </c:pt>
                <c:pt idx="3557">
                  <c:v>67</c:v>
                </c:pt>
                <c:pt idx="3558">
                  <c:v>67</c:v>
                </c:pt>
                <c:pt idx="3559">
                  <c:v>67</c:v>
                </c:pt>
                <c:pt idx="3560">
                  <c:v>67</c:v>
                </c:pt>
                <c:pt idx="3561">
                  <c:v>67</c:v>
                </c:pt>
                <c:pt idx="3562">
                  <c:v>67</c:v>
                </c:pt>
                <c:pt idx="3563">
                  <c:v>67</c:v>
                </c:pt>
                <c:pt idx="3564">
                  <c:v>67</c:v>
                </c:pt>
                <c:pt idx="3565">
                  <c:v>67</c:v>
                </c:pt>
                <c:pt idx="3566">
                  <c:v>67</c:v>
                </c:pt>
                <c:pt idx="3567">
                  <c:v>67</c:v>
                </c:pt>
                <c:pt idx="3568">
                  <c:v>67</c:v>
                </c:pt>
                <c:pt idx="3569">
                  <c:v>67</c:v>
                </c:pt>
                <c:pt idx="3570">
                  <c:v>67</c:v>
                </c:pt>
                <c:pt idx="3571">
                  <c:v>67</c:v>
                </c:pt>
                <c:pt idx="3572">
                  <c:v>67</c:v>
                </c:pt>
                <c:pt idx="3573">
                  <c:v>67</c:v>
                </c:pt>
                <c:pt idx="3574">
                  <c:v>67</c:v>
                </c:pt>
                <c:pt idx="3575">
                  <c:v>67</c:v>
                </c:pt>
                <c:pt idx="3576">
                  <c:v>67</c:v>
                </c:pt>
                <c:pt idx="3577">
                  <c:v>67</c:v>
                </c:pt>
                <c:pt idx="3578">
                  <c:v>67</c:v>
                </c:pt>
                <c:pt idx="3579">
                  <c:v>67</c:v>
                </c:pt>
                <c:pt idx="3580">
                  <c:v>67</c:v>
                </c:pt>
                <c:pt idx="3581">
                  <c:v>67</c:v>
                </c:pt>
                <c:pt idx="3582">
                  <c:v>67</c:v>
                </c:pt>
                <c:pt idx="3583">
                  <c:v>67</c:v>
                </c:pt>
                <c:pt idx="3584">
                  <c:v>67</c:v>
                </c:pt>
                <c:pt idx="3585">
                  <c:v>67</c:v>
                </c:pt>
                <c:pt idx="3586">
                  <c:v>67</c:v>
                </c:pt>
                <c:pt idx="3587">
                  <c:v>67</c:v>
                </c:pt>
                <c:pt idx="3588">
                  <c:v>67</c:v>
                </c:pt>
                <c:pt idx="3589">
                  <c:v>67</c:v>
                </c:pt>
                <c:pt idx="3590">
                  <c:v>67</c:v>
                </c:pt>
                <c:pt idx="3591">
                  <c:v>67</c:v>
                </c:pt>
                <c:pt idx="3592">
                  <c:v>67</c:v>
                </c:pt>
                <c:pt idx="3593">
                  <c:v>67</c:v>
                </c:pt>
                <c:pt idx="3594">
                  <c:v>67</c:v>
                </c:pt>
                <c:pt idx="3595">
                  <c:v>67</c:v>
                </c:pt>
                <c:pt idx="3596">
                  <c:v>67</c:v>
                </c:pt>
                <c:pt idx="3597">
                  <c:v>67</c:v>
                </c:pt>
                <c:pt idx="3598">
                  <c:v>67</c:v>
                </c:pt>
                <c:pt idx="3599">
                  <c:v>67</c:v>
                </c:pt>
                <c:pt idx="3600">
                  <c:v>67</c:v>
                </c:pt>
                <c:pt idx="3601">
                  <c:v>67</c:v>
                </c:pt>
                <c:pt idx="3602">
                  <c:v>67</c:v>
                </c:pt>
                <c:pt idx="3603">
                  <c:v>67</c:v>
                </c:pt>
                <c:pt idx="3604">
                  <c:v>67</c:v>
                </c:pt>
                <c:pt idx="3605">
                  <c:v>67</c:v>
                </c:pt>
                <c:pt idx="3606">
                  <c:v>67</c:v>
                </c:pt>
                <c:pt idx="3607">
                  <c:v>67</c:v>
                </c:pt>
                <c:pt idx="3608">
                  <c:v>67</c:v>
                </c:pt>
                <c:pt idx="3609">
                  <c:v>67</c:v>
                </c:pt>
                <c:pt idx="3610">
                  <c:v>67</c:v>
                </c:pt>
                <c:pt idx="3611">
                  <c:v>67</c:v>
                </c:pt>
                <c:pt idx="3612">
                  <c:v>67</c:v>
                </c:pt>
                <c:pt idx="3613">
                  <c:v>67</c:v>
                </c:pt>
                <c:pt idx="3614">
                  <c:v>67</c:v>
                </c:pt>
                <c:pt idx="3615">
                  <c:v>67</c:v>
                </c:pt>
                <c:pt idx="3616">
                  <c:v>67</c:v>
                </c:pt>
                <c:pt idx="3617">
                  <c:v>67</c:v>
                </c:pt>
                <c:pt idx="3618">
                  <c:v>67</c:v>
                </c:pt>
                <c:pt idx="3619">
                  <c:v>67</c:v>
                </c:pt>
                <c:pt idx="3620">
                  <c:v>67</c:v>
                </c:pt>
                <c:pt idx="3621">
                  <c:v>67</c:v>
                </c:pt>
                <c:pt idx="3622">
                  <c:v>67</c:v>
                </c:pt>
                <c:pt idx="3623">
                  <c:v>67</c:v>
                </c:pt>
                <c:pt idx="3624">
                  <c:v>67</c:v>
                </c:pt>
                <c:pt idx="3625">
                  <c:v>67</c:v>
                </c:pt>
                <c:pt idx="3626">
                  <c:v>67</c:v>
                </c:pt>
                <c:pt idx="3627">
                  <c:v>67</c:v>
                </c:pt>
                <c:pt idx="3628">
                  <c:v>67</c:v>
                </c:pt>
                <c:pt idx="3629">
                  <c:v>67</c:v>
                </c:pt>
                <c:pt idx="3630">
                  <c:v>67</c:v>
                </c:pt>
                <c:pt idx="3631">
                  <c:v>67</c:v>
                </c:pt>
                <c:pt idx="3632">
                  <c:v>67</c:v>
                </c:pt>
                <c:pt idx="3633">
                  <c:v>67</c:v>
                </c:pt>
                <c:pt idx="3634">
                  <c:v>67</c:v>
                </c:pt>
                <c:pt idx="3635">
                  <c:v>67</c:v>
                </c:pt>
                <c:pt idx="3636">
                  <c:v>67</c:v>
                </c:pt>
                <c:pt idx="3637">
                  <c:v>67</c:v>
                </c:pt>
                <c:pt idx="3638">
                  <c:v>67</c:v>
                </c:pt>
                <c:pt idx="3639">
                  <c:v>67</c:v>
                </c:pt>
                <c:pt idx="3640">
                  <c:v>67</c:v>
                </c:pt>
                <c:pt idx="3641">
                  <c:v>67</c:v>
                </c:pt>
                <c:pt idx="3642">
                  <c:v>67</c:v>
                </c:pt>
                <c:pt idx="3643">
                  <c:v>67</c:v>
                </c:pt>
                <c:pt idx="3644">
                  <c:v>67</c:v>
                </c:pt>
                <c:pt idx="3645">
                  <c:v>67</c:v>
                </c:pt>
                <c:pt idx="3646">
                  <c:v>67</c:v>
                </c:pt>
                <c:pt idx="3647">
                  <c:v>67</c:v>
                </c:pt>
                <c:pt idx="3648">
                  <c:v>67</c:v>
                </c:pt>
                <c:pt idx="3649">
                  <c:v>67</c:v>
                </c:pt>
                <c:pt idx="3650">
                  <c:v>67</c:v>
                </c:pt>
                <c:pt idx="3651">
                  <c:v>67</c:v>
                </c:pt>
                <c:pt idx="3652">
                  <c:v>67</c:v>
                </c:pt>
                <c:pt idx="3653">
                  <c:v>67</c:v>
                </c:pt>
                <c:pt idx="3654">
                  <c:v>67</c:v>
                </c:pt>
                <c:pt idx="3655">
                  <c:v>67</c:v>
                </c:pt>
                <c:pt idx="3656">
                  <c:v>67</c:v>
                </c:pt>
                <c:pt idx="3657">
                  <c:v>67</c:v>
                </c:pt>
                <c:pt idx="3658">
                  <c:v>67</c:v>
                </c:pt>
                <c:pt idx="3659">
                  <c:v>67</c:v>
                </c:pt>
                <c:pt idx="3660">
                  <c:v>67</c:v>
                </c:pt>
                <c:pt idx="3661">
                  <c:v>67</c:v>
                </c:pt>
                <c:pt idx="3662">
                  <c:v>67</c:v>
                </c:pt>
                <c:pt idx="3663">
                  <c:v>67</c:v>
                </c:pt>
                <c:pt idx="3664">
                  <c:v>67</c:v>
                </c:pt>
                <c:pt idx="3665">
                  <c:v>67</c:v>
                </c:pt>
                <c:pt idx="3666">
                  <c:v>67</c:v>
                </c:pt>
                <c:pt idx="3667">
                  <c:v>67</c:v>
                </c:pt>
                <c:pt idx="3668">
                  <c:v>67</c:v>
                </c:pt>
                <c:pt idx="3669">
                  <c:v>67</c:v>
                </c:pt>
                <c:pt idx="3670">
                  <c:v>67</c:v>
                </c:pt>
                <c:pt idx="3671">
                  <c:v>67</c:v>
                </c:pt>
                <c:pt idx="3672">
                  <c:v>67</c:v>
                </c:pt>
                <c:pt idx="3673">
                  <c:v>67</c:v>
                </c:pt>
                <c:pt idx="3674">
                  <c:v>67</c:v>
                </c:pt>
                <c:pt idx="3675">
                  <c:v>67</c:v>
                </c:pt>
                <c:pt idx="3676">
                  <c:v>67</c:v>
                </c:pt>
                <c:pt idx="3677">
                  <c:v>67</c:v>
                </c:pt>
                <c:pt idx="3678">
                  <c:v>67</c:v>
                </c:pt>
                <c:pt idx="3679">
                  <c:v>67</c:v>
                </c:pt>
                <c:pt idx="3680">
                  <c:v>67</c:v>
                </c:pt>
                <c:pt idx="3681">
                  <c:v>67</c:v>
                </c:pt>
                <c:pt idx="3682">
                  <c:v>67</c:v>
                </c:pt>
                <c:pt idx="3683">
                  <c:v>67</c:v>
                </c:pt>
                <c:pt idx="3684">
                  <c:v>67</c:v>
                </c:pt>
                <c:pt idx="3685">
                  <c:v>67</c:v>
                </c:pt>
                <c:pt idx="3686">
                  <c:v>67</c:v>
                </c:pt>
                <c:pt idx="3687">
                  <c:v>67</c:v>
                </c:pt>
                <c:pt idx="3688">
                  <c:v>67</c:v>
                </c:pt>
                <c:pt idx="3689">
                  <c:v>67</c:v>
                </c:pt>
                <c:pt idx="3690">
                  <c:v>67</c:v>
                </c:pt>
                <c:pt idx="3691">
                  <c:v>67</c:v>
                </c:pt>
                <c:pt idx="3692">
                  <c:v>67</c:v>
                </c:pt>
                <c:pt idx="3693">
                  <c:v>67</c:v>
                </c:pt>
                <c:pt idx="3694">
                  <c:v>67</c:v>
                </c:pt>
                <c:pt idx="3695">
                  <c:v>67</c:v>
                </c:pt>
                <c:pt idx="3696">
                  <c:v>67</c:v>
                </c:pt>
                <c:pt idx="3697">
                  <c:v>67</c:v>
                </c:pt>
                <c:pt idx="3698">
                  <c:v>67</c:v>
                </c:pt>
                <c:pt idx="3699">
                  <c:v>67</c:v>
                </c:pt>
                <c:pt idx="3700">
                  <c:v>67</c:v>
                </c:pt>
                <c:pt idx="3701">
                  <c:v>67</c:v>
                </c:pt>
                <c:pt idx="3702">
                  <c:v>67</c:v>
                </c:pt>
                <c:pt idx="3703">
                  <c:v>67</c:v>
                </c:pt>
                <c:pt idx="3704">
                  <c:v>67</c:v>
                </c:pt>
                <c:pt idx="3705">
                  <c:v>67</c:v>
                </c:pt>
                <c:pt idx="3706">
                  <c:v>67</c:v>
                </c:pt>
                <c:pt idx="3707">
                  <c:v>67</c:v>
                </c:pt>
                <c:pt idx="3708">
                  <c:v>67</c:v>
                </c:pt>
                <c:pt idx="3709">
                  <c:v>67</c:v>
                </c:pt>
                <c:pt idx="3710">
                  <c:v>67</c:v>
                </c:pt>
                <c:pt idx="3711">
                  <c:v>67</c:v>
                </c:pt>
                <c:pt idx="3712">
                  <c:v>67</c:v>
                </c:pt>
                <c:pt idx="3713">
                  <c:v>67</c:v>
                </c:pt>
                <c:pt idx="3714">
                  <c:v>67</c:v>
                </c:pt>
                <c:pt idx="3715">
                  <c:v>67</c:v>
                </c:pt>
                <c:pt idx="3716">
                  <c:v>67</c:v>
                </c:pt>
                <c:pt idx="3717">
                  <c:v>67</c:v>
                </c:pt>
                <c:pt idx="3718">
                  <c:v>67</c:v>
                </c:pt>
                <c:pt idx="3719">
                  <c:v>67</c:v>
                </c:pt>
                <c:pt idx="3720">
                  <c:v>67</c:v>
                </c:pt>
                <c:pt idx="3721">
                  <c:v>67</c:v>
                </c:pt>
                <c:pt idx="3722">
                  <c:v>67</c:v>
                </c:pt>
                <c:pt idx="3723">
                  <c:v>67</c:v>
                </c:pt>
                <c:pt idx="3724">
                  <c:v>67</c:v>
                </c:pt>
                <c:pt idx="3725">
                  <c:v>67</c:v>
                </c:pt>
                <c:pt idx="3726">
                  <c:v>67</c:v>
                </c:pt>
                <c:pt idx="3727">
                  <c:v>67</c:v>
                </c:pt>
                <c:pt idx="3728">
                  <c:v>67</c:v>
                </c:pt>
                <c:pt idx="3729">
                  <c:v>67</c:v>
                </c:pt>
                <c:pt idx="3730">
                  <c:v>67</c:v>
                </c:pt>
                <c:pt idx="3731">
                  <c:v>67</c:v>
                </c:pt>
                <c:pt idx="3732">
                  <c:v>67</c:v>
                </c:pt>
                <c:pt idx="3733">
                  <c:v>67</c:v>
                </c:pt>
                <c:pt idx="3734">
                  <c:v>67</c:v>
                </c:pt>
                <c:pt idx="3735">
                  <c:v>67</c:v>
                </c:pt>
                <c:pt idx="3736">
                  <c:v>67</c:v>
                </c:pt>
                <c:pt idx="3737">
                  <c:v>67</c:v>
                </c:pt>
                <c:pt idx="3738">
                  <c:v>67</c:v>
                </c:pt>
                <c:pt idx="3739">
                  <c:v>67</c:v>
                </c:pt>
                <c:pt idx="3740">
                  <c:v>67</c:v>
                </c:pt>
                <c:pt idx="3741">
                  <c:v>67</c:v>
                </c:pt>
                <c:pt idx="3742">
                  <c:v>67</c:v>
                </c:pt>
                <c:pt idx="3743">
                  <c:v>67</c:v>
                </c:pt>
                <c:pt idx="3744">
                  <c:v>67</c:v>
                </c:pt>
                <c:pt idx="3745">
                  <c:v>67</c:v>
                </c:pt>
                <c:pt idx="3746">
                  <c:v>67</c:v>
                </c:pt>
                <c:pt idx="3747">
                  <c:v>67</c:v>
                </c:pt>
                <c:pt idx="3748">
                  <c:v>67</c:v>
                </c:pt>
                <c:pt idx="3749">
                  <c:v>67</c:v>
                </c:pt>
                <c:pt idx="3750">
                  <c:v>67</c:v>
                </c:pt>
                <c:pt idx="3751">
                  <c:v>67</c:v>
                </c:pt>
                <c:pt idx="3752">
                  <c:v>67</c:v>
                </c:pt>
                <c:pt idx="3753">
                  <c:v>67</c:v>
                </c:pt>
                <c:pt idx="3754">
                  <c:v>67</c:v>
                </c:pt>
                <c:pt idx="3755">
                  <c:v>67</c:v>
                </c:pt>
                <c:pt idx="3756">
                  <c:v>67</c:v>
                </c:pt>
                <c:pt idx="3757">
                  <c:v>67</c:v>
                </c:pt>
                <c:pt idx="3758">
                  <c:v>67</c:v>
                </c:pt>
                <c:pt idx="3759">
                  <c:v>67</c:v>
                </c:pt>
                <c:pt idx="3760">
                  <c:v>67</c:v>
                </c:pt>
                <c:pt idx="3761">
                  <c:v>67</c:v>
                </c:pt>
                <c:pt idx="3762">
                  <c:v>67</c:v>
                </c:pt>
                <c:pt idx="3763">
                  <c:v>67</c:v>
                </c:pt>
                <c:pt idx="3764">
                  <c:v>67</c:v>
                </c:pt>
                <c:pt idx="3765">
                  <c:v>67</c:v>
                </c:pt>
                <c:pt idx="3766">
                  <c:v>67</c:v>
                </c:pt>
                <c:pt idx="3767">
                  <c:v>67</c:v>
                </c:pt>
                <c:pt idx="3768">
                  <c:v>67</c:v>
                </c:pt>
                <c:pt idx="3769">
                  <c:v>67</c:v>
                </c:pt>
                <c:pt idx="3770">
                  <c:v>67</c:v>
                </c:pt>
                <c:pt idx="3771">
                  <c:v>67</c:v>
                </c:pt>
                <c:pt idx="3772">
                  <c:v>67</c:v>
                </c:pt>
                <c:pt idx="3773">
                  <c:v>67</c:v>
                </c:pt>
                <c:pt idx="3774">
                  <c:v>67</c:v>
                </c:pt>
                <c:pt idx="3775">
                  <c:v>67</c:v>
                </c:pt>
                <c:pt idx="3776">
                  <c:v>67</c:v>
                </c:pt>
                <c:pt idx="3777">
                  <c:v>67</c:v>
                </c:pt>
                <c:pt idx="3778">
                  <c:v>67</c:v>
                </c:pt>
                <c:pt idx="3779">
                  <c:v>67</c:v>
                </c:pt>
                <c:pt idx="3780">
                  <c:v>67</c:v>
                </c:pt>
                <c:pt idx="3781">
                  <c:v>67</c:v>
                </c:pt>
                <c:pt idx="3782">
                  <c:v>67</c:v>
                </c:pt>
                <c:pt idx="3783">
                  <c:v>67</c:v>
                </c:pt>
                <c:pt idx="3784">
                  <c:v>67</c:v>
                </c:pt>
                <c:pt idx="3785">
                  <c:v>67</c:v>
                </c:pt>
                <c:pt idx="3786">
                  <c:v>67</c:v>
                </c:pt>
                <c:pt idx="3787">
                  <c:v>67</c:v>
                </c:pt>
                <c:pt idx="3788">
                  <c:v>67</c:v>
                </c:pt>
                <c:pt idx="3789">
                  <c:v>67</c:v>
                </c:pt>
                <c:pt idx="3790">
                  <c:v>67</c:v>
                </c:pt>
                <c:pt idx="3791">
                  <c:v>67</c:v>
                </c:pt>
                <c:pt idx="3792">
                  <c:v>67</c:v>
                </c:pt>
                <c:pt idx="3793">
                  <c:v>67</c:v>
                </c:pt>
                <c:pt idx="3794">
                  <c:v>67</c:v>
                </c:pt>
                <c:pt idx="3795">
                  <c:v>67</c:v>
                </c:pt>
                <c:pt idx="3796">
                  <c:v>67</c:v>
                </c:pt>
                <c:pt idx="3797">
                  <c:v>67</c:v>
                </c:pt>
                <c:pt idx="3798">
                  <c:v>67</c:v>
                </c:pt>
                <c:pt idx="3799">
                  <c:v>67</c:v>
                </c:pt>
                <c:pt idx="3800">
                  <c:v>67</c:v>
                </c:pt>
                <c:pt idx="3801">
                  <c:v>67</c:v>
                </c:pt>
                <c:pt idx="3802">
                  <c:v>67</c:v>
                </c:pt>
                <c:pt idx="3803">
                  <c:v>67</c:v>
                </c:pt>
                <c:pt idx="3804">
                  <c:v>67</c:v>
                </c:pt>
                <c:pt idx="3805">
                  <c:v>67</c:v>
                </c:pt>
                <c:pt idx="3806">
                  <c:v>67</c:v>
                </c:pt>
                <c:pt idx="3807">
                  <c:v>67</c:v>
                </c:pt>
                <c:pt idx="3808">
                  <c:v>67</c:v>
                </c:pt>
                <c:pt idx="3809">
                  <c:v>67</c:v>
                </c:pt>
                <c:pt idx="3810">
                  <c:v>67</c:v>
                </c:pt>
                <c:pt idx="3811">
                  <c:v>67</c:v>
                </c:pt>
                <c:pt idx="3812">
                  <c:v>67</c:v>
                </c:pt>
                <c:pt idx="3813">
                  <c:v>67</c:v>
                </c:pt>
                <c:pt idx="3814">
                  <c:v>67</c:v>
                </c:pt>
                <c:pt idx="3815">
                  <c:v>67</c:v>
                </c:pt>
                <c:pt idx="3816">
                  <c:v>67</c:v>
                </c:pt>
                <c:pt idx="3817">
                  <c:v>67</c:v>
                </c:pt>
                <c:pt idx="3818">
                  <c:v>67</c:v>
                </c:pt>
                <c:pt idx="3819">
                  <c:v>67</c:v>
                </c:pt>
                <c:pt idx="3820">
                  <c:v>67</c:v>
                </c:pt>
                <c:pt idx="3821">
                  <c:v>67</c:v>
                </c:pt>
                <c:pt idx="3822">
                  <c:v>67</c:v>
                </c:pt>
                <c:pt idx="3823">
                  <c:v>67</c:v>
                </c:pt>
                <c:pt idx="3824">
                  <c:v>67</c:v>
                </c:pt>
                <c:pt idx="3825">
                  <c:v>67</c:v>
                </c:pt>
                <c:pt idx="3826">
                  <c:v>67</c:v>
                </c:pt>
                <c:pt idx="3827">
                  <c:v>67</c:v>
                </c:pt>
                <c:pt idx="3828">
                  <c:v>67</c:v>
                </c:pt>
                <c:pt idx="3829">
                  <c:v>67</c:v>
                </c:pt>
                <c:pt idx="3830">
                  <c:v>67</c:v>
                </c:pt>
                <c:pt idx="3831">
                  <c:v>67</c:v>
                </c:pt>
                <c:pt idx="3832">
                  <c:v>67</c:v>
                </c:pt>
                <c:pt idx="3833">
                  <c:v>67</c:v>
                </c:pt>
                <c:pt idx="3834">
                  <c:v>67</c:v>
                </c:pt>
                <c:pt idx="3835">
                  <c:v>67</c:v>
                </c:pt>
                <c:pt idx="3836">
                  <c:v>67</c:v>
                </c:pt>
                <c:pt idx="3837">
                  <c:v>67</c:v>
                </c:pt>
                <c:pt idx="3838">
                  <c:v>67</c:v>
                </c:pt>
                <c:pt idx="3839">
                  <c:v>67</c:v>
                </c:pt>
                <c:pt idx="3840">
                  <c:v>67</c:v>
                </c:pt>
                <c:pt idx="3841">
                  <c:v>67</c:v>
                </c:pt>
                <c:pt idx="3842">
                  <c:v>67</c:v>
                </c:pt>
                <c:pt idx="3843">
                  <c:v>67</c:v>
                </c:pt>
                <c:pt idx="3844">
                  <c:v>67</c:v>
                </c:pt>
                <c:pt idx="3845">
                  <c:v>67</c:v>
                </c:pt>
                <c:pt idx="3846">
                  <c:v>67</c:v>
                </c:pt>
                <c:pt idx="3847">
                  <c:v>67</c:v>
                </c:pt>
                <c:pt idx="3848">
                  <c:v>67</c:v>
                </c:pt>
                <c:pt idx="3849">
                  <c:v>67</c:v>
                </c:pt>
                <c:pt idx="3850">
                  <c:v>67</c:v>
                </c:pt>
                <c:pt idx="3851">
                  <c:v>67</c:v>
                </c:pt>
                <c:pt idx="3852">
                  <c:v>67</c:v>
                </c:pt>
                <c:pt idx="3853">
                  <c:v>67</c:v>
                </c:pt>
                <c:pt idx="3854">
                  <c:v>67</c:v>
                </c:pt>
                <c:pt idx="3855">
                  <c:v>67</c:v>
                </c:pt>
                <c:pt idx="3856">
                  <c:v>67</c:v>
                </c:pt>
                <c:pt idx="3857">
                  <c:v>67</c:v>
                </c:pt>
                <c:pt idx="3858">
                  <c:v>67</c:v>
                </c:pt>
                <c:pt idx="3859">
                  <c:v>67</c:v>
                </c:pt>
                <c:pt idx="3860">
                  <c:v>67</c:v>
                </c:pt>
                <c:pt idx="3861">
                  <c:v>67</c:v>
                </c:pt>
                <c:pt idx="3862">
                  <c:v>67</c:v>
                </c:pt>
                <c:pt idx="3863">
                  <c:v>67</c:v>
                </c:pt>
                <c:pt idx="3864">
                  <c:v>67</c:v>
                </c:pt>
                <c:pt idx="3865">
                  <c:v>67</c:v>
                </c:pt>
                <c:pt idx="3866">
                  <c:v>67</c:v>
                </c:pt>
                <c:pt idx="3867">
                  <c:v>67</c:v>
                </c:pt>
                <c:pt idx="3868">
                  <c:v>67</c:v>
                </c:pt>
                <c:pt idx="3869">
                  <c:v>67</c:v>
                </c:pt>
                <c:pt idx="3870">
                  <c:v>67</c:v>
                </c:pt>
                <c:pt idx="3871">
                  <c:v>67</c:v>
                </c:pt>
                <c:pt idx="3872">
                  <c:v>67</c:v>
                </c:pt>
                <c:pt idx="3873">
                  <c:v>67</c:v>
                </c:pt>
                <c:pt idx="3874">
                  <c:v>67</c:v>
                </c:pt>
                <c:pt idx="3875">
                  <c:v>67</c:v>
                </c:pt>
                <c:pt idx="3876">
                  <c:v>67</c:v>
                </c:pt>
                <c:pt idx="3877">
                  <c:v>67</c:v>
                </c:pt>
                <c:pt idx="3878">
                  <c:v>67</c:v>
                </c:pt>
                <c:pt idx="3879">
                  <c:v>67</c:v>
                </c:pt>
                <c:pt idx="3880">
                  <c:v>67</c:v>
                </c:pt>
                <c:pt idx="3881">
                  <c:v>67</c:v>
                </c:pt>
                <c:pt idx="3882">
                  <c:v>67</c:v>
                </c:pt>
                <c:pt idx="3883">
                  <c:v>67</c:v>
                </c:pt>
                <c:pt idx="3884">
                  <c:v>67</c:v>
                </c:pt>
                <c:pt idx="3885">
                  <c:v>67</c:v>
                </c:pt>
                <c:pt idx="3886">
                  <c:v>67</c:v>
                </c:pt>
                <c:pt idx="3887">
                  <c:v>67</c:v>
                </c:pt>
                <c:pt idx="3888">
                  <c:v>67</c:v>
                </c:pt>
                <c:pt idx="3889">
                  <c:v>67</c:v>
                </c:pt>
                <c:pt idx="3890">
                  <c:v>67</c:v>
                </c:pt>
                <c:pt idx="3891">
                  <c:v>67</c:v>
                </c:pt>
                <c:pt idx="3892">
                  <c:v>67</c:v>
                </c:pt>
                <c:pt idx="3893">
                  <c:v>67</c:v>
                </c:pt>
                <c:pt idx="3894">
                  <c:v>67</c:v>
                </c:pt>
                <c:pt idx="3895">
                  <c:v>67</c:v>
                </c:pt>
                <c:pt idx="3896">
                  <c:v>67</c:v>
                </c:pt>
                <c:pt idx="3897">
                  <c:v>67</c:v>
                </c:pt>
                <c:pt idx="3898">
                  <c:v>67</c:v>
                </c:pt>
                <c:pt idx="3899">
                  <c:v>67</c:v>
                </c:pt>
                <c:pt idx="3900">
                  <c:v>67</c:v>
                </c:pt>
                <c:pt idx="3901">
                  <c:v>67</c:v>
                </c:pt>
                <c:pt idx="3902">
                  <c:v>67</c:v>
                </c:pt>
                <c:pt idx="3903">
                  <c:v>67</c:v>
                </c:pt>
                <c:pt idx="3904">
                  <c:v>67</c:v>
                </c:pt>
                <c:pt idx="3905">
                  <c:v>67</c:v>
                </c:pt>
                <c:pt idx="3906">
                  <c:v>67</c:v>
                </c:pt>
                <c:pt idx="3907">
                  <c:v>67</c:v>
                </c:pt>
                <c:pt idx="3908">
                  <c:v>67</c:v>
                </c:pt>
                <c:pt idx="3909">
                  <c:v>67</c:v>
                </c:pt>
                <c:pt idx="3910">
                  <c:v>67</c:v>
                </c:pt>
                <c:pt idx="3911">
                  <c:v>67</c:v>
                </c:pt>
                <c:pt idx="3912">
                  <c:v>67</c:v>
                </c:pt>
                <c:pt idx="3913">
                  <c:v>67</c:v>
                </c:pt>
                <c:pt idx="3914">
                  <c:v>67</c:v>
                </c:pt>
                <c:pt idx="3915">
                  <c:v>67</c:v>
                </c:pt>
                <c:pt idx="3916">
                  <c:v>67</c:v>
                </c:pt>
                <c:pt idx="3917">
                  <c:v>67</c:v>
                </c:pt>
                <c:pt idx="3918">
                  <c:v>67</c:v>
                </c:pt>
                <c:pt idx="3919">
                  <c:v>67</c:v>
                </c:pt>
                <c:pt idx="3920">
                  <c:v>67</c:v>
                </c:pt>
                <c:pt idx="3921">
                  <c:v>67</c:v>
                </c:pt>
                <c:pt idx="3922">
                  <c:v>67</c:v>
                </c:pt>
                <c:pt idx="3923">
                  <c:v>67</c:v>
                </c:pt>
                <c:pt idx="3924">
                  <c:v>67</c:v>
                </c:pt>
                <c:pt idx="3925">
                  <c:v>67</c:v>
                </c:pt>
                <c:pt idx="3926">
                  <c:v>67</c:v>
                </c:pt>
                <c:pt idx="3927">
                  <c:v>67</c:v>
                </c:pt>
                <c:pt idx="3928">
                  <c:v>67</c:v>
                </c:pt>
                <c:pt idx="3929">
                  <c:v>67</c:v>
                </c:pt>
                <c:pt idx="3930">
                  <c:v>67</c:v>
                </c:pt>
                <c:pt idx="3931">
                  <c:v>67</c:v>
                </c:pt>
                <c:pt idx="3932">
                  <c:v>67</c:v>
                </c:pt>
                <c:pt idx="3933">
                  <c:v>67</c:v>
                </c:pt>
                <c:pt idx="3934">
                  <c:v>67</c:v>
                </c:pt>
                <c:pt idx="3935">
                  <c:v>67</c:v>
                </c:pt>
                <c:pt idx="3936">
                  <c:v>67</c:v>
                </c:pt>
                <c:pt idx="3937">
                  <c:v>67</c:v>
                </c:pt>
                <c:pt idx="3938">
                  <c:v>67</c:v>
                </c:pt>
                <c:pt idx="3939">
                  <c:v>67</c:v>
                </c:pt>
                <c:pt idx="3940">
                  <c:v>67</c:v>
                </c:pt>
                <c:pt idx="3941">
                  <c:v>67</c:v>
                </c:pt>
                <c:pt idx="3942">
                  <c:v>67</c:v>
                </c:pt>
                <c:pt idx="3943">
                  <c:v>67</c:v>
                </c:pt>
                <c:pt idx="3944">
                  <c:v>67</c:v>
                </c:pt>
                <c:pt idx="3945">
                  <c:v>67</c:v>
                </c:pt>
                <c:pt idx="3946">
                  <c:v>67</c:v>
                </c:pt>
                <c:pt idx="3947">
                  <c:v>67</c:v>
                </c:pt>
                <c:pt idx="3948">
                  <c:v>67</c:v>
                </c:pt>
                <c:pt idx="3949">
                  <c:v>67</c:v>
                </c:pt>
                <c:pt idx="3950">
                  <c:v>67</c:v>
                </c:pt>
                <c:pt idx="3951">
                  <c:v>67</c:v>
                </c:pt>
                <c:pt idx="3952">
                  <c:v>67</c:v>
                </c:pt>
                <c:pt idx="3953">
                  <c:v>67</c:v>
                </c:pt>
                <c:pt idx="3954">
                  <c:v>67</c:v>
                </c:pt>
                <c:pt idx="3955">
                  <c:v>67</c:v>
                </c:pt>
                <c:pt idx="3956">
                  <c:v>67</c:v>
                </c:pt>
                <c:pt idx="3957">
                  <c:v>67</c:v>
                </c:pt>
                <c:pt idx="3958">
                  <c:v>67</c:v>
                </c:pt>
                <c:pt idx="3959">
                  <c:v>67</c:v>
                </c:pt>
                <c:pt idx="3960">
                  <c:v>67</c:v>
                </c:pt>
                <c:pt idx="3961">
                  <c:v>67</c:v>
                </c:pt>
                <c:pt idx="3962">
                  <c:v>67</c:v>
                </c:pt>
                <c:pt idx="3963">
                  <c:v>67</c:v>
                </c:pt>
                <c:pt idx="3964">
                  <c:v>67</c:v>
                </c:pt>
                <c:pt idx="3965">
                  <c:v>67</c:v>
                </c:pt>
                <c:pt idx="3966">
                  <c:v>67</c:v>
                </c:pt>
                <c:pt idx="3967">
                  <c:v>67</c:v>
                </c:pt>
                <c:pt idx="3968">
                  <c:v>67</c:v>
                </c:pt>
                <c:pt idx="3969">
                  <c:v>67</c:v>
                </c:pt>
                <c:pt idx="3970">
                  <c:v>67</c:v>
                </c:pt>
                <c:pt idx="3971">
                  <c:v>67</c:v>
                </c:pt>
                <c:pt idx="3972">
                  <c:v>67</c:v>
                </c:pt>
                <c:pt idx="3973">
                  <c:v>67</c:v>
                </c:pt>
                <c:pt idx="3974">
                  <c:v>67</c:v>
                </c:pt>
                <c:pt idx="3975">
                  <c:v>67</c:v>
                </c:pt>
                <c:pt idx="3976">
                  <c:v>67</c:v>
                </c:pt>
                <c:pt idx="3977">
                  <c:v>67</c:v>
                </c:pt>
                <c:pt idx="3978">
                  <c:v>67</c:v>
                </c:pt>
                <c:pt idx="3979">
                  <c:v>67</c:v>
                </c:pt>
                <c:pt idx="3980">
                  <c:v>67</c:v>
                </c:pt>
                <c:pt idx="3981">
                  <c:v>67</c:v>
                </c:pt>
                <c:pt idx="3982">
                  <c:v>67</c:v>
                </c:pt>
                <c:pt idx="3983">
                  <c:v>67</c:v>
                </c:pt>
                <c:pt idx="3984">
                  <c:v>67</c:v>
                </c:pt>
                <c:pt idx="3985">
                  <c:v>67</c:v>
                </c:pt>
                <c:pt idx="3986">
                  <c:v>67</c:v>
                </c:pt>
                <c:pt idx="3987">
                  <c:v>67</c:v>
                </c:pt>
                <c:pt idx="3988">
                  <c:v>67</c:v>
                </c:pt>
                <c:pt idx="3989">
                  <c:v>67</c:v>
                </c:pt>
                <c:pt idx="3990">
                  <c:v>67</c:v>
                </c:pt>
                <c:pt idx="3991">
                  <c:v>67</c:v>
                </c:pt>
                <c:pt idx="3992">
                  <c:v>67</c:v>
                </c:pt>
                <c:pt idx="3993">
                  <c:v>67</c:v>
                </c:pt>
                <c:pt idx="3994">
                  <c:v>67</c:v>
                </c:pt>
                <c:pt idx="3995">
                  <c:v>67</c:v>
                </c:pt>
                <c:pt idx="3996">
                  <c:v>67</c:v>
                </c:pt>
                <c:pt idx="3997">
                  <c:v>67</c:v>
                </c:pt>
                <c:pt idx="3998">
                  <c:v>67</c:v>
                </c:pt>
                <c:pt idx="3999">
                  <c:v>67</c:v>
                </c:pt>
                <c:pt idx="4000">
                  <c:v>67</c:v>
                </c:pt>
                <c:pt idx="4001">
                  <c:v>67</c:v>
                </c:pt>
                <c:pt idx="4002">
                  <c:v>67</c:v>
                </c:pt>
                <c:pt idx="4003">
                  <c:v>67</c:v>
                </c:pt>
                <c:pt idx="4004">
                  <c:v>67</c:v>
                </c:pt>
                <c:pt idx="4005">
                  <c:v>67</c:v>
                </c:pt>
                <c:pt idx="4006">
                  <c:v>67</c:v>
                </c:pt>
                <c:pt idx="4007">
                  <c:v>67</c:v>
                </c:pt>
                <c:pt idx="4008">
                  <c:v>67</c:v>
                </c:pt>
                <c:pt idx="4009">
                  <c:v>67</c:v>
                </c:pt>
                <c:pt idx="4010">
                  <c:v>67</c:v>
                </c:pt>
                <c:pt idx="4011">
                  <c:v>67</c:v>
                </c:pt>
                <c:pt idx="4012">
                  <c:v>67</c:v>
                </c:pt>
                <c:pt idx="4013">
                  <c:v>67</c:v>
                </c:pt>
                <c:pt idx="4014">
                  <c:v>67</c:v>
                </c:pt>
                <c:pt idx="4015">
                  <c:v>67</c:v>
                </c:pt>
                <c:pt idx="4016">
                  <c:v>67</c:v>
                </c:pt>
                <c:pt idx="4017">
                  <c:v>67</c:v>
                </c:pt>
                <c:pt idx="4018">
                  <c:v>67</c:v>
                </c:pt>
                <c:pt idx="4019">
                  <c:v>67</c:v>
                </c:pt>
                <c:pt idx="4020">
                  <c:v>67</c:v>
                </c:pt>
                <c:pt idx="4021">
                  <c:v>67</c:v>
                </c:pt>
                <c:pt idx="4022">
                  <c:v>67</c:v>
                </c:pt>
                <c:pt idx="4023">
                  <c:v>67</c:v>
                </c:pt>
                <c:pt idx="4024">
                  <c:v>67</c:v>
                </c:pt>
                <c:pt idx="4025">
                  <c:v>67</c:v>
                </c:pt>
                <c:pt idx="4026">
                  <c:v>67</c:v>
                </c:pt>
                <c:pt idx="4027">
                  <c:v>67</c:v>
                </c:pt>
                <c:pt idx="4028">
                  <c:v>67</c:v>
                </c:pt>
                <c:pt idx="4029">
                  <c:v>67</c:v>
                </c:pt>
                <c:pt idx="4030">
                  <c:v>67</c:v>
                </c:pt>
                <c:pt idx="4031">
                  <c:v>67</c:v>
                </c:pt>
                <c:pt idx="4032">
                  <c:v>67</c:v>
                </c:pt>
                <c:pt idx="4033">
                  <c:v>67</c:v>
                </c:pt>
                <c:pt idx="4034">
                  <c:v>67</c:v>
                </c:pt>
                <c:pt idx="4035">
                  <c:v>67</c:v>
                </c:pt>
                <c:pt idx="4036">
                  <c:v>67</c:v>
                </c:pt>
                <c:pt idx="4037">
                  <c:v>67</c:v>
                </c:pt>
                <c:pt idx="4038">
                  <c:v>67</c:v>
                </c:pt>
                <c:pt idx="4039">
                  <c:v>67</c:v>
                </c:pt>
                <c:pt idx="4040">
                  <c:v>67</c:v>
                </c:pt>
                <c:pt idx="4041">
                  <c:v>67</c:v>
                </c:pt>
                <c:pt idx="4042">
                  <c:v>67</c:v>
                </c:pt>
                <c:pt idx="4043">
                  <c:v>67</c:v>
                </c:pt>
                <c:pt idx="4044">
                  <c:v>67</c:v>
                </c:pt>
                <c:pt idx="4045">
                  <c:v>67</c:v>
                </c:pt>
                <c:pt idx="4046">
                  <c:v>67</c:v>
                </c:pt>
                <c:pt idx="4047">
                  <c:v>67</c:v>
                </c:pt>
                <c:pt idx="4048">
                  <c:v>67</c:v>
                </c:pt>
                <c:pt idx="4049">
                  <c:v>67</c:v>
                </c:pt>
                <c:pt idx="4050">
                  <c:v>67</c:v>
                </c:pt>
                <c:pt idx="4051">
                  <c:v>67</c:v>
                </c:pt>
                <c:pt idx="4052">
                  <c:v>67</c:v>
                </c:pt>
                <c:pt idx="4053">
                  <c:v>67</c:v>
                </c:pt>
                <c:pt idx="4054">
                  <c:v>67</c:v>
                </c:pt>
                <c:pt idx="4055">
                  <c:v>67</c:v>
                </c:pt>
                <c:pt idx="4056">
                  <c:v>67</c:v>
                </c:pt>
                <c:pt idx="4057">
                  <c:v>67</c:v>
                </c:pt>
                <c:pt idx="4058">
                  <c:v>67</c:v>
                </c:pt>
                <c:pt idx="4059">
                  <c:v>67</c:v>
                </c:pt>
                <c:pt idx="4060">
                  <c:v>67</c:v>
                </c:pt>
                <c:pt idx="4061">
                  <c:v>67</c:v>
                </c:pt>
                <c:pt idx="4062">
                  <c:v>67</c:v>
                </c:pt>
                <c:pt idx="4063">
                  <c:v>67</c:v>
                </c:pt>
                <c:pt idx="4064">
                  <c:v>67</c:v>
                </c:pt>
                <c:pt idx="4065">
                  <c:v>67</c:v>
                </c:pt>
                <c:pt idx="4066">
                  <c:v>67</c:v>
                </c:pt>
                <c:pt idx="4067">
                  <c:v>67</c:v>
                </c:pt>
                <c:pt idx="4068">
                  <c:v>67</c:v>
                </c:pt>
                <c:pt idx="4069">
                  <c:v>67</c:v>
                </c:pt>
                <c:pt idx="4070">
                  <c:v>67</c:v>
                </c:pt>
                <c:pt idx="4071">
                  <c:v>67</c:v>
                </c:pt>
                <c:pt idx="4072">
                  <c:v>67</c:v>
                </c:pt>
                <c:pt idx="4073">
                  <c:v>67</c:v>
                </c:pt>
                <c:pt idx="4074">
                  <c:v>67</c:v>
                </c:pt>
                <c:pt idx="4075">
                  <c:v>67</c:v>
                </c:pt>
                <c:pt idx="4076">
                  <c:v>67</c:v>
                </c:pt>
                <c:pt idx="4077">
                  <c:v>67</c:v>
                </c:pt>
                <c:pt idx="4078">
                  <c:v>67</c:v>
                </c:pt>
                <c:pt idx="4079">
                  <c:v>67</c:v>
                </c:pt>
                <c:pt idx="4080">
                  <c:v>67</c:v>
                </c:pt>
                <c:pt idx="4081">
                  <c:v>67</c:v>
                </c:pt>
                <c:pt idx="4082">
                  <c:v>67</c:v>
                </c:pt>
                <c:pt idx="4083">
                  <c:v>67</c:v>
                </c:pt>
                <c:pt idx="4084">
                  <c:v>67</c:v>
                </c:pt>
                <c:pt idx="4085">
                  <c:v>67</c:v>
                </c:pt>
                <c:pt idx="4086">
                  <c:v>67</c:v>
                </c:pt>
                <c:pt idx="4087">
                  <c:v>67</c:v>
                </c:pt>
                <c:pt idx="4088">
                  <c:v>67</c:v>
                </c:pt>
                <c:pt idx="4089">
                  <c:v>67</c:v>
                </c:pt>
                <c:pt idx="4090">
                  <c:v>67</c:v>
                </c:pt>
                <c:pt idx="4091">
                  <c:v>67</c:v>
                </c:pt>
                <c:pt idx="4092">
                  <c:v>67</c:v>
                </c:pt>
                <c:pt idx="4093">
                  <c:v>67</c:v>
                </c:pt>
                <c:pt idx="4094">
                  <c:v>67</c:v>
                </c:pt>
                <c:pt idx="4095">
                  <c:v>67</c:v>
                </c:pt>
                <c:pt idx="4096">
                  <c:v>67</c:v>
                </c:pt>
                <c:pt idx="4097">
                  <c:v>67</c:v>
                </c:pt>
                <c:pt idx="4098">
                  <c:v>67</c:v>
                </c:pt>
                <c:pt idx="4099">
                  <c:v>67</c:v>
                </c:pt>
                <c:pt idx="4100">
                  <c:v>67</c:v>
                </c:pt>
                <c:pt idx="4101">
                  <c:v>67</c:v>
                </c:pt>
                <c:pt idx="4102">
                  <c:v>67</c:v>
                </c:pt>
                <c:pt idx="4103">
                  <c:v>67</c:v>
                </c:pt>
                <c:pt idx="4104">
                  <c:v>67</c:v>
                </c:pt>
                <c:pt idx="4105">
                  <c:v>67</c:v>
                </c:pt>
                <c:pt idx="4106">
                  <c:v>67</c:v>
                </c:pt>
                <c:pt idx="4107">
                  <c:v>67</c:v>
                </c:pt>
                <c:pt idx="4108">
                  <c:v>67</c:v>
                </c:pt>
                <c:pt idx="4109">
                  <c:v>67</c:v>
                </c:pt>
                <c:pt idx="4110">
                  <c:v>67</c:v>
                </c:pt>
                <c:pt idx="4111">
                  <c:v>67</c:v>
                </c:pt>
                <c:pt idx="4112">
                  <c:v>67</c:v>
                </c:pt>
                <c:pt idx="4113">
                  <c:v>67</c:v>
                </c:pt>
                <c:pt idx="4114">
                  <c:v>67</c:v>
                </c:pt>
                <c:pt idx="4115">
                  <c:v>67</c:v>
                </c:pt>
                <c:pt idx="4116">
                  <c:v>67</c:v>
                </c:pt>
                <c:pt idx="4117">
                  <c:v>67</c:v>
                </c:pt>
                <c:pt idx="4118">
                  <c:v>67</c:v>
                </c:pt>
                <c:pt idx="4119">
                  <c:v>67</c:v>
                </c:pt>
                <c:pt idx="4120">
                  <c:v>67</c:v>
                </c:pt>
                <c:pt idx="4121">
                  <c:v>67</c:v>
                </c:pt>
                <c:pt idx="4122">
                  <c:v>67</c:v>
                </c:pt>
                <c:pt idx="4123">
                  <c:v>67</c:v>
                </c:pt>
                <c:pt idx="4124">
                  <c:v>67</c:v>
                </c:pt>
                <c:pt idx="4125">
                  <c:v>67</c:v>
                </c:pt>
                <c:pt idx="4126">
                  <c:v>67</c:v>
                </c:pt>
                <c:pt idx="4127">
                  <c:v>67</c:v>
                </c:pt>
                <c:pt idx="4128">
                  <c:v>67</c:v>
                </c:pt>
                <c:pt idx="4129">
                  <c:v>67</c:v>
                </c:pt>
                <c:pt idx="4130">
                  <c:v>67</c:v>
                </c:pt>
                <c:pt idx="4131">
                  <c:v>67</c:v>
                </c:pt>
                <c:pt idx="4132">
                  <c:v>67</c:v>
                </c:pt>
                <c:pt idx="4133">
                  <c:v>67</c:v>
                </c:pt>
                <c:pt idx="4134">
                  <c:v>67</c:v>
                </c:pt>
                <c:pt idx="4135">
                  <c:v>67</c:v>
                </c:pt>
                <c:pt idx="4136">
                  <c:v>67</c:v>
                </c:pt>
                <c:pt idx="4137">
                  <c:v>67</c:v>
                </c:pt>
                <c:pt idx="4138">
                  <c:v>67</c:v>
                </c:pt>
                <c:pt idx="4139">
                  <c:v>67</c:v>
                </c:pt>
                <c:pt idx="4140">
                  <c:v>67</c:v>
                </c:pt>
                <c:pt idx="4141">
                  <c:v>67</c:v>
                </c:pt>
                <c:pt idx="4142">
                  <c:v>67</c:v>
                </c:pt>
                <c:pt idx="4143">
                  <c:v>67</c:v>
                </c:pt>
                <c:pt idx="4144">
                  <c:v>67</c:v>
                </c:pt>
                <c:pt idx="4145">
                  <c:v>67</c:v>
                </c:pt>
                <c:pt idx="4146">
                  <c:v>67</c:v>
                </c:pt>
                <c:pt idx="4147">
                  <c:v>67</c:v>
                </c:pt>
                <c:pt idx="4148">
                  <c:v>67</c:v>
                </c:pt>
                <c:pt idx="4149">
                  <c:v>67</c:v>
                </c:pt>
                <c:pt idx="4150">
                  <c:v>67</c:v>
                </c:pt>
                <c:pt idx="4151">
                  <c:v>67</c:v>
                </c:pt>
                <c:pt idx="4152">
                  <c:v>67</c:v>
                </c:pt>
                <c:pt idx="4153">
                  <c:v>67</c:v>
                </c:pt>
                <c:pt idx="4154">
                  <c:v>67</c:v>
                </c:pt>
                <c:pt idx="4155">
                  <c:v>67</c:v>
                </c:pt>
                <c:pt idx="4156">
                  <c:v>67</c:v>
                </c:pt>
                <c:pt idx="4157">
                  <c:v>67</c:v>
                </c:pt>
                <c:pt idx="4158">
                  <c:v>67</c:v>
                </c:pt>
                <c:pt idx="4159">
                  <c:v>67</c:v>
                </c:pt>
                <c:pt idx="4160">
                  <c:v>67</c:v>
                </c:pt>
                <c:pt idx="4161">
                  <c:v>67</c:v>
                </c:pt>
                <c:pt idx="4162">
                  <c:v>67</c:v>
                </c:pt>
                <c:pt idx="4163">
                  <c:v>67</c:v>
                </c:pt>
                <c:pt idx="4164">
                  <c:v>67</c:v>
                </c:pt>
                <c:pt idx="4165">
                  <c:v>67</c:v>
                </c:pt>
                <c:pt idx="4166">
                  <c:v>67</c:v>
                </c:pt>
                <c:pt idx="4167">
                  <c:v>67</c:v>
                </c:pt>
                <c:pt idx="4168">
                  <c:v>67</c:v>
                </c:pt>
                <c:pt idx="4169">
                  <c:v>67</c:v>
                </c:pt>
                <c:pt idx="4170">
                  <c:v>67</c:v>
                </c:pt>
                <c:pt idx="4171">
                  <c:v>67</c:v>
                </c:pt>
                <c:pt idx="4172">
                  <c:v>67</c:v>
                </c:pt>
                <c:pt idx="4173">
                  <c:v>67</c:v>
                </c:pt>
                <c:pt idx="4174">
                  <c:v>67</c:v>
                </c:pt>
                <c:pt idx="4175">
                  <c:v>67</c:v>
                </c:pt>
                <c:pt idx="4176">
                  <c:v>67</c:v>
                </c:pt>
                <c:pt idx="4177">
                  <c:v>67</c:v>
                </c:pt>
                <c:pt idx="4178">
                  <c:v>67</c:v>
                </c:pt>
                <c:pt idx="4179">
                  <c:v>67</c:v>
                </c:pt>
                <c:pt idx="4180">
                  <c:v>67</c:v>
                </c:pt>
                <c:pt idx="4181">
                  <c:v>67</c:v>
                </c:pt>
                <c:pt idx="4182">
                  <c:v>67</c:v>
                </c:pt>
                <c:pt idx="4183">
                  <c:v>67</c:v>
                </c:pt>
                <c:pt idx="4184">
                  <c:v>67</c:v>
                </c:pt>
                <c:pt idx="4185">
                  <c:v>67</c:v>
                </c:pt>
                <c:pt idx="4186">
                  <c:v>67</c:v>
                </c:pt>
                <c:pt idx="4187">
                  <c:v>67</c:v>
                </c:pt>
                <c:pt idx="4188">
                  <c:v>67</c:v>
                </c:pt>
                <c:pt idx="4189">
                  <c:v>67</c:v>
                </c:pt>
                <c:pt idx="4190">
                  <c:v>67</c:v>
                </c:pt>
                <c:pt idx="4191">
                  <c:v>67</c:v>
                </c:pt>
                <c:pt idx="4192">
                  <c:v>67</c:v>
                </c:pt>
                <c:pt idx="4193">
                  <c:v>67</c:v>
                </c:pt>
                <c:pt idx="4194">
                  <c:v>67</c:v>
                </c:pt>
                <c:pt idx="4195">
                  <c:v>67</c:v>
                </c:pt>
                <c:pt idx="4196">
                  <c:v>67</c:v>
                </c:pt>
                <c:pt idx="4197">
                  <c:v>67</c:v>
                </c:pt>
                <c:pt idx="4198">
                  <c:v>67</c:v>
                </c:pt>
                <c:pt idx="4199">
                  <c:v>67</c:v>
                </c:pt>
                <c:pt idx="4200">
                  <c:v>67</c:v>
                </c:pt>
                <c:pt idx="4201">
                  <c:v>67</c:v>
                </c:pt>
                <c:pt idx="4202">
                  <c:v>67</c:v>
                </c:pt>
                <c:pt idx="4203">
                  <c:v>67</c:v>
                </c:pt>
                <c:pt idx="4204">
                  <c:v>67</c:v>
                </c:pt>
                <c:pt idx="4205">
                  <c:v>67</c:v>
                </c:pt>
                <c:pt idx="4206">
                  <c:v>67</c:v>
                </c:pt>
                <c:pt idx="4207">
                  <c:v>67</c:v>
                </c:pt>
                <c:pt idx="4208">
                  <c:v>67</c:v>
                </c:pt>
                <c:pt idx="4209">
                  <c:v>67</c:v>
                </c:pt>
                <c:pt idx="4210">
                  <c:v>67</c:v>
                </c:pt>
                <c:pt idx="4211">
                  <c:v>67</c:v>
                </c:pt>
                <c:pt idx="4212">
                  <c:v>67</c:v>
                </c:pt>
                <c:pt idx="4213">
                  <c:v>67</c:v>
                </c:pt>
                <c:pt idx="4214">
                  <c:v>67</c:v>
                </c:pt>
                <c:pt idx="4215">
                  <c:v>67</c:v>
                </c:pt>
                <c:pt idx="4216">
                  <c:v>67</c:v>
                </c:pt>
                <c:pt idx="4217">
                  <c:v>67</c:v>
                </c:pt>
                <c:pt idx="4218">
                  <c:v>67</c:v>
                </c:pt>
                <c:pt idx="4219">
                  <c:v>67</c:v>
                </c:pt>
                <c:pt idx="4220">
                  <c:v>67</c:v>
                </c:pt>
                <c:pt idx="4221">
                  <c:v>67</c:v>
                </c:pt>
                <c:pt idx="4222">
                  <c:v>67</c:v>
                </c:pt>
                <c:pt idx="4223">
                  <c:v>67</c:v>
                </c:pt>
                <c:pt idx="4224">
                  <c:v>67</c:v>
                </c:pt>
                <c:pt idx="4225">
                  <c:v>67</c:v>
                </c:pt>
                <c:pt idx="4226">
                  <c:v>67</c:v>
                </c:pt>
                <c:pt idx="4227">
                  <c:v>67</c:v>
                </c:pt>
                <c:pt idx="4228">
                  <c:v>67</c:v>
                </c:pt>
                <c:pt idx="4229">
                  <c:v>67</c:v>
                </c:pt>
                <c:pt idx="4230">
                  <c:v>67</c:v>
                </c:pt>
                <c:pt idx="4231">
                  <c:v>67</c:v>
                </c:pt>
                <c:pt idx="4232">
                  <c:v>67</c:v>
                </c:pt>
                <c:pt idx="4233">
                  <c:v>67</c:v>
                </c:pt>
                <c:pt idx="4234">
                  <c:v>67</c:v>
                </c:pt>
                <c:pt idx="4235">
                  <c:v>67</c:v>
                </c:pt>
                <c:pt idx="4236">
                  <c:v>67</c:v>
                </c:pt>
                <c:pt idx="4237">
                  <c:v>67</c:v>
                </c:pt>
                <c:pt idx="4238">
                  <c:v>67</c:v>
                </c:pt>
                <c:pt idx="4239">
                  <c:v>67</c:v>
                </c:pt>
                <c:pt idx="4240">
                  <c:v>67</c:v>
                </c:pt>
                <c:pt idx="4241">
                  <c:v>67</c:v>
                </c:pt>
                <c:pt idx="4242">
                  <c:v>67</c:v>
                </c:pt>
                <c:pt idx="4243">
                  <c:v>67</c:v>
                </c:pt>
                <c:pt idx="4244">
                  <c:v>67</c:v>
                </c:pt>
                <c:pt idx="4245">
                  <c:v>67</c:v>
                </c:pt>
                <c:pt idx="4246">
                  <c:v>67</c:v>
                </c:pt>
                <c:pt idx="4247">
                  <c:v>67</c:v>
                </c:pt>
                <c:pt idx="4248">
                  <c:v>67</c:v>
                </c:pt>
                <c:pt idx="4249">
                  <c:v>67</c:v>
                </c:pt>
                <c:pt idx="4250">
                  <c:v>67</c:v>
                </c:pt>
                <c:pt idx="4251">
                  <c:v>67</c:v>
                </c:pt>
                <c:pt idx="4252">
                  <c:v>67</c:v>
                </c:pt>
                <c:pt idx="4253">
                  <c:v>67</c:v>
                </c:pt>
                <c:pt idx="4254">
                  <c:v>67</c:v>
                </c:pt>
                <c:pt idx="4255">
                  <c:v>67</c:v>
                </c:pt>
                <c:pt idx="4256">
                  <c:v>67</c:v>
                </c:pt>
                <c:pt idx="4257">
                  <c:v>67</c:v>
                </c:pt>
                <c:pt idx="4258">
                  <c:v>67</c:v>
                </c:pt>
                <c:pt idx="4259">
                  <c:v>67</c:v>
                </c:pt>
                <c:pt idx="4260">
                  <c:v>67</c:v>
                </c:pt>
                <c:pt idx="4261">
                  <c:v>67</c:v>
                </c:pt>
                <c:pt idx="4262">
                  <c:v>67</c:v>
                </c:pt>
                <c:pt idx="4263">
                  <c:v>67</c:v>
                </c:pt>
                <c:pt idx="4264">
                  <c:v>67</c:v>
                </c:pt>
                <c:pt idx="4265">
                  <c:v>67</c:v>
                </c:pt>
                <c:pt idx="4266">
                  <c:v>67</c:v>
                </c:pt>
                <c:pt idx="4267">
                  <c:v>67</c:v>
                </c:pt>
                <c:pt idx="4268">
                  <c:v>67</c:v>
                </c:pt>
                <c:pt idx="4269">
                  <c:v>67</c:v>
                </c:pt>
                <c:pt idx="4270">
                  <c:v>67</c:v>
                </c:pt>
                <c:pt idx="4271">
                  <c:v>67</c:v>
                </c:pt>
                <c:pt idx="4272">
                  <c:v>67</c:v>
                </c:pt>
                <c:pt idx="4273">
                  <c:v>67</c:v>
                </c:pt>
                <c:pt idx="4274">
                  <c:v>67</c:v>
                </c:pt>
                <c:pt idx="4275">
                  <c:v>67</c:v>
                </c:pt>
                <c:pt idx="4276">
                  <c:v>67</c:v>
                </c:pt>
                <c:pt idx="4277">
                  <c:v>67</c:v>
                </c:pt>
                <c:pt idx="4278">
                  <c:v>67</c:v>
                </c:pt>
                <c:pt idx="4279">
                  <c:v>67</c:v>
                </c:pt>
                <c:pt idx="4280">
                  <c:v>67</c:v>
                </c:pt>
                <c:pt idx="4281">
                  <c:v>67</c:v>
                </c:pt>
                <c:pt idx="4282">
                  <c:v>67</c:v>
                </c:pt>
                <c:pt idx="4283">
                  <c:v>67</c:v>
                </c:pt>
                <c:pt idx="4284">
                  <c:v>67</c:v>
                </c:pt>
                <c:pt idx="4285">
                  <c:v>67</c:v>
                </c:pt>
                <c:pt idx="4286">
                  <c:v>67</c:v>
                </c:pt>
                <c:pt idx="4287">
                  <c:v>67</c:v>
                </c:pt>
                <c:pt idx="4288">
                  <c:v>67</c:v>
                </c:pt>
                <c:pt idx="4289">
                  <c:v>67</c:v>
                </c:pt>
                <c:pt idx="4290">
                  <c:v>67</c:v>
                </c:pt>
                <c:pt idx="4291">
                  <c:v>67</c:v>
                </c:pt>
                <c:pt idx="4292">
                  <c:v>67</c:v>
                </c:pt>
                <c:pt idx="4293">
                  <c:v>67</c:v>
                </c:pt>
                <c:pt idx="4294">
                  <c:v>67</c:v>
                </c:pt>
                <c:pt idx="4295">
                  <c:v>67</c:v>
                </c:pt>
                <c:pt idx="4296">
                  <c:v>67</c:v>
                </c:pt>
                <c:pt idx="4297">
                  <c:v>67</c:v>
                </c:pt>
                <c:pt idx="4298">
                  <c:v>67</c:v>
                </c:pt>
                <c:pt idx="4299">
                  <c:v>67</c:v>
                </c:pt>
                <c:pt idx="4300">
                  <c:v>67</c:v>
                </c:pt>
                <c:pt idx="4301">
                  <c:v>67</c:v>
                </c:pt>
                <c:pt idx="4302">
                  <c:v>67</c:v>
                </c:pt>
                <c:pt idx="4303">
                  <c:v>67</c:v>
                </c:pt>
                <c:pt idx="4304">
                  <c:v>67</c:v>
                </c:pt>
                <c:pt idx="4305">
                  <c:v>67</c:v>
                </c:pt>
                <c:pt idx="4306">
                  <c:v>67</c:v>
                </c:pt>
                <c:pt idx="4307">
                  <c:v>67</c:v>
                </c:pt>
                <c:pt idx="4308">
                  <c:v>67</c:v>
                </c:pt>
                <c:pt idx="4309">
                  <c:v>67</c:v>
                </c:pt>
                <c:pt idx="4310">
                  <c:v>67</c:v>
                </c:pt>
                <c:pt idx="4311">
                  <c:v>67</c:v>
                </c:pt>
                <c:pt idx="4312">
                  <c:v>67</c:v>
                </c:pt>
                <c:pt idx="4313">
                  <c:v>67</c:v>
                </c:pt>
                <c:pt idx="4314">
                  <c:v>67</c:v>
                </c:pt>
                <c:pt idx="4315">
                  <c:v>67</c:v>
                </c:pt>
                <c:pt idx="4316">
                  <c:v>67</c:v>
                </c:pt>
                <c:pt idx="4317">
                  <c:v>67</c:v>
                </c:pt>
                <c:pt idx="4318">
                  <c:v>67</c:v>
                </c:pt>
                <c:pt idx="4319">
                  <c:v>67</c:v>
                </c:pt>
                <c:pt idx="4320">
                  <c:v>67</c:v>
                </c:pt>
                <c:pt idx="4321">
                  <c:v>67</c:v>
                </c:pt>
                <c:pt idx="4322">
                  <c:v>67</c:v>
                </c:pt>
                <c:pt idx="4323">
                  <c:v>67</c:v>
                </c:pt>
                <c:pt idx="4324">
                  <c:v>67</c:v>
                </c:pt>
                <c:pt idx="4325">
                  <c:v>67</c:v>
                </c:pt>
                <c:pt idx="4326">
                  <c:v>67</c:v>
                </c:pt>
                <c:pt idx="4327">
                  <c:v>67</c:v>
                </c:pt>
                <c:pt idx="4328">
                  <c:v>67</c:v>
                </c:pt>
                <c:pt idx="4329">
                  <c:v>67</c:v>
                </c:pt>
                <c:pt idx="4330">
                  <c:v>67</c:v>
                </c:pt>
                <c:pt idx="4331">
                  <c:v>67</c:v>
                </c:pt>
                <c:pt idx="4332">
                  <c:v>67</c:v>
                </c:pt>
                <c:pt idx="4333">
                  <c:v>67</c:v>
                </c:pt>
                <c:pt idx="4334">
                  <c:v>67</c:v>
                </c:pt>
                <c:pt idx="4335">
                  <c:v>67</c:v>
                </c:pt>
                <c:pt idx="4336">
                  <c:v>67</c:v>
                </c:pt>
                <c:pt idx="4337">
                  <c:v>67</c:v>
                </c:pt>
                <c:pt idx="4338">
                  <c:v>67</c:v>
                </c:pt>
                <c:pt idx="4339">
                  <c:v>67</c:v>
                </c:pt>
                <c:pt idx="4340">
                  <c:v>67</c:v>
                </c:pt>
                <c:pt idx="4341">
                  <c:v>67</c:v>
                </c:pt>
                <c:pt idx="4342">
                  <c:v>67</c:v>
                </c:pt>
                <c:pt idx="4343">
                  <c:v>67</c:v>
                </c:pt>
                <c:pt idx="4344">
                  <c:v>67</c:v>
                </c:pt>
                <c:pt idx="4345">
                  <c:v>67</c:v>
                </c:pt>
                <c:pt idx="4346">
                  <c:v>67</c:v>
                </c:pt>
                <c:pt idx="4347">
                  <c:v>67</c:v>
                </c:pt>
                <c:pt idx="4348">
                  <c:v>67</c:v>
                </c:pt>
                <c:pt idx="4349">
                  <c:v>67</c:v>
                </c:pt>
                <c:pt idx="4350">
                  <c:v>67</c:v>
                </c:pt>
                <c:pt idx="4351">
                  <c:v>67</c:v>
                </c:pt>
                <c:pt idx="4352">
                  <c:v>67</c:v>
                </c:pt>
                <c:pt idx="4353">
                  <c:v>67</c:v>
                </c:pt>
                <c:pt idx="4354">
                  <c:v>67</c:v>
                </c:pt>
                <c:pt idx="4355">
                  <c:v>67</c:v>
                </c:pt>
                <c:pt idx="4356">
                  <c:v>67</c:v>
                </c:pt>
                <c:pt idx="4357">
                  <c:v>67</c:v>
                </c:pt>
                <c:pt idx="4358">
                  <c:v>67</c:v>
                </c:pt>
                <c:pt idx="4359">
                  <c:v>67</c:v>
                </c:pt>
                <c:pt idx="4360">
                  <c:v>67</c:v>
                </c:pt>
                <c:pt idx="4361">
                  <c:v>67</c:v>
                </c:pt>
                <c:pt idx="4362">
                  <c:v>67</c:v>
                </c:pt>
                <c:pt idx="4363">
                  <c:v>67</c:v>
                </c:pt>
                <c:pt idx="4364">
                  <c:v>67</c:v>
                </c:pt>
                <c:pt idx="4365">
                  <c:v>67</c:v>
                </c:pt>
                <c:pt idx="4366">
                  <c:v>67</c:v>
                </c:pt>
                <c:pt idx="4367">
                  <c:v>67</c:v>
                </c:pt>
                <c:pt idx="4368">
                  <c:v>67</c:v>
                </c:pt>
                <c:pt idx="4369">
                  <c:v>67</c:v>
                </c:pt>
                <c:pt idx="4370">
                  <c:v>67</c:v>
                </c:pt>
                <c:pt idx="4371">
                  <c:v>67</c:v>
                </c:pt>
                <c:pt idx="4372">
                  <c:v>67</c:v>
                </c:pt>
                <c:pt idx="4373">
                  <c:v>67</c:v>
                </c:pt>
                <c:pt idx="4374">
                  <c:v>67</c:v>
                </c:pt>
                <c:pt idx="4375">
                  <c:v>67</c:v>
                </c:pt>
                <c:pt idx="4376">
                  <c:v>67</c:v>
                </c:pt>
                <c:pt idx="4377">
                  <c:v>67</c:v>
                </c:pt>
                <c:pt idx="4378">
                  <c:v>67</c:v>
                </c:pt>
                <c:pt idx="4379">
                  <c:v>67</c:v>
                </c:pt>
                <c:pt idx="4380">
                  <c:v>67</c:v>
                </c:pt>
                <c:pt idx="4381">
                  <c:v>67</c:v>
                </c:pt>
                <c:pt idx="4382">
                  <c:v>67</c:v>
                </c:pt>
                <c:pt idx="4383">
                  <c:v>67</c:v>
                </c:pt>
                <c:pt idx="4384">
                  <c:v>67</c:v>
                </c:pt>
                <c:pt idx="4385">
                  <c:v>67</c:v>
                </c:pt>
                <c:pt idx="4386">
                  <c:v>67</c:v>
                </c:pt>
                <c:pt idx="4387">
                  <c:v>67</c:v>
                </c:pt>
                <c:pt idx="4388">
                  <c:v>67</c:v>
                </c:pt>
                <c:pt idx="4389">
                  <c:v>67</c:v>
                </c:pt>
                <c:pt idx="4390">
                  <c:v>67</c:v>
                </c:pt>
                <c:pt idx="4391">
                  <c:v>67</c:v>
                </c:pt>
                <c:pt idx="4392">
                  <c:v>67</c:v>
                </c:pt>
                <c:pt idx="4393">
                  <c:v>67</c:v>
                </c:pt>
                <c:pt idx="4394">
                  <c:v>67</c:v>
                </c:pt>
                <c:pt idx="4395">
                  <c:v>67</c:v>
                </c:pt>
                <c:pt idx="4396">
                  <c:v>67</c:v>
                </c:pt>
                <c:pt idx="4397">
                  <c:v>67</c:v>
                </c:pt>
                <c:pt idx="4398">
                  <c:v>67</c:v>
                </c:pt>
                <c:pt idx="4399">
                  <c:v>67</c:v>
                </c:pt>
                <c:pt idx="4400">
                  <c:v>67</c:v>
                </c:pt>
                <c:pt idx="4401">
                  <c:v>67</c:v>
                </c:pt>
                <c:pt idx="4402">
                  <c:v>67</c:v>
                </c:pt>
                <c:pt idx="4403">
                  <c:v>67</c:v>
                </c:pt>
                <c:pt idx="4404">
                  <c:v>67</c:v>
                </c:pt>
                <c:pt idx="4405">
                  <c:v>67</c:v>
                </c:pt>
                <c:pt idx="4406">
                  <c:v>67</c:v>
                </c:pt>
                <c:pt idx="4407">
                  <c:v>67</c:v>
                </c:pt>
                <c:pt idx="4408">
                  <c:v>67</c:v>
                </c:pt>
                <c:pt idx="4409">
                  <c:v>67</c:v>
                </c:pt>
                <c:pt idx="4410">
                  <c:v>67</c:v>
                </c:pt>
                <c:pt idx="4411">
                  <c:v>67</c:v>
                </c:pt>
                <c:pt idx="4412">
                  <c:v>67</c:v>
                </c:pt>
                <c:pt idx="4413">
                  <c:v>67</c:v>
                </c:pt>
                <c:pt idx="4414">
                  <c:v>67</c:v>
                </c:pt>
                <c:pt idx="4415">
                  <c:v>67</c:v>
                </c:pt>
                <c:pt idx="4416">
                  <c:v>67</c:v>
                </c:pt>
                <c:pt idx="4417">
                  <c:v>67</c:v>
                </c:pt>
                <c:pt idx="4418">
                  <c:v>67</c:v>
                </c:pt>
                <c:pt idx="4419">
                  <c:v>67</c:v>
                </c:pt>
                <c:pt idx="4420">
                  <c:v>67</c:v>
                </c:pt>
                <c:pt idx="4421">
                  <c:v>67</c:v>
                </c:pt>
                <c:pt idx="4422">
                  <c:v>67</c:v>
                </c:pt>
                <c:pt idx="4423">
                  <c:v>67</c:v>
                </c:pt>
                <c:pt idx="4424">
                  <c:v>67</c:v>
                </c:pt>
                <c:pt idx="4425">
                  <c:v>67</c:v>
                </c:pt>
                <c:pt idx="4426">
                  <c:v>67</c:v>
                </c:pt>
                <c:pt idx="4427">
                  <c:v>67</c:v>
                </c:pt>
                <c:pt idx="4428">
                  <c:v>67</c:v>
                </c:pt>
                <c:pt idx="4429">
                  <c:v>67</c:v>
                </c:pt>
                <c:pt idx="4430">
                  <c:v>67</c:v>
                </c:pt>
                <c:pt idx="4431">
                  <c:v>67</c:v>
                </c:pt>
                <c:pt idx="4432">
                  <c:v>67</c:v>
                </c:pt>
                <c:pt idx="4433">
                  <c:v>67</c:v>
                </c:pt>
                <c:pt idx="4434">
                  <c:v>67</c:v>
                </c:pt>
                <c:pt idx="4435">
                  <c:v>67</c:v>
                </c:pt>
                <c:pt idx="4436">
                  <c:v>67</c:v>
                </c:pt>
                <c:pt idx="4437">
                  <c:v>67</c:v>
                </c:pt>
                <c:pt idx="4438">
                  <c:v>67</c:v>
                </c:pt>
                <c:pt idx="4439">
                  <c:v>67</c:v>
                </c:pt>
                <c:pt idx="4440">
                  <c:v>67</c:v>
                </c:pt>
                <c:pt idx="4441">
                  <c:v>67</c:v>
                </c:pt>
                <c:pt idx="4442">
                  <c:v>67</c:v>
                </c:pt>
                <c:pt idx="4443">
                  <c:v>67</c:v>
                </c:pt>
                <c:pt idx="4444">
                  <c:v>67</c:v>
                </c:pt>
                <c:pt idx="4445">
                  <c:v>67</c:v>
                </c:pt>
                <c:pt idx="4446">
                  <c:v>67</c:v>
                </c:pt>
                <c:pt idx="4447">
                  <c:v>67</c:v>
                </c:pt>
                <c:pt idx="4448">
                  <c:v>67</c:v>
                </c:pt>
                <c:pt idx="4449">
                  <c:v>67</c:v>
                </c:pt>
                <c:pt idx="4450">
                  <c:v>67</c:v>
                </c:pt>
                <c:pt idx="4451">
                  <c:v>67</c:v>
                </c:pt>
                <c:pt idx="4452">
                  <c:v>67</c:v>
                </c:pt>
                <c:pt idx="4453">
                  <c:v>67</c:v>
                </c:pt>
                <c:pt idx="4454">
                  <c:v>67</c:v>
                </c:pt>
                <c:pt idx="4455">
                  <c:v>67</c:v>
                </c:pt>
                <c:pt idx="4456">
                  <c:v>67</c:v>
                </c:pt>
                <c:pt idx="4457">
                  <c:v>67</c:v>
                </c:pt>
                <c:pt idx="4458">
                  <c:v>67</c:v>
                </c:pt>
                <c:pt idx="4459">
                  <c:v>67</c:v>
                </c:pt>
                <c:pt idx="4460">
                  <c:v>67</c:v>
                </c:pt>
                <c:pt idx="4461">
                  <c:v>67</c:v>
                </c:pt>
                <c:pt idx="4462">
                  <c:v>67</c:v>
                </c:pt>
                <c:pt idx="4463">
                  <c:v>67</c:v>
                </c:pt>
                <c:pt idx="4464">
                  <c:v>67</c:v>
                </c:pt>
                <c:pt idx="4465">
                  <c:v>67</c:v>
                </c:pt>
                <c:pt idx="4466">
                  <c:v>67</c:v>
                </c:pt>
                <c:pt idx="4467">
                  <c:v>67</c:v>
                </c:pt>
                <c:pt idx="4468">
                  <c:v>67</c:v>
                </c:pt>
                <c:pt idx="4469">
                  <c:v>67</c:v>
                </c:pt>
                <c:pt idx="4470">
                  <c:v>67</c:v>
                </c:pt>
                <c:pt idx="4471">
                  <c:v>67</c:v>
                </c:pt>
                <c:pt idx="4472">
                  <c:v>67</c:v>
                </c:pt>
                <c:pt idx="4473">
                  <c:v>67</c:v>
                </c:pt>
                <c:pt idx="4474">
                  <c:v>67</c:v>
                </c:pt>
                <c:pt idx="4475">
                  <c:v>67</c:v>
                </c:pt>
                <c:pt idx="4476">
                  <c:v>67</c:v>
                </c:pt>
                <c:pt idx="4477">
                  <c:v>67</c:v>
                </c:pt>
                <c:pt idx="4478">
                  <c:v>67</c:v>
                </c:pt>
                <c:pt idx="4479">
                  <c:v>67</c:v>
                </c:pt>
                <c:pt idx="4480">
                  <c:v>67</c:v>
                </c:pt>
                <c:pt idx="4481">
                  <c:v>67</c:v>
                </c:pt>
                <c:pt idx="4482">
                  <c:v>67</c:v>
                </c:pt>
                <c:pt idx="4483">
                  <c:v>67</c:v>
                </c:pt>
                <c:pt idx="4484">
                  <c:v>67</c:v>
                </c:pt>
                <c:pt idx="4485">
                  <c:v>67</c:v>
                </c:pt>
                <c:pt idx="4486">
                  <c:v>67</c:v>
                </c:pt>
                <c:pt idx="4487">
                  <c:v>67</c:v>
                </c:pt>
                <c:pt idx="4488">
                  <c:v>67</c:v>
                </c:pt>
                <c:pt idx="4489">
                  <c:v>67</c:v>
                </c:pt>
                <c:pt idx="4490">
                  <c:v>67</c:v>
                </c:pt>
                <c:pt idx="4491">
                  <c:v>67</c:v>
                </c:pt>
                <c:pt idx="4492">
                  <c:v>67</c:v>
                </c:pt>
                <c:pt idx="4493">
                  <c:v>67</c:v>
                </c:pt>
                <c:pt idx="4494">
                  <c:v>67</c:v>
                </c:pt>
                <c:pt idx="4495">
                  <c:v>67</c:v>
                </c:pt>
                <c:pt idx="4496">
                  <c:v>67</c:v>
                </c:pt>
                <c:pt idx="4497">
                  <c:v>67</c:v>
                </c:pt>
                <c:pt idx="4498">
                  <c:v>67</c:v>
                </c:pt>
                <c:pt idx="4499">
                  <c:v>67</c:v>
                </c:pt>
                <c:pt idx="4500">
                  <c:v>67</c:v>
                </c:pt>
                <c:pt idx="4501">
                  <c:v>67</c:v>
                </c:pt>
                <c:pt idx="4502">
                  <c:v>67</c:v>
                </c:pt>
                <c:pt idx="4503">
                  <c:v>67</c:v>
                </c:pt>
                <c:pt idx="4504">
                  <c:v>67</c:v>
                </c:pt>
                <c:pt idx="4505">
                  <c:v>67</c:v>
                </c:pt>
                <c:pt idx="4506">
                  <c:v>67</c:v>
                </c:pt>
                <c:pt idx="4507">
                  <c:v>67</c:v>
                </c:pt>
                <c:pt idx="4508">
                  <c:v>67</c:v>
                </c:pt>
                <c:pt idx="4509">
                  <c:v>67</c:v>
                </c:pt>
                <c:pt idx="4510">
                  <c:v>67</c:v>
                </c:pt>
                <c:pt idx="4511">
                  <c:v>67</c:v>
                </c:pt>
                <c:pt idx="4512">
                  <c:v>67</c:v>
                </c:pt>
                <c:pt idx="4513">
                  <c:v>67</c:v>
                </c:pt>
                <c:pt idx="4514">
                  <c:v>67</c:v>
                </c:pt>
                <c:pt idx="4515">
                  <c:v>67</c:v>
                </c:pt>
                <c:pt idx="4516">
                  <c:v>67</c:v>
                </c:pt>
                <c:pt idx="4517">
                  <c:v>67</c:v>
                </c:pt>
                <c:pt idx="4518">
                  <c:v>67</c:v>
                </c:pt>
                <c:pt idx="4519">
                  <c:v>67</c:v>
                </c:pt>
                <c:pt idx="4520">
                  <c:v>67</c:v>
                </c:pt>
                <c:pt idx="4521">
                  <c:v>67</c:v>
                </c:pt>
                <c:pt idx="4522">
                  <c:v>67</c:v>
                </c:pt>
                <c:pt idx="4523">
                  <c:v>67</c:v>
                </c:pt>
                <c:pt idx="4524">
                  <c:v>67</c:v>
                </c:pt>
                <c:pt idx="4525">
                  <c:v>67</c:v>
                </c:pt>
                <c:pt idx="4526">
                  <c:v>67</c:v>
                </c:pt>
                <c:pt idx="4527">
                  <c:v>67</c:v>
                </c:pt>
                <c:pt idx="4528">
                  <c:v>67</c:v>
                </c:pt>
                <c:pt idx="4529">
                  <c:v>67</c:v>
                </c:pt>
                <c:pt idx="4530">
                  <c:v>67</c:v>
                </c:pt>
                <c:pt idx="4531">
                  <c:v>67</c:v>
                </c:pt>
                <c:pt idx="4532">
                  <c:v>67</c:v>
                </c:pt>
                <c:pt idx="4533">
                  <c:v>67</c:v>
                </c:pt>
                <c:pt idx="4534">
                  <c:v>67</c:v>
                </c:pt>
                <c:pt idx="4535">
                  <c:v>67</c:v>
                </c:pt>
                <c:pt idx="4536">
                  <c:v>67</c:v>
                </c:pt>
                <c:pt idx="4537">
                  <c:v>67</c:v>
                </c:pt>
                <c:pt idx="4538">
                  <c:v>67</c:v>
                </c:pt>
                <c:pt idx="4539">
                  <c:v>67</c:v>
                </c:pt>
                <c:pt idx="4540">
                  <c:v>67</c:v>
                </c:pt>
                <c:pt idx="4541">
                  <c:v>67</c:v>
                </c:pt>
                <c:pt idx="4542">
                  <c:v>67</c:v>
                </c:pt>
                <c:pt idx="4543">
                  <c:v>67</c:v>
                </c:pt>
                <c:pt idx="4544">
                  <c:v>67</c:v>
                </c:pt>
                <c:pt idx="4545">
                  <c:v>67</c:v>
                </c:pt>
                <c:pt idx="4546">
                  <c:v>67</c:v>
                </c:pt>
                <c:pt idx="4547">
                  <c:v>67</c:v>
                </c:pt>
                <c:pt idx="4548">
                  <c:v>67</c:v>
                </c:pt>
                <c:pt idx="4549">
                  <c:v>67</c:v>
                </c:pt>
                <c:pt idx="4550">
                  <c:v>67</c:v>
                </c:pt>
                <c:pt idx="4551">
                  <c:v>67</c:v>
                </c:pt>
                <c:pt idx="4552">
                  <c:v>67</c:v>
                </c:pt>
                <c:pt idx="4553">
                  <c:v>67</c:v>
                </c:pt>
                <c:pt idx="4554">
                  <c:v>67</c:v>
                </c:pt>
                <c:pt idx="4555">
                  <c:v>67</c:v>
                </c:pt>
                <c:pt idx="4556">
                  <c:v>67</c:v>
                </c:pt>
                <c:pt idx="4557">
                  <c:v>67</c:v>
                </c:pt>
                <c:pt idx="4558">
                  <c:v>67</c:v>
                </c:pt>
                <c:pt idx="4559">
                  <c:v>67</c:v>
                </c:pt>
                <c:pt idx="4560">
                  <c:v>67</c:v>
                </c:pt>
                <c:pt idx="4561">
                  <c:v>67</c:v>
                </c:pt>
                <c:pt idx="4562">
                  <c:v>67</c:v>
                </c:pt>
                <c:pt idx="4563">
                  <c:v>67</c:v>
                </c:pt>
                <c:pt idx="4564">
                  <c:v>67</c:v>
                </c:pt>
                <c:pt idx="4565">
                  <c:v>67</c:v>
                </c:pt>
                <c:pt idx="4566">
                  <c:v>67</c:v>
                </c:pt>
                <c:pt idx="4567">
                  <c:v>67</c:v>
                </c:pt>
                <c:pt idx="4568">
                  <c:v>67</c:v>
                </c:pt>
                <c:pt idx="4569">
                  <c:v>67</c:v>
                </c:pt>
                <c:pt idx="4570">
                  <c:v>67</c:v>
                </c:pt>
                <c:pt idx="4571">
                  <c:v>67</c:v>
                </c:pt>
                <c:pt idx="4572">
                  <c:v>67</c:v>
                </c:pt>
                <c:pt idx="4573">
                  <c:v>67</c:v>
                </c:pt>
                <c:pt idx="4574">
                  <c:v>67</c:v>
                </c:pt>
                <c:pt idx="4575">
                  <c:v>67</c:v>
                </c:pt>
                <c:pt idx="4576">
                  <c:v>67</c:v>
                </c:pt>
                <c:pt idx="4577">
                  <c:v>67</c:v>
                </c:pt>
                <c:pt idx="4578">
                  <c:v>67</c:v>
                </c:pt>
                <c:pt idx="4579">
                  <c:v>67</c:v>
                </c:pt>
                <c:pt idx="4580">
                  <c:v>67</c:v>
                </c:pt>
                <c:pt idx="4581">
                  <c:v>67</c:v>
                </c:pt>
                <c:pt idx="4582">
                  <c:v>67</c:v>
                </c:pt>
                <c:pt idx="4583">
                  <c:v>67</c:v>
                </c:pt>
                <c:pt idx="4584">
                  <c:v>67</c:v>
                </c:pt>
                <c:pt idx="4585">
                  <c:v>67</c:v>
                </c:pt>
                <c:pt idx="4586">
                  <c:v>67</c:v>
                </c:pt>
                <c:pt idx="4587">
                  <c:v>67</c:v>
                </c:pt>
                <c:pt idx="4588">
                  <c:v>67</c:v>
                </c:pt>
                <c:pt idx="4589">
                  <c:v>67</c:v>
                </c:pt>
                <c:pt idx="4590">
                  <c:v>67</c:v>
                </c:pt>
                <c:pt idx="4591">
                  <c:v>67</c:v>
                </c:pt>
                <c:pt idx="4592">
                  <c:v>67</c:v>
                </c:pt>
                <c:pt idx="4593">
                  <c:v>67</c:v>
                </c:pt>
                <c:pt idx="4594">
                  <c:v>67</c:v>
                </c:pt>
                <c:pt idx="4595">
                  <c:v>67</c:v>
                </c:pt>
                <c:pt idx="4596">
                  <c:v>67</c:v>
                </c:pt>
                <c:pt idx="4597">
                  <c:v>67</c:v>
                </c:pt>
                <c:pt idx="4598">
                  <c:v>67</c:v>
                </c:pt>
                <c:pt idx="4599">
                  <c:v>67</c:v>
                </c:pt>
                <c:pt idx="4600">
                  <c:v>67</c:v>
                </c:pt>
                <c:pt idx="4601">
                  <c:v>67</c:v>
                </c:pt>
                <c:pt idx="4602">
                  <c:v>67</c:v>
                </c:pt>
                <c:pt idx="4603">
                  <c:v>67</c:v>
                </c:pt>
                <c:pt idx="4604">
                  <c:v>67</c:v>
                </c:pt>
                <c:pt idx="4605">
                  <c:v>67</c:v>
                </c:pt>
                <c:pt idx="4606">
                  <c:v>67</c:v>
                </c:pt>
                <c:pt idx="4607">
                  <c:v>67</c:v>
                </c:pt>
                <c:pt idx="4608">
                  <c:v>67</c:v>
                </c:pt>
                <c:pt idx="4609">
                  <c:v>67</c:v>
                </c:pt>
                <c:pt idx="4610">
                  <c:v>67</c:v>
                </c:pt>
                <c:pt idx="4611">
                  <c:v>67</c:v>
                </c:pt>
                <c:pt idx="4612">
                  <c:v>67</c:v>
                </c:pt>
                <c:pt idx="4613">
                  <c:v>67</c:v>
                </c:pt>
                <c:pt idx="4614">
                  <c:v>67</c:v>
                </c:pt>
                <c:pt idx="4615">
                  <c:v>67</c:v>
                </c:pt>
                <c:pt idx="4616">
                  <c:v>67</c:v>
                </c:pt>
                <c:pt idx="4617">
                  <c:v>67</c:v>
                </c:pt>
                <c:pt idx="4618">
                  <c:v>67</c:v>
                </c:pt>
                <c:pt idx="4619">
                  <c:v>67</c:v>
                </c:pt>
                <c:pt idx="4620">
                  <c:v>67</c:v>
                </c:pt>
                <c:pt idx="4621">
                  <c:v>67</c:v>
                </c:pt>
                <c:pt idx="4622">
                  <c:v>67</c:v>
                </c:pt>
                <c:pt idx="4623">
                  <c:v>67</c:v>
                </c:pt>
                <c:pt idx="4624">
                  <c:v>67</c:v>
                </c:pt>
                <c:pt idx="4625">
                  <c:v>67</c:v>
                </c:pt>
                <c:pt idx="4626">
                  <c:v>67</c:v>
                </c:pt>
                <c:pt idx="4627">
                  <c:v>67</c:v>
                </c:pt>
                <c:pt idx="4628">
                  <c:v>67</c:v>
                </c:pt>
                <c:pt idx="4629">
                  <c:v>67</c:v>
                </c:pt>
                <c:pt idx="4630">
                  <c:v>67</c:v>
                </c:pt>
                <c:pt idx="4631">
                  <c:v>67</c:v>
                </c:pt>
                <c:pt idx="4632">
                  <c:v>67</c:v>
                </c:pt>
                <c:pt idx="4633">
                  <c:v>67</c:v>
                </c:pt>
                <c:pt idx="4634">
                  <c:v>67</c:v>
                </c:pt>
                <c:pt idx="4635">
                  <c:v>67</c:v>
                </c:pt>
                <c:pt idx="4636">
                  <c:v>67</c:v>
                </c:pt>
                <c:pt idx="4637">
                  <c:v>67</c:v>
                </c:pt>
                <c:pt idx="4638">
                  <c:v>67</c:v>
                </c:pt>
                <c:pt idx="4639">
                  <c:v>67</c:v>
                </c:pt>
                <c:pt idx="4640">
                  <c:v>67</c:v>
                </c:pt>
                <c:pt idx="4641">
                  <c:v>67</c:v>
                </c:pt>
                <c:pt idx="4642">
                  <c:v>67</c:v>
                </c:pt>
                <c:pt idx="4643">
                  <c:v>67</c:v>
                </c:pt>
                <c:pt idx="4644">
                  <c:v>67</c:v>
                </c:pt>
                <c:pt idx="4645">
                  <c:v>67</c:v>
                </c:pt>
                <c:pt idx="4646">
                  <c:v>67</c:v>
                </c:pt>
                <c:pt idx="4647">
                  <c:v>67</c:v>
                </c:pt>
                <c:pt idx="4648">
                  <c:v>67</c:v>
                </c:pt>
                <c:pt idx="4649">
                  <c:v>67</c:v>
                </c:pt>
                <c:pt idx="4650">
                  <c:v>67</c:v>
                </c:pt>
                <c:pt idx="4651">
                  <c:v>67</c:v>
                </c:pt>
                <c:pt idx="4652">
                  <c:v>67</c:v>
                </c:pt>
                <c:pt idx="4653">
                  <c:v>67</c:v>
                </c:pt>
                <c:pt idx="4654">
                  <c:v>67</c:v>
                </c:pt>
                <c:pt idx="4655">
                  <c:v>67</c:v>
                </c:pt>
                <c:pt idx="4656">
                  <c:v>67</c:v>
                </c:pt>
                <c:pt idx="4657">
                  <c:v>67</c:v>
                </c:pt>
                <c:pt idx="4658">
                  <c:v>67</c:v>
                </c:pt>
                <c:pt idx="4659">
                  <c:v>67</c:v>
                </c:pt>
                <c:pt idx="4660">
                  <c:v>67</c:v>
                </c:pt>
                <c:pt idx="4661">
                  <c:v>67</c:v>
                </c:pt>
                <c:pt idx="4662">
                  <c:v>67</c:v>
                </c:pt>
                <c:pt idx="4663">
                  <c:v>67</c:v>
                </c:pt>
                <c:pt idx="4664">
                  <c:v>67</c:v>
                </c:pt>
                <c:pt idx="4665">
                  <c:v>67</c:v>
                </c:pt>
                <c:pt idx="4666">
                  <c:v>67</c:v>
                </c:pt>
                <c:pt idx="4667">
                  <c:v>67</c:v>
                </c:pt>
                <c:pt idx="4668">
                  <c:v>67</c:v>
                </c:pt>
                <c:pt idx="4669">
                  <c:v>67</c:v>
                </c:pt>
                <c:pt idx="4670">
                  <c:v>67</c:v>
                </c:pt>
                <c:pt idx="4671">
                  <c:v>67</c:v>
                </c:pt>
                <c:pt idx="4672">
                  <c:v>67</c:v>
                </c:pt>
                <c:pt idx="4673">
                  <c:v>67</c:v>
                </c:pt>
                <c:pt idx="4674">
                  <c:v>67</c:v>
                </c:pt>
                <c:pt idx="4675">
                  <c:v>67</c:v>
                </c:pt>
                <c:pt idx="4676">
                  <c:v>67</c:v>
                </c:pt>
                <c:pt idx="4677">
                  <c:v>67</c:v>
                </c:pt>
                <c:pt idx="4678">
                  <c:v>67</c:v>
                </c:pt>
                <c:pt idx="4679">
                  <c:v>67</c:v>
                </c:pt>
                <c:pt idx="4680">
                  <c:v>67</c:v>
                </c:pt>
                <c:pt idx="4681">
                  <c:v>67</c:v>
                </c:pt>
                <c:pt idx="4682">
                  <c:v>67</c:v>
                </c:pt>
                <c:pt idx="4683">
                  <c:v>67</c:v>
                </c:pt>
                <c:pt idx="4684">
                  <c:v>67</c:v>
                </c:pt>
                <c:pt idx="4685">
                  <c:v>67</c:v>
                </c:pt>
                <c:pt idx="4686">
                  <c:v>67</c:v>
                </c:pt>
                <c:pt idx="4687">
                  <c:v>67</c:v>
                </c:pt>
                <c:pt idx="4688">
                  <c:v>67</c:v>
                </c:pt>
                <c:pt idx="4689">
                  <c:v>67</c:v>
                </c:pt>
                <c:pt idx="4690">
                  <c:v>67</c:v>
                </c:pt>
                <c:pt idx="4691">
                  <c:v>67</c:v>
                </c:pt>
                <c:pt idx="4692">
                  <c:v>67</c:v>
                </c:pt>
                <c:pt idx="4693">
                  <c:v>67</c:v>
                </c:pt>
                <c:pt idx="4694">
                  <c:v>67</c:v>
                </c:pt>
                <c:pt idx="4695">
                  <c:v>67</c:v>
                </c:pt>
                <c:pt idx="4696">
                  <c:v>67</c:v>
                </c:pt>
                <c:pt idx="4697">
                  <c:v>67</c:v>
                </c:pt>
                <c:pt idx="4698">
                  <c:v>67</c:v>
                </c:pt>
                <c:pt idx="4699">
                  <c:v>67</c:v>
                </c:pt>
                <c:pt idx="4700">
                  <c:v>67</c:v>
                </c:pt>
                <c:pt idx="4701">
                  <c:v>67</c:v>
                </c:pt>
                <c:pt idx="4702">
                  <c:v>67</c:v>
                </c:pt>
                <c:pt idx="4703">
                  <c:v>67</c:v>
                </c:pt>
                <c:pt idx="4704">
                  <c:v>67</c:v>
                </c:pt>
                <c:pt idx="4705">
                  <c:v>67</c:v>
                </c:pt>
                <c:pt idx="4706">
                  <c:v>67</c:v>
                </c:pt>
                <c:pt idx="4707">
                  <c:v>67</c:v>
                </c:pt>
                <c:pt idx="4708">
                  <c:v>67</c:v>
                </c:pt>
                <c:pt idx="4709">
                  <c:v>67</c:v>
                </c:pt>
                <c:pt idx="4710">
                  <c:v>67</c:v>
                </c:pt>
                <c:pt idx="4711">
                  <c:v>67</c:v>
                </c:pt>
                <c:pt idx="4712">
                  <c:v>67</c:v>
                </c:pt>
                <c:pt idx="4713">
                  <c:v>67</c:v>
                </c:pt>
                <c:pt idx="4714">
                  <c:v>67</c:v>
                </c:pt>
                <c:pt idx="4715">
                  <c:v>67</c:v>
                </c:pt>
                <c:pt idx="4716">
                  <c:v>67</c:v>
                </c:pt>
                <c:pt idx="4717">
                  <c:v>67</c:v>
                </c:pt>
                <c:pt idx="4718">
                  <c:v>67</c:v>
                </c:pt>
                <c:pt idx="4719">
                  <c:v>67</c:v>
                </c:pt>
                <c:pt idx="4720">
                  <c:v>67</c:v>
                </c:pt>
                <c:pt idx="4721">
                  <c:v>67</c:v>
                </c:pt>
                <c:pt idx="4722">
                  <c:v>67</c:v>
                </c:pt>
                <c:pt idx="4723">
                  <c:v>67</c:v>
                </c:pt>
                <c:pt idx="4724">
                  <c:v>67</c:v>
                </c:pt>
                <c:pt idx="4725">
                  <c:v>67</c:v>
                </c:pt>
                <c:pt idx="4726">
                  <c:v>67</c:v>
                </c:pt>
                <c:pt idx="4727">
                  <c:v>67</c:v>
                </c:pt>
                <c:pt idx="4728">
                  <c:v>67</c:v>
                </c:pt>
                <c:pt idx="4729">
                  <c:v>67</c:v>
                </c:pt>
                <c:pt idx="4730">
                  <c:v>67</c:v>
                </c:pt>
                <c:pt idx="4731">
                  <c:v>67</c:v>
                </c:pt>
                <c:pt idx="4732">
                  <c:v>67</c:v>
                </c:pt>
                <c:pt idx="4733">
                  <c:v>67</c:v>
                </c:pt>
                <c:pt idx="4734">
                  <c:v>67</c:v>
                </c:pt>
                <c:pt idx="4735">
                  <c:v>67</c:v>
                </c:pt>
                <c:pt idx="4736">
                  <c:v>67</c:v>
                </c:pt>
                <c:pt idx="4737">
                  <c:v>67</c:v>
                </c:pt>
                <c:pt idx="4738">
                  <c:v>67</c:v>
                </c:pt>
                <c:pt idx="4739">
                  <c:v>67</c:v>
                </c:pt>
                <c:pt idx="4740">
                  <c:v>67</c:v>
                </c:pt>
                <c:pt idx="4741">
                  <c:v>67</c:v>
                </c:pt>
                <c:pt idx="4742">
                  <c:v>67</c:v>
                </c:pt>
                <c:pt idx="4743">
                  <c:v>67</c:v>
                </c:pt>
                <c:pt idx="4744">
                  <c:v>67</c:v>
                </c:pt>
                <c:pt idx="4745">
                  <c:v>67</c:v>
                </c:pt>
                <c:pt idx="4746">
                  <c:v>67</c:v>
                </c:pt>
                <c:pt idx="4747">
                  <c:v>67</c:v>
                </c:pt>
                <c:pt idx="4748">
                  <c:v>67</c:v>
                </c:pt>
                <c:pt idx="4749">
                  <c:v>67</c:v>
                </c:pt>
                <c:pt idx="4750">
                  <c:v>67</c:v>
                </c:pt>
                <c:pt idx="4751">
                  <c:v>67</c:v>
                </c:pt>
                <c:pt idx="4752">
                  <c:v>67</c:v>
                </c:pt>
                <c:pt idx="4753">
                  <c:v>67</c:v>
                </c:pt>
                <c:pt idx="4754">
                  <c:v>67</c:v>
                </c:pt>
                <c:pt idx="4755">
                  <c:v>67</c:v>
                </c:pt>
                <c:pt idx="4756">
                  <c:v>67</c:v>
                </c:pt>
                <c:pt idx="4757">
                  <c:v>67</c:v>
                </c:pt>
                <c:pt idx="4758">
                  <c:v>67</c:v>
                </c:pt>
                <c:pt idx="4759">
                  <c:v>67</c:v>
                </c:pt>
                <c:pt idx="4760">
                  <c:v>67</c:v>
                </c:pt>
                <c:pt idx="4761">
                  <c:v>67</c:v>
                </c:pt>
                <c:pt idx="4762">
                  <c:v>67</c:v>
                </c:pt>
                <c:pt idx="4763">
                  <c:v>67</c:v>
                </c:pt>
                <c:pt idx="4764">
                  <c:v>67</c:v>
                </c:pt>
                <c:pt idx="4765">
                  <c:v>67</c:v>
                </c:pt>
                <c:pt idx="4766">
                  <c:v>67</c:v>
                </c:pt>
                <c:pt idx="4767">
                  <c:v>67</c:v>
                </c:pt>
                <c:pt idx="4768">
                  <c:v>67</c:v>
                </c:pt>
                <c:pt idx="4769">
                  <c:v>67</c:v>
                </c:pt>
                <c:pt idx="4770">
                  <c:v>67</c:v>
                </c:pt>
                <c:pt idx="4771">
                  <c:v>67</c:v>
                </c:pt>
                <c:pt idx="4772">
                  <c:v>67</c:v>
                </c:pt>
                <c:pt idx="4773">
                  <c:v>67</c:v>
                </c:pt>
                <c:pt idx="4774">
                  <c:v>67</c:v>
                </c:pt>
                <c:pt idx="4775">
                  <c:v>67</c:v>
                </c:pt>
                <c:pt idx="4776">
                  <c:v>67</c:v>
                </c:pt>
                <c:pt idx="4777">
                  <c:v>67</c:v>
                </c:pt>
                <c:pt idx="4778">
                  <c:v>67</c:v>
                </c:pt>
                <c:pt idx="4779">
                  <c:v>67</c:v>
                </c:pt>
                <c:pt idx="4780">
                  <c:v>67</c:v>
                </c:pt>
                <c:pt idx="4781">
                  <c:v>67</c:v>
                </c:pt>
                <c:pt idx="4782">
                  <c:v>67</c:v>
                </c:pt>
                <c:pt idx="4783">
                  <c:v>67</c:v>
                </c:pt>
                <c:pt idx="4784">
                  <c:v>67</c:v>
                </c:pt>
                <c:pt idx="4785">
                  <c:v>67</c:v>
                </c:pt>
                <c:pt idx="4786">
                  <c:v>67</c:v>
                </c:pt>
                <c:pt idx="4787">
                  <c:v>67</c:v>
                </c:pt>
                <c:pt idx="4788">
                  <c:v>67</c:v>
                </c:pt>
                <c:pt idx="4789">
                  <c:v>67</c:v>
                </c:pt>
                <c:pt idx="4790">
                  <c:v>67</c:v>
                </c:pt>
                <c:pt idx="4791">
                  <c:v>67</c:v>
                </c:pt>
                <c:pt idx="4792">
                  <c:v>67</c:v>
                </c:pt>
                <c:pt idx="4793">
                  <c:v>67</c:v>
                </c:pt>
                <c:pt idx="4794">
                  <c:v>67</c:v>
                </c:pt>
                <c:pt idx="4795">
                  <c:v>67</c:v>
                </c:pt>
                <c:pt idx="4796">
                  <c:v>67</c:v>
                </c:pt>
                <c:pt idx="4797">
                  <c:v>67</c:v>
                </c:pt>
                <c:pt idx="4798">
                  <c:v>67</c:v>
                </c:pt>
                <c:pt idx="4799">
                  <c:v>67</c:v>
                </c:pt>
                <c:pt idx="4800">
                  <c:v>67</c:v>
                </c:pt>
                <c:pt idx="4801">
                  <c:v>67</c:v>
                </c:pt>
                <c:pt idx="4802">
                  <c:v>67</c:v>
                </c:pt>
                <c:pt idx="4803">
                  <c:v>67</c:v>
                </c:pt>
                <c:pt idx="4804">
                  <c:v>67</c:v>
                </c:pt>
                <c:pt idx="4805">
                  <c:v>67</c:v>
                </c:pt>
                <c:pt idx="4806">
                  <c:v>67</c:v>
                </c:pt>
                <c:pt idx="4807">
                  <c:v>67</c:v>
                </c:pt>
                <c:pt idx="4808">
                  <c:v>67</c:v>
                </c:pt>
                <c:pt idx="4809">
                  <c:v>67</c:v>
                </c:pt>
                <c:pt idx="4810">
                  <c:v>67</c:v>
                </c:pt>
                <c:pt idx="4811">
                  <c:v>67</c:v>
                </c:pt>
                <c:pt idx="4812">
                  <c:v>67</c:v>
                </c:pt>
                <c:pt idx="4813">
                  <c:v>67</c:v>
                </c:pt>
                <c:pt idx="4814">
                  <c:v>67</c:v>
                </c:pt>
                <c:pt idx="4815">
                  <c:v>67</c:v>
                </c:pt>
                <c:pt idx="4816">
                  <c:v>67</c:v>
                </c:pt>
                <c:pt idx="4817">
                  <c:v>67</c:v>
                </c:pt>
                <c:pt idx="4818">
                  <c:v>67</c:v>
                </c:pt>
                <c:pt idx="4819">
                  <c:v>67</c:v>
                </c:pt>
                <c:pt idx="4820">
                  <c:v>67</c:v>
                </c:pt>
                <c:pt idx="4821">
                  <c:v>67</c:v>
                </c:pt>
                <c:pt idx="4822">
                  <c:v>67</c:v>
                </c:pt>
                <c:pt idx="4823">
                  <c:v>67</c:v>
                </c:pt>
                <c:pt idx="4824">
                  <c:v>67</c:v>
                </c:pt>
                <c:pt idx="4825">
                  <c:v>67</c:v>
                </c:pt>
                <c:pt idx="4826">
                  <c:v>67</c:v>
                </c:pt>
                <c:pt idx="4827">
                  <c:v>67</c:v>
                </c:pt>
                <c:pt idx="4828">
                  <c:v>67</c:v>
                </c:pt>
                <c:pt idx="4829">
                  <c:v>67</c:v>
                </c:pt>
                <c:pt idx="4830">
                  <c:v>67</c:v>
                </c:pt>
                <c:pt idx="4831">
                  <c:v>67</c:v>
                </c:pt>
                <c:pt idx="4832">
                  <c:v>67</c:v>
                </c:pt>
                <c:pt idx="4833">
                  <c:v>67</c:v>
                </c:pt>
                <c:pt idx="4834">
                  <c:v>67</c:v>
                </c:pt>
                <c:pt idx="4835">
                  <c:v>67</c:v>
                </c:pt>
                <c:pt idx="4836">
                  <c:v>67</c:v>
                </c:pt>
                <c:pt idx="4837">
                  <c:v>67</c:v>
                </c:pt>
                <c:pt idx="4838">
                  <c:v>67</c:v>
                </c:pt>
                <c:pt idx="4839">
                  <c:v>67</c:v>
                </c:pt>
                <c:pt idx="4840">
                  <c:v>67</c:v>
                </c:pt>
                <c:pt idx="4841">
                  <c:v>67</c:v>
                </c:pt>
                <c:pt idx="4842">
                  <c:v>67</c:v>
                </c:pt>
                <c:pt idx="4843">
                  <c:v>67</c:v>
                </c:pt>
                <c:pt idx="4844">
                  <c:v>67</c:v>
                </c:pt>
                <c:pt idx="4845">
                  <c:v>67</c:v>
                </c:pt>
                <c:pt idx="4846">
                  <c:v>67</c:v>
                </c:pt>
                <c:pt idx="4847">
                  <c:v>67</c:v>
                </c:pt>
                <c:pt idx="4848">
                  <c:v>67</c:v>
                </c:pt>
                <c:pt idx="4849">
                  <c:v>67</c:v>
                </c:pt>
                <c:pt idx="4850">
                  <c:v>67</c:v>
                </c:pt>
                <c:pt idx="4851">
                  <c:v>67</c:v>
                </c:pt>
                <c:pt idx="4852">
                  <c:v>67</c:v>
                </c:pt>
                <c:pt idx="4853">
                  <c:v>67</c:v>
                </c:pt>
                <c:pt idx="4854">
                  <c:v>67</c:v>
                </c:pt>
                <c:pt idx="4855">
                  <c:v>67</c:v>
                </c:pt>
                <c:pt idx="4856">
                  <c:v>67</c:v>
                </c:pt>
                <c:pt idx="4857">
                  <c:v>67</c:v>
                </c:pt>
                <c:pt idx="4858">
                  <c:v>67</c:v>
                </c:pt>
                <c:pt idx="4859">
                  <c:v>67</c:v>
                </c:pt>
                <c:pt idx="4860">
                  <c:v>67</c:v>
                </c:pt>
                <c:pt idx="4861">
                  <c:v>67</c:v>
                </c:pt>
                <c:pt idx="4862">
                  <c:v>67</c:v>
                </c:pt>
                <c:pt idx="4863">
                  <c:v>67</c:v>
                </c:pt>
                <c:pt idx="4864">
                  <c:v>67</c:v>
                </c:pt>
                <c:pt idx="4865">
                  <c:v>67</c:v>
                </c:pt>
                <c:pt idx="4866">
                  <c:v>67</c:v>
                </c:pt>
                <c:pt idx="4867">
                  <c:v>67</c:v>
                </c:pt>
                <c:pt idx="4868">
                  <c:v>67</c:v>
                </c:pt>
                <c:pt idx="4869">
                  <c:v>67</c:v>
                </c:pt>
                <c:pt idx="4870">
                  <c:v>67</c:v>
                </c:pt>
                <c:pt idx="4871">
                  <c:v>67</c:v>
                </c:pt>
                <c:pt idx="4872">
                  <c:v>67</c:v>
                </c:pt>
                <c:pt idx="4873">
                  <c:v>67</c:v>
                </c:pt>
                <c:pt idx="4874">
                  <c:v>67</c:v>
                </c:pt>
                <c:pt idx="4875">
                  <c:v>67</c:v>
                </c:pt>
                <c:pt idx="4876">
                  <c:v>67</c:v>
                </c:pt>
                <c:pt idx="4877">
                  <c:v>67</c:v>
                </c:pt>
                <c:pt idx="4878">
                  <c:v>67</c:v>
                </c:pt>
                <c:pt idx="4879">
                  <c:v>67</c:v>
                </c:pt>
                <c:pt idx="4880">
                  <c:v>67</c:v>
                </c:pt>
                <c:pt idx="4881">
                  <c:v>67</c:v>
                </c:pt>
                <c:pt idx="4882">
                  <c:v>67</c:v>
                </c:pt>
                <c:pt idx="4883">
                  <c:v>67</c:v>
                </c:pt>
                <c:pt idx="4884">
                  <c:v>67</c:v>
                </c:pt>
                <c:pt idx="4885">
                  <c:v>67</c:v>
                </c:pt>
                <c:pt idx="4886">
                  <c:v>67</c:v>
                </c:pt>
                <c:pt idx="4887">
                  <c:v>67</c:v>
                </c:pt>
                <c:pt idx="4888">
                  <c:v>67</c:v>
                </c:pt>
                <c:pt idx="4889">
                  <c:v>67</c:v>
                </c:pt>
                <c:pt idx="4890">
                  <c:v>67</c:v>
                </c:pt>
                <c:pt idx="4891">
                  <c:v>67</c:v>
                </c:pt>
                <c:pt idx="4892">
                  <c:v>67</c:v>
                </c:pt>
                <c:pt idx="4893">
                  <c:v>67</c:v>
                </c:pt>
                <c:pt idx="4894">
                  <c:v>67</c:v>
                </c:pt>
                <c:pt idx="4895">
                  <c:v>67</c:v>
                </c:pt>
                <c:pt idx="4896">
                  <c:v>67</c:v>
                </c:pt>
                <c:pt idx="4897">
                  <c:v>67</c:v>
                </c:pt>
                <c:pt idx="4898">
                  <c:v>67</c:v>
                </c:pt>
                <c:pt idx="4899">
                  <c:v>67</c:v>
                </c:pt>
                <c:pt idx="4900">
                  <c:v>67</c:v>
                </c:pt>
                <c:pt idx="4901">
                  <c:v>67</c:v>
                </c:pt>
                <c:pt idx="4902">
                  <c:v>67</c:v>
                </c:pt>
                <c:pt idx="4903">
                  <c:v>67</c:v>
                </c:pt>
                <c:pt idx="4904">
                  <c:v>67</c:v>
                </c:pt>
                <c:pt idx="4905">
                  <c:v>67</c:v>
                </c:pt>
                <c:pt idx="4906">
                  <c:v>67</c:v>
                </c:pt>
                <c:pt idx="4907">
                  <c:v>67</c:v>
                </c:pt>
                <c:pt idx="4908">
                  <c:v>67</c:v>
                </c:pt>
                <c:pt idx="4909">
                  <c:v>67</c:v>
                </c:pt>
                <c:pt idx="4910">
                  <c:v>67</c:v>
                </c:pt>
                <c:pt idx="4911">
                  <c:v>67</c:v>
                </c:pt>
                <c:pt idx="4912">
                  <c:v>67</c:v>
                </c:pt>
                <c:pt idx="4913">
                  <c:v>67</c:v>
                </c:pt>
                <c:pt idx="4914">
                  <c:v>67</c:v>
                </c:pt>
                <c:pt idx="4915">
                  <c:v>67</c:v>
                </c:pt>
                <c:pt idx="4916">
                  <c:v>67</c:v>
                </c:pt>
                <c:pt idx="4917">
                  <c:v>67</c:v>
                </c:pt>
                <c:pt idx="4918">
                  <c:v>67</c:v>
                </c:pt>
                <c:pt idx="4919">
                  <c:v>67</c:v>
                </c:pt>
                <c:pt idx="4920">
                  <c:v>67</c:v>
                </c:pt>
                <c:pt idx="4921">
                  <c:v>67</c:v>
                </c:pt>
                <c:pt idx="4922">
                  <c:v>67</c:v>
                </c:pt>
                <c:pt idx="4923">
                  <c:v>67</c:v>
                </c:pt>
                <c:pt idx="4924">
                  <c:v>67</c:v>
                </c:pt>
                <c:pt idx="4925">
                  <c:v>67</c:v>
                </c:pt>
                <c:pt idx="4926">
                  <c:v>67</c:v>
                </c:pt>
                <c:pt idx="4927">
                  <c:v>67</c:v>
                </c:pt>
                <c:pt idx="4928">
                  <c:v>67</c:v>
                </c:pt>
                <c:pt idx="4929">
                  <c:v>67</c:v>
                </c:pt>
                <c:pt idx="4930">
                  <c:v>67</c:v>
                </c:pt>
                <c:pt idx="4931">
                  <c:v>67</c:v>
                </c:pt>
                <c:pt idx="4932">
                  <c:v>67</c:v>
                </c:pt>
                <c:pt idx="4933">
                  <c:v>67</c:v>
                </c:pt>
                <c:pt idx="4934">
                  <c:v>67</c:v>
                </c:pt>
                <c:pt idx="4935">
                  <c:v>67</c:v>
                </c:pt>
                <c:pt idx="4936">
                  <c:v>67</c:v>
                </c:pt>
                <c:pt idx="4937">
                  <c:v>67</c:v>
                </c:pt>
                <c:pt idx="4938">
                  <c:v>67</c:v>
                </c:pt>
                <c:pt idx="4939">
                  <c:v>67</c:v>
                </c:pt>
                <c:pt idx="4940">
                  <c:v>67</c:v>
                </c:pt>
                <c:pt idx="4941">
                  <c:v>67</c:v>
                </c:pt>
                <c:pt idx="4942">
                  <c:v>67</c:v>
                </c:pt>
                <c:pt idx="4943">
                  <c:v>67</c:v>
                </c:pt>
                <c:pt idx="4944">
                  <c:v>67</c:v>
                </c:pt>
                <c:pt idx="4945">
                  <c:v>67</c:v>
                </c:pt>
                <c:pt idx="4946">
                  <c:v>67</c:v>
                </c:pt>
                <c:pt idx="4947">
                  <c:v>67</c:v>
                </c:pt>
                <c:pt idx="4948">
                  <c:v>67</c:v>
                </c:pt>
                <c:pt idx="4949">
                  <c:v>67</c:v>
                </c:pt>
                <c:pt idx="4950">
                  <c:v>67</c:v>
                </c:pt>
                <c:pt idx="4951">
                  <c:v>67</c:v>
                </c:pt>
                <c:pt idx="4952">
                  <c:v>67</c:v>
                </c:pt>
                <c:pt idx="4953">
                  <c:v>67</c:v>
                </c:pt>
                <c:pt idx="4954">
                  <c:v>67</c:v>
                </c:pt>
                <c:pt idx="4955">
                  <c:v>67</c:v>
                </c:pt>
                <c:pt idx="4956">
                  <c:v>67</c:v>
                </c:pt>
                <c:pt idx="4957">
                  <c:v>67</c:v>
                </c:pt>
                <c:pt idx="4958">
                  <c:v>67</c:v>
                </c:pt>
                <c:pt idx="4959">
                  <c:v>67</c:v>
                </c:pt>
                <c:pt idx="4960">
                  <c:v>67</c:v>
                </c:pt>
                <c:pt idx="4961">
                  <c:v>67</c:v>
                </c:pt>
                <c:pt idx="4962">
                  <c:v>67</c:v>
                </c:pt>
                <c:pt idx="4963">
                  <c:v>67</c:v>
                </c:pt>
                <c:pt idx="4964">
                  <c:v>67</c:v>
                </c:pt>
                <c:pt idx="4965">
                  <c:v>67</c:v>
                </c:pt>
                <c:pt idx="4966">
                  <c:v>67</c:v>
                </c:pt>
                <c:pt idx="4967">
                  <c:v>67</c:v>
                </c:pt>
                <c:pt idx="4968">
                  <c:v>67</c:v>
                </c:pt>
                <c:pt idx="4969">
                  <c:v>67</c:v>
                </c:pt>
                <c:pt idx="4970">
                  <c:v>67</c:v>
                </c:pt>
                <c:pt idx="4971">
                  <c:v>67</c:v>
                </c:pt>
                <c:pt idx="4972">
                  <c:v>67</c:v>
                </c:pt>
                <c:pt idx="4973">
                  <c:v>67</c:v>
                </c:pt>
                <c:pt idx="4974">
                  <c:v>67</c:v>
                </c:pt>
                <c:pt idx="4975">
                  <c:v>67</c:v>
                </c:pt>
                <c:pt idx="4976">
                  <c:v>67</c:v>
                </c:pt>
                <c:pt idx="4977">
                  <c:v>67</c:v>
                </c:pt>
                <c:pt idx="4978">
                  <c:v>67</c:v>
                </c:pt>
                <c:pt idx="4979">
                  <c:v>67</c:v>
                </c:pt>
                <c:pt idx="4980">
                  <c:v>67</c:v>
                </c:pt>
                <c:pt idx="4981">
                  <c:v>67</c:v>
                </c:pt>
                <c:pt idx="4982">
                  <c:v>67</c:v>
                </c:pt>
                <c:pt idx="4983">
                  <c:v>67</c:v>
                </c:pt>
                <c:pt idx="4984">
                  <c:v>67</c:v>
                </c:pt>
                <c:pt idx="4985">
                  <c:v>67</c:v>
                </c:pt>
                <c:pt idx="4986">
                  <c:v>67</c:v>
                </c:pt>
                <c:pt idx="4987">
                  <c:v>67</c:v>
                </c:pt>
                <c:pt idx="4988">
                  <c:v>67</c:v>
                </c:pt>
                <c:pt idx="4989">
                  <c:v>67</c:v>
                </c:pt>
                <c:pt idx="4990">
                  <c:v>67</c:v>
                </c:pt>
                <c:pt idx="4991">
                  <c:v>67</c:v>
                </c:pt>
                <c:pt idx="4992">
                  <c:v>67</c:v>
                </c:pt>
                <c:pt idx="4993">
                  <c:v>67</c:v>
                </c:pt>
                <c:pt idx="4994">
                  <c:v>67</c:v>
                </c:pt>
                <c:pt idx="4995">
                  <c:v>67</c:v>
                </c:pt>
                <c:pt idx="4996">
                  <c:v>67</c:v>
                </c:pt>
                <c:pt idx="4997">
                  <c:v>67</c:v>
                </c:pt>
                <c:pt idx="4998">
                  <c:v>67</c:v>
                </c:pt>
                <c:pt idx="4999">
                  <c:v>67</c:v>
                </c:pt>
                <c:pt idx="5000">
                  <c:v>67</c:v>
                </c:pt>
                <c:pt idx="5001">
                  <c:v>67</c:v>
                </c:pt>
                <c:pt idx="5002">
                  <c:v>67</c:v>
                </c:pt>
                <c:pt idx="5003">
                  <c:v>67</c:v>
                </c:pt>
                <c:pt idx="5004">
                  <c:v>67</c:v>
                </c:pt>
                <c:pt idx="5005">
                  <c:v>67</c:v>
                </c:pt>
                <c:pt idx="5006">
                  <c:v>67</c:v>
                </c:pt>
                <c:pt idx="5007">
                  <c:v>67</c:v>
                </c:pt>
                <c:pt idx="5008">
                  <c:v>67</c:v>
                </c:pt>
                <c:pt idx="5009">
                  <c:v>67</c:v>
                </c:pt>
                <c:pt idx="5010">
                  <c:v>67</c:v>
                </c:pt>
                <c:pt idx="5011">
                  <c:v>67</c:v>
                </c:pt>
                <c:pt idx="5012">
                  <c:v>67</c:v>
                </c:pt>
                <c:pt idx="5013">
                  <c:v>67</c:v>
                </c:pt>
                <c:pt idx="5014">
                  <c:v>67</c:v>
                </c:pt>
                <c:pt idx="5015">
                  <c:v>67</c:v>
                </c:pt>
                <c:pt idx="5016">
                  <c:v>67</c:v>
                </c:pt>
                <c:pt idx="5017">
                  <c:v>67</c:v>
                </c:pt>
                <c:pt idx="5018">
                  <c:v>67</c:v>
                </c:pt>
                <c:pt idx="5019">
                  <c:v>67</c:v>
                </c:pt>
                <c:pt idx="5020">
                  <c:v>67</c:v>
                </c:pt>
                <c:pt idx="5021">
                  <c:v>67</c:v>
                </c:pt>
                <c:pt idx="5022">
                  <c:v>67</c:v>
                </c:pt>
                <c:pt idx="5023">
                  <c:v>67</c:v>
                </c:pt>
                <c:pt idx="5024">
                  <c:v>67</c:v>
                </c:pt>
                <c:pt idx="5025">
                  <c:v>67</c:v>
                </c:pt>
                <c:pt idx="5026">
                  <c:v>67</c:v>
                </c:pt>
                <c:pt idx="5027">
                  <c:v>67</c:v>
                </c:pt>
                <c:pt idx="5028">
                  <c:v>67</c:v>
                </c:pt>
                <c:pt idx="5029">
                  <c:v>67</c:v>
                </c:pt>
                <c:pt idx="5030">
                  <c:v>67</c:v>
                </c:pt>
                <c:pt idx="5031">
                  <c:v>67</c:v>
                </c:pt>
                <c:pt idx="5032">
                  <c:v>67</c:v>
                </c:pt>
                <c:pt idx="5033">
                  <c:v>67</c:v>
                </c:pt>
                <c:pt idx="5034">
                  <c:v>67</c:v>
                </c:pt>
                <c:pt idx="5035">
                  <c:v>67</c:v>
                </c:pt>
                <c:pt idx="5036">
                  <c:v>67</c:v>
                </c:pt>
                <c:pt idx="5037">
                  <c:v>67</c:v>
                </c:pt>
                <c:pt idx="5038">
                  <c:v>67</c:v>
                </c:pt>
                <c:pt idx="5039">
                  <c:v>67</c:v>
                </c:pt>
                <c:pt idx="5040">
                  <c:v>67</c:v>
                </c:pt>
                <c:pt idx="5041">
                  <c:v>67</c:v>
                </c:pt>
                <c:pt idx="5042">
                  <c:v>67</c:v>
                </c:pt>
                <c:pt idx="5043">
                  <c:v>67</c:v>
                </c:pt>
                <c:pt idx="5044">
                  <c:v>67</c:v>
                </c:pt>
                <c:pt idx="5045">
                  <c:v>67</c:v>
                </c:pt>
                <c:pt idx="5046">
                  <c:v>67</c:v>
                </c:pt>
                <c:pt idx="5047">
                  <c:v>67</c:v>
                </c:pt>
                <c:pt idx="5048">
                  <c:v>67</c:v>
                </c:pt>
                <c:pt idx="5049">
                  <c:v>67</c:v>
                </c:pt>
                <c:pt idx="5050">
                  <c:v>67</c:v>
                </c:pt>
                <c:pt idx="5051">
                  <c:v>67</c:v>
                </c:pt>
                <c:pt idx="5052">
                  <c:v>67</c:v>
                </c:pt>
                <c:pt idx="5053">
                  <c:v>67</c:v>
                </c:pt>
                <c:pt idx="5054">
                  <c:v>67</c:v>
                </c:pt>
                <c:pt idx="5055">
                  <c:v>67</c:v>
                </c:pt>
                <c:pt idx="5056">
                  <c:v>67</c:v>
                </c:pt>
                <c:pt idx="5057">
                  <c:v>67</c:v>
                </c:pt>
                <c:pt idx="5058">
                  <c:v>67</c:v>
                </c:pt>
                <c:pt idx="5059">
                  <c:v>67</c:v>
                </c:pt>
                <c:pt idx="5060">
                  <c:v>67</c:v>
                </c:pt>
                <c:pt idx="5061">
                  <c:v>67</c:v>
                </c:pt>
                <c:pt idx="5062">
                  <c:v>67</c:v>
                </c:pt>
                <c:pt idx="5063">
                  <c:v>67</c:v>
                </c:pt>
                <c:pt idx="5064">
                  <c:v>67</c:v>
                </c:pt>
                <c:pt idx="5065">
                  <c:v>67</c:v>
                </c:pt>
                <c:pt idx="5066">
                  <c:v>67</c:v>
                </c:pt>
                <c:pt idx="5067">
                  <c:v>67</c:v>
                </c:pt>
                <c:pt idx="5068">
                  <c:v>67</c:v>
                </c:pt>
                <c:pt idx="5069">
                  <c:v>67</c:v>
                </c:pt>
                <c:pt idx="5070">
                  <c:v>67</c:v>
                </c:pt>
                <c:pt idx="5071">
                  <c:v>67</c:v>
                </c:pt>
                <c:pt idx="5072">
                  <c:v>67</c:v>
                </c:pt>
                <c:pt idx="5073">
                  <c:v>67</c:v>
                </c:pt>
                <c:pt idx="5074">
                  <c:v>67</c:v>
                </c:pt>
                <c:pt idx="5075">
                  <c:v>67</c:v>
                </c:pt>
                <c:pt idx="5076">
                  <c:v>67</c:v>
                </c:pt>
                <c:pt idx="5077">
                  <c:v>67</c:v>
                </c:pt>
                <c:pt idx="5078">
                  <c:v>67</c:v>
                </c:pt>
                <c:pt idx="5079">
                  <c:v>67</c:v>
                </c:pt>
                <c:pt idx="5080">
                  <c:v>67</c:v>
                </c:pt>
                <c:pt idx="5081">
                  <c:v>67</c:v>
                </c:pt>
                <c:pt idx="5082">
                  <c:v>67</c:v>
                </c:pt>
                <c:pt idx="5083">
                  <c:v>67</c:v>
                </c:pt>
                <c:pt idx="5084">
                  <c:v>67</c:v>
                </c:pt>
                <c:pt idx="5085">
                  <c:v>67</c:v>
                </c:pt>
                <c:pt idx="5086">
                  <c:v>67</c:v>
                </c:pt>
                <c:pt idx="5087">
                  <c:v>67</c:v>
                </c:pt>
                <c:pt idx="5088">
                  <c:v>67</c:v>
                </c:pt>
                <c:pt idx="5089">
                  <c:v>67</c:v>
                </c:pt>
                <c:pt idx="5090">
                  <c:v>67</c:v>
                </c:pt>
                <c:pt idx="5091">
                  <c:v>67</c:v>
                </c:pt>
                <c:pt idx="5092">
                  <c:v>67</c:v>
                </c:pt>
                <c:pt idx="5093">
                  <c:v>67</c:v>
                </c:pt>
                <c:pt idx="5094">
                  <c:v>67</c:v>
                </c:pt>
                <c:pt idx="5095">
                  <c:v>67</c:v>
                </c:pt>
                <c:pt idx="5096">
                  <c:v>67</c:v>
                </c:pt>
                <c:pt idx="5097">
                  <c:v>67</c:v>
                </c:pt>
                <c:pt idx="5098">
                  <c:v>67</c:v>
                </c:pt>
                <c:pt idx="5099">
                  <c:v>67</c:v>
                </c:pt>
                <c:pt idx="5100">
                  <c:v>67</c:v>
                </c:pt>
                <c:pt idx="5101">
                  <c:v>67</c:v>
                </c:pt>
                <c:pt idx="5102">
                  <c:v>67</c:v>
                </c:pt>
                <c:pt idx="5103">
                  <c:v>67</c:v>
                </c:pt>
                <c:pt idx="5104">
                  <c:v>67</c:v>
                </c:pt>
                <c:pt idx="5105">
                  <c:v>67</c:v>
                </c:pt>
                <c:pt idx="5106">
                  <c:v>67</c:v>
                </c:pt>
                <c:pt idx="5107">
                  <c:v>67</c:v>
                </c:pt>
                <c:pt idx="5108">
                  <c:v>67</c:v>
                </c:pt>
                <c:pt idx="5109">
                  <c:v>67</c:v>
                </c:pt>
                <c:pt idx="5110">
                  <c:v>67</c:v>
                </c:pt>
                <c:pt idx="5111">
                  <c:v>67</c:v>
                </c:pt>
                <c:pt idx="5112">
                  <c:v>67</c:v>
                </c:pt>
                <c:pt idx="5113">
                  <c:v>67</c:v>
                </c:pt>
                <c:pt idx="5114">
                  <c:v>67</c:v>
                </c:pt>
                <c:pt idx="5115">
                  <c:v>67</c:v>
                </c:pt>
                <c:pt idx="5116">
                  <c:v>67</c:v>
                </c:pt>
                <c:pt idx="5117">
                  <c:v>67</c:v>
                </c:pt>
                <c:pt idx="5118">
                  <c:v>67</c:v>
                </c:pt>
                <c:pt idx="5119">
                  <c:v>67</c:v>
                </c:pt>
                <c:pt idx="5120">
                  <c:v>67</c:v>
                </c:pt>
                <c:pt idx="5121">
                  <c:v>67</c:v>
                </c:pt>
                <c:pt idx="5122">
                  <c:v>67</c:v>
                </c:pt>
                <c:pt idx="5123">
                  <c:v>67</c:v>
                </c:pt>
                <c:pt idx="5124">
                  <c:v>67</c:v>
                </c:pt>
                <c:pt idx="5125">
                  <c:v>67</c:v>
                </c:pt>
                <c:pt idx="5126">
                  <c:v>67</c:v>
                </c:pt>
                <c:pt idx="5127">
                  <c:v>67</c:v>
                </c:pt>
                <c:pt idx="5128">
                  <c:v>67</c:v>
                </c:pt>
                <c:pt idx="5129">
                  <c:v>67</c:v>
                </c:pt>
                <c:pt idx="5130">
                  <c:v>67</c:v>
                </c:pt>
                <c:pt idx="5131">
                  <c:v>67</c:v>
                </c:pt>
                <c:pt idx="5132">
                  <c:v>67</c:v>
                </c:pt>
                <c:pt idx="5133">
                  <c:v>67</c:v>
                </c:pt>
                <c:pt idx="5134">
                  <c:v>67</c:v>
                </c:pt>
                <c:pt idx="5135">
                  <c:v>67</c:v>
                </c:pt>
                <c:pt idx="5136">
                  <c:v>67</c:v>
                </c:pt>
                <c:pt idx="5137">
                  <c:v>67</c:v>
                </c:pt>
                <c:pt idx="5138">
                  <c:v>67</c:v>
                </c:pt>
                <c:pt idx="5139">
                  <c:v>67</c:v>
                </c:pt>
                <c:pt idx="5140">
                  <c:v>67</c:v>
                </c:pt>
                <c:pt idx="5141">
                  <c:v>67</c:v>
                </c:pt>
                <c:pt idx="5142">
                  <c:v>67</c:v>
                </c:pt>
                <c:pt idx="5143">
                  <c:v>67</c:v>
                </c:pt>
                <c:pt idx="5144">
                  <c:v>67</c:v>
                </c:pt>
                <c:pt idx="5145">
                  <c:v>67</c:v>
                </c:pt>
                <c:pt idx="5146">
                  <c:v>67</c:v>
                </c:pt>
                <c:pt idx="5147">
                  <c:v>67</c:v>
                </c:pt>
                <c:pt idx="5148">
                  <c:v>67</c:v>
                </c:pt>
                <c:pt idx="5149">
                  <c:v>67</c:v>
                </c:pt>
                <c:pt idx="5150">
                  <c:v>67</c:v>
                </c:pt>
                <c:pt idx="5151">
                  <c:v>67</c:v>
                </c:pt>
                <c:pt idx="5152">
                  <c:v>67</c:v>
                </c:pt>
                <c:pt idx="5153">
                  <c:v>67</c:v>
                </c:pt>
                <c:pt idx="5154">
                  <c:v>67</c:v>
                </c:pt>
                <c:pt idx="5155">
                  <c:v>67</c:v>
                </c:pt>
                <c:pt idx="5156">
                  <c:v>67</c:v>
                </c:pt>
                <c:pt idx="5157">
                  <c:v>67</c:v>
                </c:pt>
                <c:pt idx="5158">
                  <c:v>67</c:v>
                </c:pt>
                <c:pt idx="5159">
                  <c:v>67</c:v>
                </c:pt>
                <c:pt idx="5160">
                  <c:v>67</c:v>
                </c:pt>
                <c:pt idx="5161">
                  <c:v>67</c:v>
                </c:pt>
                <c:pt idx="5162">
                  <c:v>67</c:v>
                </c:pt>
                <c:pt idx="5163">
                  <c:v>67</c:v>
                </c:pt>
                <c:pt idx="5164">
                  <c:v>67</c:v>
                </c:pt>
                <c:pt idx="5165">
                  <c:v>67</c:v>
                </c:pt>
                <c:pt idx="5166">
                  <c:v>67</c:v>
                </c:pt>
                <c:pt idx="5167">
                  <c:v>67</c:v>
                </c:pt>
                <c:pt idx="5168">
                  <c:v>67</c:v>
                </c:pt>
                <c:pt idx="5169">
                  <c:v>67</c:v>
                </c:pt>
                <c:pt idx="5170">
                  <c:v>67</c:v>
                </c:pt>
                <c:pt idx="5171">
                  <c:v>67</c:v>
                </c:pt>
                <c:pt idx="5172">
                  <c:v>67</c:v>
                </c:pt>
                <c:pt idx="5173">
                  <c:v>67</c:v>
                </c:pt>
                <c:pt idx="5174">
                  <c:v>67</c:v>
                </c:pt>
                <c:pt idx="5175">
                  <c:v>67</c:v>
                </c:pt>
                <c:pt idx="5176">
                  <c:v>67</c:v>
                </c:pt>
                <c:pt idx="5177">
                  <c:v>67</c:v>
                </c:pt>
                <c:pt idx="5178">
                  <c:v>67</c:v>
                </c:pt>
                <c:pt idx="5179">
                  <c:v>67</c:v>
                </c:pt>
                <c:pt idx="5180">
                  <c:v>67</c:v>
                </c:pt>
                <c:pt idx="5181">
                  <c:v>67</c:v>
                </c:pt>
                <c:pt idx="5182">
                  <c:v>67</c:v>
                </c:pt>
                <c:pt idx="5183">
                  <c:v>67</c:v>
                </c:pt>
                <c:pt idx="5184">
                  <c:v>67</c:v>
                </c:pt>
                <c:pt idx="5185">
                  <c:v>67</c:v>
                </c:pt>
                <c:pt idx="5186">
                  <c:v>67</c:v>
                </c:pt>
                <c:pt idx="5187">
                  <c:v>67</c:v>
                </c:pt>
                <c:pt idx="5188">
                  <c:v>67</c:v>
                </c:pt>
                <c:pt idx="5189">
                  <c:v>67</c:v>
                </c:pt>
                <c:pt idx="5190">
                  <c:v>67</c:v>
                </c:pt>
                <c:pt idx="5191">
                  <c:v>67</c:v>
                </c:pt>
                <c:pt idx="5192">
                  <c:v>67</c:v>
                </c:pt>
                <c:pt idx="5193">
                  <c:v>67</c:v>
                </c:pt>
                <c:pt idx="5194">
                  <c:v>67</c:v>
                </c:pt>
                <c:pt idx="5195">
                  <c:v>67</c:v>
                </c:pt>
                <c:pt idx="5196">
                  <c:v>67</c:v>
                </c:pt>
                <c:pt idx="5197">
                  <c:v>67</c:v>
                </c:pt>
                <c:pt idx="5198">
                  <c:v>67</c:v>
                </c:pt>
                <c:pt idx="5199">
                  <c:v>67</c:v>
                </c:pt>
                <c:pt idx="5200">
                  <c:v>67</c:v>
                </c:pt>
                <c:pt idx="5201">
                  <c:v>67</c:v>
                </c:pt>
                <c:pt idx="5202">
                  <c:v>67</c:v>
                </c:pt>
                <c:pt idx="5203">
                  <c:v>67</c:v>
                </c:pt>
                <c:pt idx="5204">
                  <c:v>67</c:v>
                </c:pt>
                <c:pt idx="5205">
                  <c:v>67</c:v>
                </c:pt>
                <c:pt idx="5206">
                  <c:v>67</c:v>
                </c:pt>
                <c:pt idx="5207">
                  <c:v>67</c:v>
                </c:pt>
                <c:pt idx="5208">
                  <c:v>67</c:v>
                </c:pt>
                <c:pt idx="5209">
                  <c:v>67</c:v>
                </c:pt>
                <c:pt idx="5210">
                  <c:v>67</c:v>
                </c:pt>
                <c:pt idx="5211">
                  <c:v>67</c:v>
                </c:pt>
                <c:pt idx="5212">
                  <c:v>67</c:v>
                </c:pt>
                <c:pt idx="5213">
                  <c:v>67</c:v>
                </c:pt>
                <c:pt idx="5214">
                  <c:v>67</c:v>
                </c:pt>
                <c:pt idx="5215">
                  <c:v>67</c:v>
                </c:pt>
                <c:pt idx="5216">
                  <c:v>67</c:v>
                </c:pt>
                <c:pt idx="5217">
                  <c:v>67</c:v>
                </c:pt>
                <c:pt idx="5218">
                  <c:v>67</c:v>
                </c:pt>
                <c:pt idx="5219">
                  <c:v>67</c:v>
                </c:pt>
                <c:pt idx="5220">
                  <c:v>67</c:v>
                </c:pt>
                <c:pt idx="5221">
                  <c:v>67</c:v>
                </c:pt>
                <c:pt idx="5222">
                  <c:v>67</c:v>
                </c:pt>
                <c:pt idx="5223">
                  <c:v>67</c:v>
                </c:pt>
                <c:pt idx="5224">
                  <c:v>67</c:v>
                </c:pt>
                <c:pt idx="5225">
                  <c:v>67</c:v>
                </c:pt>
                <c:pt idx="5226">
                  <c:v>67</c:v>
                </c:pt>
                <c:pt idx="5227">
                  <c:v>67</c:v>
                </c:pt>
                <c:pt idx="5228">
                  <c:v>67</c:v>
                </c:pt>
                <c:pt idx="5229">
                  <c:v>67</c:v>
                </c:pt>
                <c:pt idx="5230">
                  <c:v>67</c:v>
                </c:pt>
                <c:pt idx="5231">
                  <c:v>67</c:v>
                </c:pt>
                <c:pt idx="5232">
                  <c:v>67</c:v>
                </c:pt>
                <c:pt idx="5233">
                  <c:v>67</c:v>
                </c:pt>
                <c:pt idx="5234">
                  <c:v>67</c:v>
                </c:pt>
                <c:pt idx="5235">
                  <c:v>67</c:v>
                </c:pt>
                <c:pt idx="5236">
                  <c:v>67</c:v>
                </c:pt>
                <c:pt idx="5237">
                  <c:v>67</c:v>
                </c:pt>
                <c:pt idx="5238">
                  <c:v>67</c:v>
                </c:pt>
                <c:pt idx="5239">
                  <c:v>67</c:v>
                </c:pt>
                <c:pt idx="5240">
                  <c:v>67</c:v>
                </c:pt>
                <c:pt idx="5241">
                  <c:v>67</c:v>
                </c:pt>
                <c:pt idx="5242">
                  <c:v>67</c:v>
                </c:pt>
                <c:pt idx="5243">
                  <c:v>67</c:v>
                </c:pt>
                <c:pt idx="5244">
                  <c:v>67</c:v>
                </c:pt>
                <c:pt idx="5245">
                  <c:v>67</c:v>
                </c:pt>
                <c:pt idx="5246">
                  <c:v>67</c:v>
                </c:pt>
                <c:pt idx="5247">
                  <c:v>67</c:v>
                </c:pt>
                <c:pt idx="5248">
                  <c:v>67</c:v>
                </c:pt>
                <c:pt idx="5249">
                  <c:v>67</c:v>
                </c:pt>
                <c:pt idx="5250">
                  <c:v>67</c:v>
                </c:pt>
                <c:pt idx="5251">
                  <c:v>67</c:v>
                </c:pt>
                <c:pt idx="5252">
                  <c:v>67</c:v>
                </c:pt>
                <c:pt idx="5253">
                  <c:v>67</c:v>
                </c:pt>
                <c:pt idx="5254">
                  <c:v>67</c:v>
                </c:pt>
                <c:pt idx="5255">
                  <c:v>67</c:v>
                </c:pt>
                <c:pt idx="5256">
                  <c:v>67</c:v>
                </c:pt>
                <c:pt idx="5257">
                  <c:v>67</c:v>
                </c:pt>
                <c:pt idx="5258">
                  <c:v>67</c:v>
                </c:pt>
                <c:pt idx="5259">
                  <c:v>67</c:v>
                </c:pt>
                <c:pt idx="5260">
                  <c:v>67</c:v>
                </c:pt>
                <c:pt idx="5261">
                  <c:v>67</c:v>
                </c:pt>
                <c:pt idx="5262">
                  <c:v>67</c:v>
                </c:pt>
                <c:pt idx="5263">
                  <c:v>67</c:v>
                </c:pt>
                <c:pt idx="5264">
                  <c:v>67</c:v>
                </c:pt>
                <c:pt idx="5265">
                  <c:v>67</c:v>
                </c:pt>
                <c:pt idx="5266">
                  <c:v>67</c:v>
                </c:pt>
                <c:pt idx="5267">
                  <c:v>67</c:v>
                </c:pt>
                <c:pt idx="5268">
                  <c:v>67</c:v>
                </c:pt>
                <c:pt idx="5269">
                  <c:v>67</c:v>
                </c:pt>
                <c:pt idx="5270">
                  <c:v>67</c:v>
                </c:pt>
                <c:pt idx="5271">
                  <c:v>67</c:v>
                </c:pt>
                <c:pt idx="5272">
                  <c:v>67</c:v>
                </c:pt>
                <c:pt idx="5273">
                  <c:v>67</c:v>
                </c:pt>
                <c:pt idx="5274">
                  <c:v>67</c:v>
                </c:pt>
                <c:pt idx="5275">
                  <c:v>67</c:v>
                </c:pt>
                <c:pt idx="5276">
                  <c:v>67</c:v>
                </c:pt>
                <c:pt idx="5277">
                  <c:v>67</c:v>
                </c:pt>
                <c:pt idx="5278">
                  <c:v>67</c:v>
                </c:pt>
                <c:pt idx="5279">
                  <c:v>67</c:v>
                </c:pt>
                <c:pt idx="5280">
                  <c:v>67</c:v>
                </c:pt>
                <c:pt idx="5281">
                  <c:v>67</c:v>
                </c:pt>
                <c:pt idx="5282">
                  <c:v>67</c:v>
                </c:pt>
                <c:pt idx="5283">
                  <c:v>67</c:v>
                </c:pt>
                <c:pt idx="5284">
                  <c:v>67</c:v>
                </c:pt>
                <c:pt idx="5285">
                  <c:v>67</c:v>
                </c:pt>
                <c:pt idx="5286">
                  <c:v>67</c:v>
                </c:pt>
                <c:pt idx="5287">
                  <c:v>67</c:v>
                </c:pt>
                <c:pt idx="5288">
                  <c:v>67</c:v>
                </c:pt>
                <c:pt idx="5289">
                  <c:v>67</c:v>
                </c:pt>
                <c:pt idx="5290">
                  <c:v>67</c:v>
                </c:pt>
                <c:pt idx="5291">
                  <c:v>67</c:v>
                </c:pt>
                <c:pt idx="5292">
                  <c:v>67</c:v>
                </c:pt>
                <c:pt idx="5293">
                  <c:v>67</c:v>
                </c:pt>
                <c:pt idx="5294">
                  <c:v>67</c:v>
                </c:pt>
                <c:pt idx="5295">
                  <c:v>67</c:v>
                </c:pt>
                <c:pt idx="5296">
                  <c:v>67</c:v>
                </c:pt>
                <c:pt idx="5297">
                  <c:v>67</c:v>
                </c:pt>
                <c:pt idx="5298">
                  <c:v>67</c:v>
                </c:pt>
                <c:pt idx="5299">
                  <c:v>67</c:v>
                </c:pt>
                <c:pt idx="5300">
                  <c:v>67</c:v>
                </c:pt>
                <c:pt idx="5301">
                  <c:v>67</c:v>
                </c:pt>
                <c:pt idx="5302">
                  <c:v>67</c:v>
                </c:pt>
                <c:pt idx="5303">
                  <c:v>67</c:v>
                </c:pt>
                <c:pt idx="5304">
                  <c:v>67</c:v>
                </c:pt>
                <c:pt idx="5305">
                  <c:v>67</c:v>
                </c:pt>
                <c:pt idx="5306">
                  <c:v>67</c:v>
                </c:pt>
                <c:pt idx="5307">
                  <c:v>67</c:v>
                </c:pt>
                <c:pt idx="5308">
                  <c:v>67</c:v>
                </c:pt>
                <c:pt idx="5309">
                  <c:v>67</c:v>
                </c:pt>
                <c:pt idx="5310">
                  <c:v>67</c:v>
                </c:pt>
                <c:pt idx="5311">
                  <c:v>67</c:v>
                </c:pt>
                <c:pt idx="5312">
                  <c:v>67</c:v>
                </c:pt>
                <c:pt idx="5313">
                  <c:v>67</c:v>
                </c:pt>
                <c:pt idx="5314">
                  <c:v>67</c:v>
                </c:pt>
                <c:pt idx="5315">
                  <c:v>67</c:v>
                </c:pt>
                <c:pt idx="5316">
                  <c:v>67</c:v>
                </c:pt>
                <c:pt idx="5317">
                  <c:v>67</c:v>
                </c:pt>
                <c:pt idx="5318">
                  <c:v>67</c:v>
                </c:pt>
                <c:pt idx="5319">
                  <c:v>67</c:v>
                </c:pt>
                <c:pt idx="5320">
                  <c:v>67</c:v>
                </c:pt>
                <c:pt idx="5321">
                  <c:v>67</c:v>
                </c:pt>
                <c:pt idx="5322">
                  <c:v>67</c:v>
                </c:pt>
                <c:pt idx="5323">
                  <c:v>67</c:v>
                </c:pt>
                <c:pt idx="5324">
                  <c:v>67</c:v>
                </c:pt>
                <c:pt idx="5325">
                  <c:v>67</c:v>
                </c:pt>
                <c:pt idx="5326">
                  <c:v>67</c:v>
                </c:pt>
                <c:pt idx="5327">
                  <c:v>67</c:v>
                </c:pt>
                <c:pt idx="5328">
                  <c:v>67</c:v>
                </c:pt>
                <c:pt idx="5329">
                  <c:v>67</c:v>
                </c:pt>
                <c:pt idx="5330">
                  <c:v>67</c:v>
                </c:pt>
                <c:pt idx="5331">
                  <c:v>67</c:v>
                </c:pt>
                <c:pt idx="5332">
                  <c:v>67</c:v>
                </c:pt>
                <c:pt idx="5333">
                  <c:v>67</c:v>
                </c:pt>
                <c:pt idx="5334">
                  <c:v>67</c:v>
                </c:pt>
                <c:pt idx="5335">
                  <c:v>67</c:v>
                </c:pt>
                <c:pt idx="5336">
                  <c:v>67</c:v>
                </c:pt>
                <c:pt idx="5337">
                  <c:v>67</c:v>
                </c:pt>
                <c:pt idx="5338">
                  <c:v>67</c:v>
                </c:pt>
                <c:pt idx="5339">
                  <c:v>67</c:v>
                </c:pt>
                <c:pt idx="5340">
                  <c:v>67</c:v>
                </c:pt>
                <c:pt idx="5341">
                  <c:v>67</c:v>
                </c:pt>
                <c:pt idx="5342">
                  <c:v>67</c:v>
                </c:pt>
                <c:pt idx="5343">
                  <c:v>67</c:v>
                </c:pt>
                <c:pt idx="5344">
                  <c:v>67</c:v>
                </c:pt>
                <c:pt idx="5345">
                  <c:v>67</c:v>
                </c:pt>
                <c:pt idx="5346">
                  <c:v>67</c:v>
                </c:pt>
                <c:pt idx="5347">
                  <c:v>67</c:v>
                </c:pt>
                <c:pt idx="5348">
                  <c:v>67</c:v>
                </c:pt>
                <c:pt idx="5349">
                  <c:v>67</c:v>
                </c:pt>
                <c:pt idx="5350">
                  <c:v>67</c:v>
                </c:pt>
                <c:pt idx="5351">
                  <c:v>67</c:v>
                </c:pt>
                <c:pt idx="5352">
                  <c:v>67</c:v>
                </c:pt>
                <c:pt idx="5353">
                  <c:v>67</c:v>
                </c:pt>
                <c:pt idx="5354">
                  <c:v>67</c:v>
                </c:pt>
                <c:pt idx="5355">
                  <c:v>67</c:v>
                </c:pt>
                <c:pt idx="5356">
                  <c:v>67</c:v>
                </c:pt>
                <c:pt idx="5357">
                  <c:v>67</c:v>
                </c:pt>
                <c:pt idx="5358">
                  <c:v>67</c:v>
                </c:pt>
                <c:pt idx="5359">
                  <c:v>67</c:v>
                </c:pt>
                <c:pt idx="5360">
                  <c:v>67</c:v>
                </c:pt>
                <c:pt idx="5361">
                  <c:v>67</c:v>
                </c:pt>
                <c:pt idx="5362">
                  <c:v>67</c:v>
                </c:pt>
                <c:pt idx="5363">
                  <c:v>67</c:v>
                </c:pt>
                <c:pt idx="5364">
                  <c:v>67</c:v>
                </c:pt>
                <c:pt idx="5365">
                  <c:v>67</c:v>
                </c:pt>
                <c:pt idx="5366">
                  <c:v>67</c:v>
                </c:pt>
                <c:pt idx="5367">
                  <c:v>67</c:v>
                </c:pt>
                <c:pt idx="5368">
                  <c:v>67</c:v>
                </c:pt>
                <c:pt idx="5369">
                  <c:v>67</c:v>
                </c:pt>
                <c:pt idx="5370">
                  <c:v>67</c:v>
                </c:pt>
                <c:pt idx="5371">
                  <c:v>67</c:v>
                </c:pt>
                <c:pt idx="5372">
                  <c:v>67</c:v>
                </c:pt>
                <c:pt idx="5373">
                  <c:v>67</c:v>
                </c:pt>
                <c:pt idx="5374">
                  <c:v>67</c:v>
                </c:pt>
                <c:pt idx="5375">
                  <c:v>67</c:v>
                </c:pt>
                <c:pt idx="5376">
                  <c:v>67</c:v>
                </c:pt>
                <c:pt idx="5377">
                  <c:v>67</c:v>
                </c:pt>
                <c:pt idx="5378">
                  <c:v>67</c:v>
                </c:pt>
                <c:pt idx="5379">
                  <c:v>67</c:v>
                </c:pt>
                <c:pt idx="5380">
                  <c:v>67</c:v>
                </c:pt>
                <c:pt idx="5381">
                  <c:v>67</c:v>
                </c:pt>
                <c:pt idx="5382">
                  <c:v>67</c:v>
                </c:pt>
                <c:pt idx="5383">
                  <c:v>67</c:v>
                </c:pt>
                <c:pt idx="5384">
                  <c:v>67</c:v>
                </c:pt>
                <c:pt idx="5385">
                  <c:v>67</c:v>
                </c:pt>
                <c:pt idx="5386">
                  <c:v>67</c:v>
                </c:pt>
                <c:pt idx="5387">
                  <c:v>67</c:v>
                </c:pt>
                <c:pt idx="5388">
                  <c:v>67</c:v>
                </c:pt>
                <c:pt idx="5389">
                  <c:v>67</c:v>
                </c:pt>
                <c:pt idx="5390">
                  <c:v>67</c:v>
                </c:pt>
                <c:pt idx="5391">
                  <c:v>67</c:v>
                </c:pt>
                <c:pt idx="5392">
                  <c:v>67</c:v>
                </c:pt>
                <c:pt idx="5393">
                  <c:v>67</c:v>
                </c:pt>
                <c:pt idx="5394">
                  <c:v>67</c:v>
                </c:pt>
                <c:pt idx="5395">
                  <c:v>67</c:v>
                </c:pt>
                <c:pt idx="5396">
                  <c:v>67</c:v>
                </c:pt>
                <c:pt idx="5397">
                  <c:v>67</c:v>
                </c:pt>
                <c:pt idx="5398">
                  <c:v>67</c:v>
                </c:pt>
                <c:pt idx="5399">
                  <c:v>67</c:v>
                </c:pt>
                <c:pt idx="5400">
                  <c:v>67</c:v>
                </c:pt>
                <c:pt idx="5401">
                  <c:v>67</c:v>
                </c:pt>
                <c:pt idx="5402">
                  <c:v>67</c:v>
                </c:pt>
                <c:pt idx="5403">
                  <c:v>67</c:v>
                </c:pt>
                <c:pt idx="5404">
                  <c:v>67</c:v>
                </c:pt>
                <c:pt idx="5405">
                  <c:v>67</c:v>
                </c:pt>
                <c:pt idx="5406">
                  <c:v>67</c:v>
                </c:pt>
                <c:pt idx="5407">
                  <c:v>67</c:v>
                </c:pt>
                <c:pt idx="5408">
                  <c:v>67</c:v>
                </c:pt>
                <c:pt idx="5409">
                  <c:v>67</c:v>
                </c:pt>
                <c:pt idx="5410">
                  <c:v>67</c:v>
                </c:pt>
                <c:pt idx="5411">
                  <c:v>67</c:v>
                </c:pt>
                <c:pt idx="5412">
                  <c:v>67</c:v>
                </c:pt>
                <c:pt idx="5413">
                  <c:v>67</c:v>
                </c:pt>
                <c:pt idx="5414">
                  <c:v>67</c:v>
                </c:pt>
                <c:pt idx="5415">
                  <c:v>67</c:v>
                </c:pt>
                <c:pt idx="5416">
                  <c:v>67</c:v>
                </c:pt>
                <c:pt idx="5417">
                  <c:v>67</c:v>
                </c:pt>
                <c:pt idx="5418">
                  <c:v>67</c:v>
                </c:pt>
                <c:pt idx="5419">
                  <c:v>67</c:v>
                </c:pt>
                <c:pt idx="5420">
                  <c:v>67</c:v>
                </c:pt>
                <c:pt idx="5421">
                  <c:v>67</c:v>
                </c:pt>
                <c:pt idx="5422">
                  <c:v>67</c:v>
                </c:pt>
                <c:pt idx="5423">
                  <c:v>67</c:v>
                </c:pt>
                <c:pt idx="5424">
                  <c:v>67</c:v>
                </c:pt>
                <c:pt idx="5425">
                  <c:v>67</c:v>
                </c:pt>
                <c:pt idx="5426">
                  <c:v>67</c:v>
                </c:pt>
                <c:pt idx="5427">
                  <c:v>67</c:v>
                </c:pt>
                <c:pt idx="5428">
                  <c:v>67</c:v>
                </c:pt>
                <c:pt idx="5429">
                  <c:v>67</c:v>
                </c:pt>
                <c:pt idx="5430">
                  <c:v>67</c:v>
                </c:pt>
                <c:pt idx="5431">
                  <c:v>67</c:v>
                </c:pt>
                <c:pt idx="5432">
                  <c:v>67</c:v>
                </c:pt>
                <c:pt idx="5433">
                  <c:v>67</c:v>
                </c:pt>
                <c:pt idx="5434">
                  <c:v>67</c:v>
                </c:pt>
                <c:pt idx="5435">
                  <c:v>67</c:v>
                </c:pt>
                <c:pt idx="5436">
                  <c:v>67</c:v>
                </c:pt>
                <c:pt idx="5437">
                  <c:v>67</c:v>
                </c:pt>
                <c:pt idx="5438">
                  <c:v>67</c:v>
                </c:pt>
                <c:pt idx="5439">
                  <c:v>67</c:v>
                </c:pt>
                <c:pt idx="5440">
                  <c:v>67</c:v>
                </c:pt>
                <c:pt idx="5441">
                  <c:v>67</c:v>
                </c:pt>
                <c:pt idx="5442">
                  <c:v>67</c:v>
                </c:pt>
                <c:pt idx="5443">
                  <c:v>67</c:v>
                </c:pt>
                <c:pt idx="5444">
                  <c:v>67</c:v>
                </c:pt>
                <c:pt idx="5445">
                  <c:v>67</c:v>
                </c:pt>
                <c:pt idx="5446">
                  <c:v>67</c:v>
                </c:pt>
                <c:pt idx="5447">
                  <c:v>67</c:v>
                </c:pt>
                <c:pt idx="5448">
                  <c:v>67</c:v>
                </c:pt>
                <c:pt idx="5449">
                  <c:v>67</c:v>
                </c:pt>
                <c:pt idx="5450">
                  <c:v>67</c:v>
                </c:pt>
                <c:pt idx="5451">
                  <c:v>67</c:v>
                </c:pt>
                <c:pt idx="5452">
                  <c:v>67</c:v>
                </c:pt>
                <c:pt idx="5453">
                  <c:v>67</c:v>
                </c:pt>
                <c:pt idx="5454">
                  <c:v>67</c:v>
                </c:pt>
                <c:pt idx="5455">
                  <c:v>67</c:v>
                </c:pt>
                <c:pt idx="5456">
                  <c:v>67</c:v>
                </c:pt>
                <c:pt idx="5457">
                  <c:v>67</c:v>
                </c:pt>
                <c:pt idx="5458">
                  <c:v>67</c:v>
                </c:pt>
                <c:pt idx="5459">
                  <c:v>67</c:v>
                </c:pt>
                <c:pt idx="5460">
                  <c:v>67</c:v>
                </c:pt>
                <c:pt idx="5461">
                  <c:v>67</c:v>
                </c:pt>
                <c:pt idx="5462">
                  <c:v>67</c:v>
                </c:pt>
                <c:pt idx="5463">
                  <c:v>67</c:v>
                </c:pt>
                <c:pt idx="5464">
                  <c:v>67</c:v>
                </c:pt>
                <c:pt idx="5465">
                  <c:v>67</c:v>
                </c:pt>
                <c:pt idx="5466">
                  <c:v>67</c:v>
                </c:pt>
                <c:pt idx="5467">
                  <c:v>67</c:v>
                </c:pt>
                <c:pt idx="5468">
                  <c:v>67</c:v>
                </c:pt>
                <c:pt idx="5469">
                  <c:v>67</c:v>
                </c:pt>
                <c:pt idx="5470">
                  <c:v>67</c:v>
                </c:pt>
                <c:pt idx="5471">
                  <c:v>67</c:v>
                </c:pt>
                <c:pt idx="5472">
                  <c:v>67</c:v>
                </c:pt>
                <c:pt idx="5473">
                  <c:v>67</c:v>
                </c:pt>
                <c:pt idx="5474">
                  <c:v>67</c:v>
                </c:pt>
                <c:pt idx="5475">
                  <c:v>67</c:v>
                </c:pt>
                <c:pt idx="5476">
                  <c:v>67</c:v>
                </c:pt>
                <c:pt idx="5477">
                  <c:v>67</c:v>
                </c:pt>
                <c:pt idx="5478">
                  <c:v>67</c:v>
                </c:pt>
                <c:pt idx="5479">
                  <c:v>67</c:v>
                </c:pt>
                <c:pt idx="5480">
                  <c:v>67</c:v>
                </c:pt>
                <c:pt idx="5481">
                  <c:v>67</c:v>
                </c:pt>
                <c:pt idx="5482">
                  <c:v>67</c:v>
                </c:pt>
                <c:pt idx="5483">
                  <c:v>67</c:v>
                </c:pt>
                <c:pt idx="5484">
                  <c:v>67</c:v>
                </c:pt>
                <c:pt idx="5485">
                  <c:v>67</c:v>
                </c:pt>
                <c:pt idx="5486">
                  <c:v>67</c:v>
                </c:pt>
                <c:pt idx="5487">
                  <c:v>67</c:v>
                </c:pt>
                <c:pt idx="5488">
                  <c:v>67</c:v>
                </c:pt>
                <c:pt idx="5489">
                  <c:v>67</c:v>
                </c:pt>
                <c:pt idx="5490">
                  <c:v>67</c:v>
                </c:pt>
                <c:pt idx="5491">
                  <c:v>67</c:v>
                </c:pt>
                <c:pt idx="5492">
                  <c:v>67</c:v>
                </c:pt>
                <c:pt idx="5493">
                  <c:v>67</c:v>
                </c:pt>
                <c:pt idx="5494">
                  <c:v>67</c:v>
                </c:pt>
                <c:pt idx="5495">
                  <c:v>67</c:v>
                </c:pt>
                <c:pt idx="5496">
                  <c:v>67</c:v>
                </c:pt>
                <c:pt idx="5497">
                  <c:v>67</c:v>
                </c:pt>
                <c:pt idx="5498">
                  <c:v>67</c:v>
                </c:pt>
                <c:pt idx="5499">
                  <c:v>67</c:v>
                </c:pt>
                <c:pt idx="5500">
                  <c:v>67</c:v>
                </c:pt>
                <c:pt idx="5501">
                  <c:v>67</c:v>
                </c:pt>
                <c:pt idx="5502">
                  <c:v>67</c:v>
                </c:pt>
                <c:pt idx="5503">
                  <c:v>67</c:v>
                </c:pt>
                <c:pt idx="5504">
                  <c:v>67</c:v>
                </c:pt>
                <c:pt idx="5505">
                  <c:v>67</c:v>
                </c:pt>
                <c:pt idx="5506">
                  <c:v>67</c:v>
                </c:pt>
                <c:pt idx="5507">
                  <c:v>67</c:v>
                </c:pt>
                <c:pt idx="5508">
                  <c:v>67</c:v>
                </c:pt>
                <c:pt idx="5509">
                  <c:v>67</c:v>
                </c:pt>
                <c:pt idx="5510">
                  <c:v>67</c:v>
                </c:pt>
                <c:pt idx="5511">
                  <c:v>67</c:v>
                </c:pt>
                <c:pt idx="5512">
                  <c:v>67</c:v>
                </c:pt>
                <c:pt idx="5513">
                  <c:v>67</c:v>
                </c:pt>
                <c:pt idx="5514">
                  <c:v>67</c:v>
                </c:pt>
                <c:pt idx="5515">
                  <c:v>67</c:v>
                </c:pt>
                <c:pt idx="5516">
                  <c:v>67</c:v>
                </c:pt>
                <c:pt idx="5517">
                  <c:v>67</c:v>
                </c:pt>
                <c:pt idx="5518">
                  <c:v>67</c:v>
                </c:pt>
                <c:pt idx="5519">
                  <c:v>67</c:v>
                </c:pt>
                <c:pt idx="5520">
                  <c:v>67</c:v>
                </c:pt>
                <c:pt idx="5521">
                  <c:v>67</c:v>
                </c:pt>
                <c:pt idx="5522">
                  <c:v>67</c:v>
                </c:pt>
                <c:pt idx="5523">
                  <c:v>67</c:v>
                </c:pt>
                <c:pt idx="5524">
                  <c:v>67</c:v>
                </c:pt>
                <c:pt idx="5525">
                  <c:v>67</c:v>
                </c:pt>
                <c:pt idx="5526">
                  <c:v>67</c:v>
                </c:pt>
                <c:pt idx="5527">
                  <c:v>67</c:v>
                </c:pt>
                <c:pt idx="5528">
                  <c:v>67</c:v>
                </c:pt>
                <c:pt idx="5529">
                  <c:v>67</c:v>
                </c:pt>
                <c:pt idx="5530">
                  <c:v>67</c:v>
                </c:pt>
                <c:pt idx="5531">
                  <c:v>67</c:v>
                </c:pt>
                <c:pt idx="5532">
                  <c:v>67</c:v>
                </c:pt>
                <c:pt idx="5533">
                  <c:v>67</c:v>
                </c:pt>
                <c:pt idx="5534">
                  <c:v>67</c:v>
                </c:pt>
                <c:pt idx="5535">
                  <c:v>67</c:v>
                </c:pt>
                <c:pt idx="5536">
                  <c:v>67</c:v>
                </c:pt>
                <c:pt idx="5537">
                  <c:v>67</c:v>
                </c:pt>
                <c:pt idx="5538">
                  <c:v>67</c:v>
                </c:pt>
                <c:pt idx="5539">
                  <c:v>67</c:v>
                </c:pt>
                <c:pt idx="5540">
                  <c:v>67</c:v>
                </c:pt>
                <c:pt idx="5541">
                  <c:v>67</c:v>
                </c:pt>
                <c:pt idx="5542">
                  <c:v>67</c:v>
                </c:pt>
                <c:pt idx="5543">
                  <c:v>67</c:v>
                </c:pt>
                <c:pt idx="5544">
                  <c:v>67</c:v>
                </c:pt>
                <c:pt idx="5545">
                  <c:v>67</c:v>
                </c:pt>
                <c:pt idx="5546">
                  <c:v>67</c:v>
                </c:pt>
                <c:pt idx="5547">
                  <c:v>67</c:v>
                </c:pt>
                <c:pt idx="5548">
                  <c:v>67</c:v>
                </c:pt>
                <c:pt idx="5549">
                  <c:v>67</c:v>
                </c:pt>
                <c:pt idx="5550">
                  <c:v>67</c:v>
                </c:pt>
                <c:pt idx="5551">
                  <c:v>67</c:v>
                </c:pt>
                <c:pt idx="5552">
                  <c:v>67</c:v>
                </c:pt>
                <c:pt idx="5553">
                  <c:v>67</c:v>
                </c:pt>
                <c:pt idx="5554">
                  <c:v>67</c:v>
                </c:pt>
                <c:pt idx="5555">
                  <c:v>67</c:v>
                </c:pt>
                <c:pt idx="5556">
                  <c:v>67</c:v>
                </c:pt>
                <c:pt idx="5557">
                  <c:v>67</c:v>
                </c:pt>
                <c:pt idx="5558">
                  <c:v>67</c:v>
                </c:pt>
                <c:pt idx="5559">
                  <c:v>67</c:v>
                </c:pt>
                <c:pt idx="5560">
                  <c:v>67</c:v>
                </c:pt>
                <c:pt idx="5561">
                  <c:v>67</c:v>
                </c:pt>
                <c:pt idx="5562">
                  <c:v>67</c:v>
                </c:pt>
                <c:pt idx="5563">
                  <c:v>67</c:v>
                </c:pt>
                <c:pt idx="5564">
                  <c:v>67</c:v>
                </c:pt>
                <c:pt idx="5565">
                  <c:v>67</c:v>
                </c:pt>
                <c:pt idx="5566">
                  <c:v>67</c:v>
                </c:pt>
                <c:pt idx="5567">
                  <c:v>67</c:v>
                </c:pt>
                <c:pt idx="5568">
                  <c:v>67</c:v>
                </c:pt>
                <c:pt idx="5569">
                  <c:v>67</c:v>
                </c:pt>
                <c:pt idx="5570">
                  <c:v>67</c:v>
                </c:pt>
                <c:pt idx="5571">
                  <c:v>67</c:v>
                </c:pt>
                <c:pt idx="5572">
                  <c:v>67</c:v>
                </c:pt>
                <c:pt idx="5573">
                  <c:v>67</c:v>
                </c:pt>
                <c:pt idx="5574">
                  <c:v>67</c:v>
                </c:pt>
                <c:pt idx="5575">
                  <c:v>67</c:v>
                </c:pt>
                <c:pt idx="5576">
                  <c:v>67</c:v>
                </c:pt>
                <c:pt idx="5577">
                  <c:v>67</c:v>
                </c:pt>
                <c:pt idx="5578">
                  <c:v>67</c:v>
                </c:pt>
                <c:pt idx="5579">
                  <c:v>67</c:v>
                </c:pt>
                <c:pt idx="5580">
                  <c:v>67</c:v>
                </c:pt>
                <c:pt idx="5581">
                  <c:v>67</c:v>
                </c:pt>
                <c:pt idx="5582">
                  <c:v>67</c:v>
                </c:pt>
                <c:pt idx="5583">
                  <c:v>67</c:v>
                </c:pt>
                <c:pt idx="5584">
                  <c:v>67</c:v>
                </c:pt>
                <c:pt idx="5585">
                  <c:v>67</c:v>
                </c:pt>
                <c:pt idx="5586">
                  <c:v>67</c:v>
                </c:pt>
                <c:pt idx="5587">
                  <c:v>67</c:v>
                </c:pt>
                <c:pt idx="5588">
                  <c:v>67</c:v>
                </c:pt>
                <c:pt idx="5589">
                  <c:v>67</c:v>
                </c:pt>
                <c:pt idx="5590">
                  <c:v>67</c:v>
                </c:pt>
                <c:pt idx="5591">
                  <c:v>67</c:v>
                </c:pt>
                <c:pt idx="5592">
                  <c:v>67</c:v>
                </c:pt>
                <c:pt idx="5593">
                  <c:v>67</c:v>
                </c:pt>
                <c:pt idx="5594">
                  <c:v>67</c:v>
                </c:pt>
                <c:pt idx="5595">
                  <c:v>67</c:v>
                </c:pt>
                <c:pt idx="5596">
                  <c:v>67</c:v>
                </c:pt>
                <c:pt idx="5597">
                  <c:v>67</c:v>
                </c:pt>
                <c:pt idx="5598">
                  <c:v>67</c:v>
                </c:pt>
                <c:pt idx="5599">
                  <c:v>67</c:v>
                </c:pt>
                <c:pt idx="5600">
                  <c:v>67</c:v>
                </c:pt>
                <c:pt idx="5601">
                  <c:v>67</c:v>
                </c:pt>
                <c:pt idx="5602">
                  <c:v>67</c:v>
                </c:pt>
                <c:pt idx="5603">
                  <c:v>67</c:v>
                </c:pt>
                <c:pt idx="5604">
                  <c:v>67</c:v>
                </c:pt>
                <c:pt idx="5605">
                  <c:v>67</c:v>
                </c:pt>
                <c:pt idx="5606">
                  <c:v>67</c:v>
                </c:pt>
                <c:pt idx="5607">
                  <c:v>67</c:v>
                </c:pt>
                <c:pt idx="5608">
                  <c:v>67</c:v>
                </c:pt>
                <c:pt idx="5609">
                  <c:v>67</c:v>
                </c:pt>
                <c:pt idx="5610">
                  <c:v>67</c:v>
                </c:pt>
                <c:pt idx="5611">
                  <c:v>67</c:v>
                </c:pt>
                <c:pt idx="5612">
                  <c:v>67</c:v>
                </c:pt>
                <c:pt idx="5613">
                  <c:v>67</c:v>
                </c:pt>
                <c:pt idx="5614">
                  <c:v>67</c:v>
                </c:pt>
                <c:pt idx="5615">
                  <c:v>67</c:v>
                </c:pt>
                <c:pt idx="5616">
                  <c:v>67</c:v>
                </c:pt>
                <c:pt idx="5617">
                  <c:v>67</c:v>
                </c:pt>
                <c:pt idx="5618">
                  <c:v>67</c:v>
                </c:pt>
                <c:pt idx="5619">
                  <c:v>67</c:v>
                </c:pt>
                <c:pt idx="5620">
                  <c:v>67</c:v>
                </c:pt>
                <c:pt idx="5621">
                  <c:v>67</c:v>
                </c:pt>
                <c:pt idx="5622">
                  <c:v>67</c:v>
                </c:pt>
                <c:pt idx="5623">
                  <c:v>67</c:v>
                </c:pt>
                <c:pt idx="5624">
                  <c:v>67</c:v>
                </c:pt>
                <c:pt idx="5625">
                  <c:v>67</c:v>
                </c:pt>
                <c:pt idx="5626">
                  <c:v>67</c:v>
                </c:pt>
                <c:pt idx="5627">
                  <c:v>67</c:v>
                </c:pt>
                <c:pt idx="5628">
                  <c:v>67</c:v>
                </c:pt>
                <c:pt idx="5629">
                  <c:v>67</c:v>
                </c:pt>
                <c:pt idx="5630">
                  <c:v>67</c:v>
                </c:pt>
                <c:pt idx="5631">
                  <c:v>67</c:v>
                </c:pt>
                <c:pt idx="5632">
                  <c:v>67</c:v>
                </c:pt>
                <c:pt idx="5633">
                  <c:v>67</c:v>
                </c:pt>
                <c:pt idx="5634">
                  <c:v>67</c:v>
                </c:pt>
                <c:pt idx="5635">
                  <c:v>67</c:v>
                </c:pt>
                <c:pt idx="5636">
                  <c:v>67</c:v>
                </c:pt>
                <c:pt idx="5637">
                  <c:v>67</c:v>
                </c:pt>
                <c:pt idx="5638">
                  <c:v>67</c:v>
                </c:pt>
                <c:pt idx="5639">
                  <c:v>67</c:v>
                </c:pt>
                <c:pt idx="5640">
                  <c:v>67</c:v>
                </c:pt>
                <c:pt idx="5641">
                  <c:v>67</c:v>
                </c:pt>
                <c:pt idx="5642">
                  <c:v>67</c:v>
                </c:pt>
                <c:pt idx="5643">
                  <c:v>67</c:v>
                </c:pt>
                <c:pt idx="5644">
                  <c:v>67</c:v>
                </c:pt>
                <c:pt idx="5645">
                  <c:v>67</c:v>
                </c:pt>
                <c:pt idx="5646">
                  <c:v>67</c:v>
                </c:pt>
                <c:pt idx="5647">
                  <c:v>67</c:v>
                </c:pt>
                <c:pt idx="5648">
                  <c:v>67</c:v>
                </c:pt>
                <c:pt idx="5649">
                  <c:v>67</c:v>
                </c:pt>
                <c:pt idx="5650">
                  <c:v>67</c:v>
                </c:pt>
                <c:pt idx="5651">
                  <c:v>67</c:v>
                </c:pt>
                <c:pt idx="5652">
                  <c:v>67</c:v>
                </c:pt>
                <c:pt idx="5653">
                  <c:v>67</c:v>
                </c:pt>
                <c:pt idx="5654">
                  <c:v>67</c:v>
                </c:pt>
                <c:pt idx="5655">
                  <c:v>67</c:v>
                </c:pt>
                <c:pt idx="5656">
                  <c:v>67</c:v>
                </c:pt>
                <c:pt idx="5657">
                  <c:v>67</c:v>
                </c:pt>
                <c:pt idx="5658">
                  <c:v>67</c:v>
                </c:pt>
                <c:pt idx="5659">
                  <c:v>67</c:v>
                </c:pt>
                <c:pt idx="5660">
                  <c:v>67</c:v>
                </c:pt>
                <c:pt idx="5661">
                  <c:v>67</c:v>
                </c:pt>
                <c:pt idx="5662">
                  <c:v>67</c:v>
                </c:pt>
                <c:pt idx="5663">
                  <c:v>67</c:v>
                </c:pt>
                <c:pt idx="5664">
                  <c:v>67</c:v>
                </c:pt>
                <c:pt idx="5665">
                  <c:v>67</c:v>
                </c:pt>
                <c:pt idx="5666">
                  <c:v>67</c:v>
                </c:pt>
                <c:pt idx="5667">
                  <c:v>67</c:v>
                </c:pt>
                <c:pt idx="5668">
                  <c:v>67</c:v>
                </c:pt>
                <c:pt idx="5669">
                  <c:v>67</c:v>
                </c:pt>
                <c:pt idx="5670">
                  <c:v>67</c:v>
                </c:pt>
                <c:pt idx="5671">
                  <c:v>67</c:v>
                </c:pt>
                <c:pt idx="5672">
                  <c:v>67</c:v>
                </c:pt>
                <c:pt idx="5673">
                  <c:v>67</c:v>
                </c:pt>
                <c:pt idx="5674">
                  <c:v>67</c:v>
                </c:pt>
                <c:pt idx="5675">
                  <c:v>67</c:v>
                </c:pt>
                <c:pt idx="5676">
                  <c:v>67</c:v>
                </c:pt>
                <c:pt idx="5677">
                  <c:v>67</c:v>
                </c:pt>
                <c:pt idx="5678">
                  <c:v>67</c:v>
                </c:pt>
                <c:pt idx="5679">
                  <c:v>67</c:v>
                </c:pt>
                <c:pt idx="5680">
                  <c:v>67</c:v>
                </c:pt>
                <c:pt idx="5681">
                  <c:v>67</c:v>
                </c:pt>
                <c:pt idx="5682">
                  <c:v>67</c:v>
                </c:pt>
                <c:pt idx="5683">
                  <c:v>67</c:v>
                </c:pt>
                <c:pt idx="5684">
                  <c:v>67</c:v>
                </c:pt>
                <c:pt idx="5685">
                  <c:v>67</c:v>
                </c:pt>
                <c:pt idx="5686">
                  <c:v>67</c:v>
                </c:pt>
                <c:pt idx="5687">
                  <c:v>67</c:v>
                </c:pt>
                <c:pt idx="5688">
                  <c:v>67</c:v>
                </c:pt>
                <c:pt idx="5689">
                  <c:v>67</c:v>
                </c:pt>
                <c:pt idx="5690">
                  <c:v>67</c:v>
                </c:pt>
                <c:pt idx="5691">
                  <c:v>67</c:v>
                </c:pt>
                <c:pt idx="5692">
                  <c:v>67</c:v>
                </c:pt>
                <c:pt idx="5693">
                  <c:v>67</c:v>
                </c:pt>
                <c:pt idx="5694">
                  <c:v>67</c:v>
                </c:pt>
                <c:pt idx="5695">
                  <c:v>67</c:v>
                </c:pt>
                <c:pt idx="5696">
                  <c:v>67</c:v>
                </c:pt>
                <c:pt idx="5697">
                  <c:v>67</c:v>
                </c:pt>
                <c:pt idx="5698">
                  <c:v>67</c:v>
                </c:pt>
                <c:pt idx="5699">
                  <c:v>67</c:v>
                </c:pt>
                <c:pt idx="5700">
                  <c:v>67</c:v>
                </c:pt>
                <c:pt idx="5701">
                  <c:v>67</c:v>
                </c:pt>
                <c:pt idx="5702">
                  <c:v>67</c:v>
                </c:pt>
                <c:pt idx="5703">
                  <c:v>67</c:v>
                </c:pt>
                <c:pt idx="5704">
                  <c:v>67</c:v>
                </c:pt>
                <c:pt idx="5705">
                  <c:v>67</c:v>
                </c:pt>
                <c:pt idx="5706">
                  <c:v>67</c:v>
                </c:pt>
                <c:pt idx="5707">
                  <c:v>67</c:v>
                </c:pt>
                <c:pt idx="5708">
                  <c:v>67</c:v>
                </c:pt>
                <c:pt idx="5709">
                  <c:v>67</c:v>
                </c:pt>
                <c:pt idx="5710">
                  <c:v>67</c:v>
                </c:pt>
                <c:pt idx="5711">
                  <c:v>67</c:v>
                </c:pt>
                <c:pt idx="5712">
                  <c:v>67</c:v>
                </c:pt>
                <c:pt idx="5713">
                  <c:v>67</c:v>
                </c:pt>
                <c:pt idx="5714">
                  <c:v>67</c:v>
                </c:pt>
                <c:pt idx="5715">
                  <c:v>67</c:v>
                </c:pt>
                <c:pt idx="5716">
                  <c:v>67</c:v>
                </c:pt>
                <c:pt idx="5717">
                  <c:v>67</c:v>
                </c:pt>
                <c:pt idx="5718">
                  <c:v>67</c:v>
                </c:pt>
                <c:pt idx="5719">
                  <c:v>67</c:v>
                </c:pt>
                <c:pt idx="5720">
                  <c:v>67</c:v>
                </c:pt>
                <c:pt idx="5721">
                  <c:v>67</c:v>
                </c:pt>
                <c:pt idx="5722">
                  <c:v>67</c:v>
                </c:pt>
                <c:pt idx="5723">
                  <c:v>67</c:v>
                </c:pt>
                <c:pt idx="5724">
                  <c:v>67</c:v>
                </c:pt>
                <c:pt idx="5725">
                  <c:v>67</c:v>
                </c:pt>
                <c:pt idx="5726">
                  <c:v>67</c:v>
                </c:pt>
                <c:pt idx="5727">
                  <c:v>67</c:v>
                </c:pt>
                <c:pt idx="5728">
                  <c:v>67</c:v>
                </c:pt>
                <c:pt idx="5729">
                  <c:v>67</c:v>
                </c:pt>
                <c:pt idx="5730">
                  <c:v>67</c:v>
                </c:pt>
                <c:pt idx="5731">
                  <c:v>67</c:v>
                </c:pt>
                <c:pt idx="5732">
                  <c:v>67</c:v>
                </c:pt>
                <c:pt idx="5733">
                  <c:v>67</c:v>
                </c:pt>
                <c:pt idx="5734">
                  <c:v>67</c:v>
                </c:pt>
                <c:pt idx="5735">
                  <c:v>67</c:v>
                </c:pt>
                <c:pt idx="5736">
                  <c:v>67</c:v>
                </c:pt>
                <c:pt idx="5737">
                  <c:v>67</c:v>
                </c:pt>
                <c:pt idx="5738">
                  <c:v>67</c:v>
                </c:pt>
                <c:pt idx="5739">
                  <c:v>67</c:v>
                </c:pt>
                <c:pt idx="5740">
                  <c:v>67</c:v>
                </c:pt>
                <c:pt idx="5741">
                  <c:v>67</c:v>
                </c:pt>
                <c:pt idx="5742">
                  <c:v>67</c:v>
                </c:pt>
                <c:pt idx="5743">
                  <c:v>67</c:v>
                </c:pt>
                <c:pt idx="5744">
                  <c:v>67</c:v>
                </c:pt>
                <c:pt idx="5745">
                  <c:v>67</c:v>
                </c:pt>
                <c:pt idx="5746">
                  <c:v>67</c:v>
                </c:pt>
                <c:pt idx="5747">
                  <c:v>67</c:v>
                </c:pt>
                <c:pt idx="5748">
                  <c:v>67</c:v>
                </c:pt>
                <c:pt idx="5749">
                  <c:v>67</c:v>
                </c:pt>
                <c:pt idx="5750">
                  <c:v>67</c:v>
                </c:pt>
                <c:pt idx="5751">
                  <c:v>67</c:v>
                </c:pt>
                <c:pt idx="5752">
                  <c:v>67</c:v>
                </c:pt>
                <c:pt idx="5753">
                  <c:v>67</c:v>
                </c:pt>
                <c:pt idx="5754">
                  <c:v>67</c:v>
                </c:pt>
                <c:pt idx="5755">
                  <c:v>67</c:v>
                </c:pt>
                <c:pt idx="5756">
                  <c:v>67</c:v>
                </c:pt>
                <c:pt idx="5757">
                  <c:v>67</c:v>
                </c:pt>
                <c:pt idx="5758">
                  <c:v>67</c:v>
                </c:pt>
                <c:pt idx="5759">
                  <c:v>67</c:v>
                </c:pt>
                <c:pt idx="5760">
                  <c:v>67</c:v>
                </c:pt>
                <c:pt idx="5761">
                  <c:v>67</c:v>
                </c:pt>
                <c:pt idx="5762">
                  <c:v>67</c:v>
                </c:pt>
                <c:pt idx="5763">
                  <c:v>67</c:v>
                </c:pt>
                <c:pt idx="5764">
                  <c:v>67</c:v>
                </c:pt>
                <c:pt idx="5765">
                  <c:v>67</c:v>
                </c:pt>
                <c:pt idx="5766">
                  <c:v>67</c:v>
                </c:pt>
                <c:pt idx="5767">
                  <c:v>67</c:v>
                </c:pt>
                <c:pt idx="5768">
                  <c:v>67</c:v>
                </c:pt>
                <c:pt idx="5769">
                  <c:v>67</c:v>
                </c:pt>
                <c:pt idx="5770">
                  <c:v>67</c:v>
                </c:pt>
                <c:pt idx="5771">
                  <c:v>67</c:v>
                </c:pt>
                <c:pt idx="5772">
                  <c:v>67</c:v>
                </c:pt>
                <c:pt idx="5773">
                  <c:v>67</c:v>
                </c:pt>
                <c:pt idx="5774">
                  <c:v>67</c:v>
                </c:pt>
                <c:pt idx="5775">
                  <c:v>67</c:v>
                </c:pt>
                <c:pt idx="5776">
                  <c:v>67</c:v>
                </c:pt>
                <c:pt idx="5777">
                  <c:v>67</c:v>
                </c:pt>
                <c:pt idx="5778">
                  <c:v>67</c:v>
                </c:pt>
                <c:pt idx="5779">
                  <c:v>67</c:v>
                </c:pt>
                <c:pt idx="5780">
                  <c:v>67</c:v>
                </c:pt>
                <c:pt idx="5781">
                  <c:v>67</c:v>
                </c:pt>
                <c:pt idx="5782">
                  <c:v>67</c:v>
                </c:pt>
                <c:pt idx="5783">
                  <c:v>67</c:v>
                </c:pt>
                <c:pt idx="5784">
                  <c:v>67</c:v>
                </c:pt>
                <c:pt idx="5785">
                  <c:v>67</c:v>
                </c:pt>
                <c:pt idx="5786">
                  <c:v>67</c:v>
                </c:pt>
                <c:pt idx="5787">
                  <c:v>67</c:v>
                </c:pt>
                <c:pt idx="5788">
                  <c:v>67</c:v>
                </c:pt>
                <c:pt idx="5789">
                  <c:v>67</c:v>
                </c:pt>
                <c:pt idx="5790">
                  <c:v>67</c:v>
                </c:pt>
                <c:pt idx="5791">
                  <c:v>67</c:v>
                </c:pt>
                <c:pt idx="5792">
                  <c:v>67</c:v>
                </c:pt>
                <c:pt idx="5793">
                  <c:v>67</c:v>
                </c:pt>
                <c:pt idx="5794">
                  <c:v>67</c:v>
                </c:pt>
                <c:pt idx="5795">
                  <c:v>67</c:v>
                </c:pt>
                <c:pt idx="5796">
                  <c:v>67</c:v>
                </c:pt>
                <c:pt idx="5797">
                  <c:v>67</c:v>
                </c:pt>
                <c:pt idx="5798">
                  <c:v>67</c:v>
                </c:pt>
                <c:pt idx="5799">
                  <c:v>67</c:v>
                </c:pt>
                <c:pt idx="5800">
                  <c:v>67</c:v>
                </c:pt>
                <c:pt idx="5801">
                  <c:v>67</c:v>
                </c:pt>
                <c:pt idx="5802">
                  <c:v>67</c:v>
                </c:pt>
                <c:pt idx="5803">
                  <c:v>67</c:v>
                </c:pt>
                <c:pt idx="5804">
                  <c:v>67</c:v>
                </c:pt>
                <c:pt idx="5805">
                  <c:v>67</c:v>
                </c:pt>
                <c:pt idx="5806">
                  <c:v>67</c:v>
                </c:pt>
                <c:pt idx="5807">
                  <c:v>67</c:v>
                </c:pt>
                <c:pt idx="5808">
                  <c:v>67</c:v>
                </c:pt>
                <c:pt idx="5809">
                  <c:v>67</c:v>
                </c:pt>
                <c:pt idx="5810">
                  <c:v>67</c:v>
                </c:pt>
                <c:pt idx="5811">
                  <c:v>67</c:v>
                </c:pt>
                <c:pt idx="5812">
                  <c:v>67</c:v>
                </c:pt>
                <c:pt idx="5813">
                  <c:v>67</c:v>
                </c:pt>
                <c:pt idx="5814">
                  <c:v>67</c:v>
                </c:pt>
                <c:pt idx="5815">
                  <c:v>67</c:v>
                </c:pt>
                <c:pt idx="5816">
                  <c:v>67</c:v>
                </c:pt>
                <c:pt idx="5817">
                  <c:v>67</c:v>
                </c:pt>
                <c:pt idx="5818">
                  <c:v>67</c:v>
                </c:pt>
                <c:pt idx="5819">
                  <c:v>67</c:v>
                </c:pt>
                <c:pt idx="5820">
                  <c:v>67</c:v>
                </c:pt>
                <c:pt idx="5821">
                  <c:v>67</c:v>
                </c:pt>
                <c:pt idx="5822">
                  <c:v>67</c:v>
                </c:pt>
                <c:pt idx="5823">
                  <c:v>67</c:v>
                </c:pt>
                <c:pt idx="5824">
                  <c:v>67</c:v>
                </c:pt>
                <c:pt idx="5825">
                  <c:v>67</c:v>
                </c:pt>
                <c:pt idx="5826">
                  <c:v>67</c:v>
                </c:pt>
                <c:pt idx="5827">
                  <c:v>67</c:v>
                </c:pt>
                <c:pt idx="5828">
                  <c:v>67</c:v>
                </c:pt>
                <c:pt idx="5829">
                  <c:v>67</c:v>
                </c:pt>
                <c:pt idx="5830">
                  <c:v>67</c:v>
                </c:pt>
                <c:pt idx="5831">
                  <c:v>67</c:v>
                </c:pt>
                <c:pt idx="5832">
                  <c:v>67</c:v>
                </c:pt>
                <c:pt idx="5833">
                  <c:v>67</c:v>
                </c:pt>
                <c:pt idx="5834">
                  <c:v>67</c:v>
                </c:pt>
                <c:pt idx="5835">
                  <c:v>67</c:v>
                </c:pt>
                <c:pt idx="5836">
                  <c:v>67</c:v>
                </c:pt>
                <c:pt idx="5837">
                  <c:v>67</c:v>
                </c:pt>
                <c:pt idx="5838">
                  <c:v>67</c:v>
                </c:pt>
                <c:pt idx="5839">
                  <c:v>67</c:v>
                </c:pt>
                <c:pt idx="5840">
                  <c:v>67</c:v>
                </c:pt>
                <c:pt idx="5841">
                  <c:v>67</c:v>
                </c:pt>
                <c:pt idx="5842">
                  <c:v>67</c:v>
                </c:pt>
                <c:pt idx="5843">
                  <c:v>67</c:v>
                </c:pt>
                <c:pt idx="5844">
                  <c:v>67</c:v>
                </c:pt>
                <c:pt idx="5845">
                  <c:v>67</c:v>
                </c:pt>
                <c:pt idx="5846">
                  <c:v>67</c:v>
                </c:pt>
                <c:pt idx="5847">
                  <c:v>67</c:v>
                </c:pt>
                <c:pt idx="5848">
                  <c:v>67</c:v>
                </c:pt>
                <c:pt idx="5849">
                  <c:v>67</c:v>
                </c:pt>
                <c:pt idx="5850">
                  <c:v>67</c:v>
                </c:pt>
                <c:pt idx="5851">
                  <c:v>67</c:v>
                </c:pt>
                <c:pt idx="5852">
                  <c:v>67</c:v>
                </c:pt>
                <c:pt idx="5853">
                  <c:v>67</c:v>
                </c:pt>
                <c:pt idx="5854">
                  <c:v>67</c:v>
                </c:pt>
                <c:pt idx="5855">
                  <c:v>67</c:v>
                </c:pt>
                <c:pt idx="5856">
                  <c:v>67</c:v>
                </c:pt>
                <c:pt idx="5857">
                  <c:v>67</c:v>
                </c:pt>
                <c:pt idx="5858">
                  <c:v>67</c:v>
                </c:pt>
                <c:pt idx="5859">
                  <c:v>67</c:v>
                </c:pt>
                <c:pt idx="5860">
                  <c:v>67</c:v>
                </c:pt>
                <c:pt idx="5861">
                  <c:v>67</c:v>
                </c:pt>
                <c:pt idx="5862">
                  <c:v>67</c:v>
                </c:pt>
                <c:pt idx="5863">
                  <c:v>67</c:v>
                </c:pt>
                <c:pt idx="5864">
                  <c:v>67</c:v>
                </c:pt>
                <c:pt idx="5865">
                  <c:v>67</c:v>
                </c:pt>
                <c:pt idx="5866">
                  <c:v>67</c:v>
                </c:pt>
                <c:pt idx="5867">
                  <c:v>67</c:v>
                </c:pt>
                <c:pt idx="5868">
                  <c:v>67</c:v>
                </c:pt>
                <c:pt idx="5869">
                  <c:v>67</c:v>
                </c:pt>
                <c:pt idx="5870">
                  <c:v>67</c:v>
                </c:pt>
                <c:pt idx="5871">
                  <c:v>67</c:v>
                </c:pt>
                <c:pt idx="5872">
                  <c:v>67</c:v>
                </c:pt>
                <c:pt idx="5873">
                  <c:v>67</c:v>
                </c:pt>
                <c:pt idx="5874">
                  <c:v>67</c:v>
                </c:pt>
                <c:pt idx="5875">
                  <c:v>67</c:v>
                </c:pt>
                <c:pt idx="5876">
                  <c:v>67</c:v>
                </c:pt>
                <c:pt idx="5877">
                  <c:v>67</c:v>
                </c:pt>
                <c:pt idx="5878">
                  <c:v>67</c:v>
                </c:pt>
                <c:pt idx="5879">
                  <c:v>67</c:v>
                </c:pt>
                <c:pt idx="5880">
                  <c:v>67</c:v>
                </c:pt>
                <c:pt idx="5881">
                  <c:v>67</c:v>
                </c:pt>
                <c:pt idx="5882">
                  <c:v>67</c:v>
                </c:pt>
                <c:pt idx="5883">
                  <c:v>67</c:v>
                </c:pt>
                <c:pt idx="5884">
                  <c:v>67</c:v>
                </c:pt>
                <c:pt idx="5885">
                  <c:v>67</c:v>
                </c:pt>
                <c:pt idx="5886">
                  <c:v>67</c:v>
                </c:pt>
                <c:pt idx="5887">
                  <c:v>67</c:v>
                </c:pt>
                <c:pt idx="5888">
                  <c:v>67</c:v>
                </c:pt>
                <c:pt idx="5889">
                  <c:v>67</c:v>
                </c:pt>
                <c:pt idx="5890">
                  <c:v>67</c:v>
                </c:pt>
                <c:pt idx="5891">
                  <c:v>67</c:v>
                </c:pt>
                <c:pt idx="5892">
                  <c:v>67</c:v>
                </c:pt>
                <c:pt idx="5893">
                  <c:v>67</c:v>
                </c:pt>
                <c:pt idx="5894">
                  <c:v>67</c:v>
                </c:pt>
                <c:pt idx="5895">
                  <c:v>67</c:v>
                </c:pt>
                <c:pt idx="5896">
                  <c:v>67</c:v>
                </c:pt>
                <c:pt idx="5897">
                  <c:v>67</c:v>
                </c:pt>
                <c:pt idx="5898">
                  <c:v>67</c:v>
                </c:pt>
                <c:pt idx="5899">
                  <c:v>67</c:v>
                </c:pt>
                <c:pt idx="5900">
                  <c:v>67</c:v>
                </c:pt>
                <c:pt idx="5901">
                  <c:v>67</c:v>
                </c:pt>
                <c:pt idx="5902">
                  <c:v>67</c:v>
                </c:pt>
                <c:pt idx="5903">
                  <c:v>67</c:v>
                </c:pt>
                <c:pt idx="5904">
                  <c:v>67</c:v>
                </c:pt>
                <c:pt idx="5905">
                  <c:v>67</c:v>
                </c:pt>
                <c:pt idx="5906">
                  <c:v>67</c:v>
                </c:pt>
                <c:pt idx="5907">
                  <c:v>67</c:v>
                </c:pt>
                <c:pt idx="5908">
                  <c:v>67</c:v>
                </c:pt>
                <c:pt idx="5909">
                  <c:v>67</c:v>
                </c:pt>
                <c:pt idx="5910">
                  <c:v>67</c:v>
                </c:pt>
                <c:pt idx="5911">
                  <c:v>67</c:v>
                </c:pt>
                <c:pt idx="5912">
                  <c:v>67</c:v>
                </c:pt>
                <c:pt idx="5913">
                  <c:v>67</c:v>
                </c:pt>
                <c:pt idx="5914">
                  <c:v>67</c:v>
                </c:pt>
                <c:pt idx="5915">
                  <c:v>67</c:v>
                </c:pt>
                <c:pt idx="5916">
                  <c:v>67</c:v>
                </c:pt>
                <c:pt idx="5917">
                  <c:v>67</c:v>
                </c:pt>
                <c:pt idx="5918">
                  <c:v>67</c:v>
                </c:pt>
                <c:pt idx="5919">
                  <c:v>67</c:v>
                </c:pt>
                <c:pt idx="5920">
                  <c:v>67</c:v>
                </c:pt>
                <c:pt idx="5921">
                  <c:v>67</c:v>
                </c:pt>
                <c:pt idx="5922">
                  <c:v>67</c:v>
                </c:pt>
                <c:pt idx="5923">
                  <c:v>67</c:v>
                </c:pt>
                <c:pt idx="5924">
                  <c:v>67</c:v>
                </c:pt>
                <c:pt idx="5925">
                  <c:v>67</c:v>
                </c:pt>
                <c:pt idx="5926">
                  <c:v>67</c:v>
                </c:pt>
                <c:pt idx="5927">
                  <c:v>67</c:v>
                </c:pt>
                <c:pt idx="5928">
                  <c:v>67</c:v>
                </c:pt>
                <c:pt idx="5929">
                  <c:v>67</c:v>
                </c:pt>
                <c:pt idx="5930">
                  <c:v>67</c:v>
                </c:pt>
                <c:pt idx="5931">
                  <c:v>67</c:v>
                </c:pt>
                <c:pt idx="5932">
                  <c:v>67</c:v>
                </c:pt>
                <c:pt idx="5933">
                  <c:v>67</c:v>
                </c:pt>
                <c:pt idx="5934">
                  <c:v>67</c:v>
                </c:pt>
                <c:pt idx="5935">
                  <c:v>67</c:v>
                </c:pt>
                <c:pt idx="5936">
                  <c:v>67</c:v>
                </c:pt>
                <c:pt idx="5937">
                  <c:v>67</c:v>
                </c:pt>
                <c:pt idx="5938">
                  <c:v>67</c:v>
                </c:pt>
                <c:pt idx="5939">
                  <c:v>67</c:v>
                </c:pt>
                <c:pt idx="5940">
                  <c:v>67</c:v>
                </c:pt>
                <c:pt idx="5941">
                  <c:v>67</c:v>
                </c:pt>
                <c:pt idx="5942">
                  <c:v>67</c:v>
                </c:pt>
                <c:pt idx="5943">
                  <c:v>67</c:v>
                </c:pt>
                <c:pt idx="5944">
                  <c:v>67</c:v>
                </c:pt>
                <c:pt idx="5945">
                  <c:v>67</c:v>
                </c:pt>
                <c:pt idx="5946">
                  <c:v>67</c:v>
                </c:pt>
                <c:pt idx="5947">
                  <c:v>67</c:v>
                </c:pt>
                <c:pt idx="5948">
                  <c:v>67</c:v>
                </c:pt>
                <c:pt idx="5949">
                  <c:v>67</c:v>
                </c:pt>
                <c:pt idx="5950">
                  <c:v>67</c:v>
                </c:pt>
                <c:pt idx="5951">
                  <c:v>67</c:v>
                </c:pt>
                <c:pt idx="5952">
                  <c:v>67</c:v>
                </c:pt>
                <c:pt idx="5953">
                  <c:v>67</c:v>
                </c:pt>
                <c:pt idx="5954">
                  <c:v>67</c:v>
                </c:pt>
                <c:pt idx="5955">
                  <c:v>67</c:v>
                </c:pt>
                <c:pt idx="5956">
                  <c:v>67</c:v>
                </c:pt>
                <c:pt idx="5957">
                  <c:v>67</c:v>
                </c:pt>
                <c:pt idx="5958">
                  <c:v>67</c:v>
                </c:pt>
                <c:pt idx="5959">
                  <c:v>67</c:v>
                </c:pt>
                <c:pt idx="5960">
                  <c:v>67</c:v>
                </c:pt>
                <c:pt idx="5961">
                  <c:v>67</c:v>
                </c:pt>
                <c:pt idx="5962">
                  <c:v>67</c:v>
                </c:pt>
                <c:pt idx="5963">
                  <c:v>67</c:v>
                </c:pt>
                <c:pt idx="5964">
                  <c:v>67</c:v>
                </c:pt>
                <c:pt idx="5965">
                  <c:v>67</c:v>
                </c:pt>
                <c:pt idx="5966">
                  <c:v>67</c:v>
                </c:pt>
                <c:pt idx="5967">
                  <c:v>67</c:v>
                </c:pt>
                <c:pt idx="5968">
                  <c:v>67</c:v>
                </c:pt>
                <c:pt idx="5969">
                  <c:v>67</c:v>
                </c:pt>
                <c:pt idx="5970">
                  <c:v>67</c:v>
                </c:pt>
                <c:pt idx="5971">
                  <c:v>67</c:v>
                </c:pt>
                <c:pt idx="5972">
                  <c:v>67</c:v>
                </c:pt>
                <c:pt idx="5973">
                  <c:v>67</c:v>
                </c:pt>
                <c:pt idx="5974">
                  <c:v>67</c:v>
                </c:pt>
                <c:pt idx="5975">
                  <c:v>67</c:v>
                </c:pt>
                <c:pt idx="5976">
                  <c:v>67</c:v>
                </c:pt>
                <c:pt idx="5977">
                  <c:v>67</c:v>
                </c:pt>
                <c:pt idx="5978">
                  <c:v>67</c:v>
                </c:pt>
                <c:pt idx="5979">
                  <c:v>67</c:v>
                </c:pt>
                <c:pt idx="5980">
                  <c:v>67</c:v>
                </c:pt>
                <c:pt idx="5981">
                  <c:v>67</c:v>
                </c:pt>
                <c:pt idx="5982">
                  <c:v>67</c:v>
                </c:pt>
                <c:pt idx="5983">
                  <c:v>67</c:v>
                </c:pt>
                <c:pt idx="5984">
                  <c:v>67</c:v>
                </c:pt>
                <c:pt idx="5985">
                  <c:v>67</c:v>
                </c:pt>
                <c:pt idx="5986">
                  <c:v>67</c:v>
                </c:pt>
                <c:pt idx="5987">
                  <c:v>67</c:v>
                </c:pt>
                <c:pt idx="5988">
                  <c:v>67</c:v>
                </c:pt>
                <c:pt idx="5989">
                  <c:v>67</c:v>
                </c:pt>
                <c:pt idx="5990">
                  <c:v>67</c:v>
                </c:pt>
                <c:pt idx="5991">
                  <c:v>67</c:v>
                </c:pt>
                <c:pt idx="5992">
                  <c:v>67</c:v>
                </c:pt>
                <c:pt idx="5993">
                  <c:v>67</c:v>
                </c:pt>
                <c:pt idx="5994">
                  <c:v>67</c:v>
                </c:pt>
                <c:pt idx="5995">
                  <c:v>67</c:v>
                </c:pt>
                <c:pt idx="5996">
                  <c:v>67</c:v>
                </c:pt>
                <c:pt idx="5997">
                  <c:v>67</c:v>
                </c:pt>
                <c:pt idx="5998">
                  <c:v>67</c:v>
                </c:pt>
                <c:pt idx="5999">
                  <c:v>67</c:v>
                </c:pt>
                <c:pt idx="6000">
                  <c:v>67</c:v>
                </c:pt>
                <c:pt idx="6001">
                  <c:v>67</c:v>
                </c:pt>
                <c:pt idx="6002">
                  <c:v>67</c:v>
                </c:pt>
                <c:pt idx="6003">
                  <c:v>67</c:v>
                </c:pt>
                <c:pt idx="6004">
                  <c:v>67</c:v>
                </c:pt>
                <c:pt idx="6005">
                  <c:v>67</c:v>
                </c:pt>
                <c:pt idx="6006">
                  <c:v>67</c:v>
                </c:pt>
                <c:pt idx="6007">
                  <c:v>67</c:v>
                </c:pt>
                <c:pt idx="6008">
                  <c:v>67</c:v>
                </c:pt>
                <c:pt idx="6009">
                  <c:v>67</c:v>
                </c:pt>
                <c:pt idx="6010">
                  <c:v>67</c:v>
                </c:pt>
                <c:pt idx="6011">
                  <c:v>67</c:v>
                </c:pt>
                <c:pt idx="6012">
                  <c:v>67</c:v>
                </c:pt>
                <c:pt idx="6013">
                  <c:v>67</c:v>
                </c:pt>
                <c:pt idx="6014">
                  <c:v>67</c:v>
                </c:pt>
                <c:pt idx="6015">
                  <c:v>67</c:v>
                </c:pt>
                <c:pt idx="6016">
                  <c:v>67</c:v>
                </c:pt>
                <c:pt idx="6017">
                  <c:v>67</c:v>
                </c:pt>
                <c:pt idx="6018">
                  <c:v>67</c:v>
                </c:pt>
                <c:pt idx="6019">
                  <c:v>67</c:v>
                </c:pt>
                <c:pt idx="6020">
                  <c:v>67</c:v>
                </c:pt>
                <c:pt idx="6021">
                  <c:v>67</c:v>
                </c:pt>
                <c:pt idx="6022">
                  <c:v>67</c:v>
                </c:pt>
                <c:pt idx="6023">
                  <c:v>67</c:v>
                </c:pt>
                <c:pt idx="6024">
                  <c:v>67</c:v>
                </c:pt>
                <c:pt idx="6025">
                  <c:v>67</c:v>
                </c:pt>
                <c:pt idx="6026">
                  <c:v>67</c:v>
                </c:pt>
                <c:pt idx="6027">
                  <c:v>67</c:v>
                </c:pt>
                <c:pt idx="6028">
                  <c:v>67</c:v>
                </c:pt>
                <c:pt idx="6029">
                  <c:v>67</c:v>
                </c:pt>
                <c:pt idx="6030">
                  <c:v>67</c:v>
                </c:pt>
                <c:pt idx="6031">
                  <c:v>67</c:v>
                </c:pt>
                <c:pt idx="6032">
                  <c:v>67</c:v>
                </c:pt>
                <c:pt idx="6033">
                  <c:v>67</c:v>
                </c:pt>
                <c:pt idx="6034">
                  <c:v>67</c:v>
                </c:pt>
                <c:pt idx="6035">
                  <c:v>67</c:v>
                </c:pt>
                <c:pt idx="6036">
                  <c:v>67</c:v>
                </c:pt>
                <c:pt idx="6037">
                  <c:v>67</c:v>
                </c:pt>
                <c:pt idx="6038">
                  <c:v>67</c:v>
                </c:pt>
                <c:pt idx="6039">
                  <c:v>67</c:v>
                </c:pt>
                <c:pt idx="6040">
                  <c:v>67</c:v>
                </c:pt>
                <c:pt idx="6041">
                  <c:v>67</c:v>
                </c:pt>
                <c:pt idx="6042">
                  <c:v>67</c:v>
                </c:pt>
                <c:pt idx="6043">
                  <c:v>67</c:v>
                </c:pt>
                <c:pt idx="6044">
                  <c:v>67</c:v>
                </c:pt>
                <c:pt idx="6045">
                  <c:v>67</c:v>
                </c:pt>
                <c:pt idx="6046">
                  <c:v>67</c:v>
                </c:pt>
                <c:pt idx="6047">
                  <c:v>67</c:v>
                </c:pt>
                <c:pt idx="6048">
                  <c:v>67</c:v>
                </c:pt>
                <c:pt idx="6049">
                  <c:v>67</c:v>
                </c:pt>
                <c:pt idx="6050">
                  <c:v>67</c:v>
                </c:pt>
                <c:pt idx="6051">
                  <c:v>67</c:v>
                </c:pt>
                <c:pt idx="6052">
                  <c:v>67</c:v>
                </c:pt>
                <c:pt idx="6053">
                  <c:v>67</c:v>
                </c:pt>
                <c:pt idx="6054">
                  <c:v>67</c:v>
                </c:pt>
                <c:pt idx="6055">
                  <c:v>67</c:v>
                </c:pt>
                <c:pt idx="6056">
                  <c:v>67</c:v>
                </c:pt>
                <c:pt idx="6057">
                  <c:v>67</c:v>
                </c:pt>
                <c:pt idx="6058">
                  <c:v>67</c:v>
                </c:pt>
                <c:pt idx="6059">
                  <c:v>67</c:v>
                </c:pt>
                <c:pt idx="6060">
                  <c:v>67</c:v>
                </c:pt>
                <c:pt idx="6061">
                  <c:v>67</c:v>
                </c:pt>
                <c:pt idx="6062">
                  <c:v>67</c:v>
                </c:pt>
                <c:pt idx="6063">
                  <c:v>67</c:v>
                </c:pt>
                <c:pt idx="6064">
                  <c:v>67</c:v>
                </c:pt>
                <c:pt idx="6065">
                  <c:v>67</c:v>
                </c:pt>
                <c:pt idx="6066">
                  <c:v>67</c:v>
                </c:pt>
                <c:pt idx="6067">
                  <c:v>67</c:v>
                </c:pt>
                <c:pt idx="6068">
                  <c:v>67</c:v>
                </c:pt>
                <c:pt idx="6069">
                  <c:v>67</c:v>
                </c:pt>
                <c:pt idx="6070">
                  <c:v>67</c:v>
                </c:pt>
                <c:pt idx="6071">
                  <c:v>67</c:v>
                </c:pt>
                <c:pt idx="6072">
                  <c:v>67</c:v>
                </c:pt>
                <c:pt idx="6073">
                  <c:v>67</c:v>
                </c:pt>
                <c:pt idx="6074">
                  <c:v>67</c:v>
                </c:pt>
                <c:pt idx="6075">
                  <c:v>67</c:v>
                </c:pt>
                <c:pt idx="6076">
                  <c:v>67</c:v>
                </c:pt>
                <c:pt idx="6077">
                  <c:v>67</c:v>
                </c:pt>
                <c:pt idx="6078">
                  <c:v>67</c:v>
                </c:pt>
                <c:pt idx="6079">
                  <c:v>67</c:v>
                </c:pt>
                <c:pt idx="6080">
                  <c:v>67</c:v>
                </c:pt>
                <c:pt idx="6081">
                  <c:v>67</c:v>
                </c:pt>
                <c:pt idx="6082">
                  <c:v>67</c:v>
                </c:pt>
                <c:pt idx="6083">
                  <c:v>67</c:v>
                </c:pt>
                <c:pt idx="6084">
                  <c:v>67</c:v>
                </c:pt>
                <c:pt idx="6085">
                  <c:v>67</c:v>
                </c:pt>
                <c:pt idx="6086">
                  <c:v>67</c:v>
                </c:pt>
                <c:pt idx="6087">
                  <c:v>67</c:v>
                </c:pt>
                <c:pt idx="6088">
                  <c:v>67</c:v>
                </c:pt>
                <c:pt idx="6089">
                  <c:v>67</c:v>
                </c:pt>
                <c:pt idx="6090">
                  <c:v>67</c:v>
                </c:pt>
                <c:pt idx="6091">
                  <c:v>67</c:v>
                </c:pt>
                <c:pt idx="6092">
                  <c:v>67</c:v>
                </c:pt>
                <c:pt idx="6093">
                  <c:v>67</c:v>
                </c:pt>
                <c:pt idx="6094">
                  <c:v>67</c:v>
                </c:pt>
                <c:pt idx="6095">
                  <c:v>67</c:v>
                </c:pt>
                <c:pt idx="6096">
                  <c:v>67</c:v>
                </c:pt>
                <c:pt idx="6097">
                  <c:v>67</c:v>
                </c:pt>
                <c:pt idx="6098">
                  <c:v>67</c:v>
                </c:pt>
                <c:pt idx="6099">
                  <c:v>67</c:v>
                </c:pt>
                <c:pt idx="6100">
                  <c:v>67</c:v>
                </c:pt>
                <c:pt idx="6101">
                  <c:v>67</c:v>
                </c:pt>
                <c:pt idx="6102">
                  <c:v>67</c:v>
                </c:pt>
                <c:pt idx="6103">
                  <c:v>67</c:v>
                </c:pt>
                <c:pt idx="6104">
                  <c:v>67</c:v>
                </c:pt>
                <c:pt idx="6105">
                  <c:v>67</c:v>
                </c:pt>
                <c:pt idx="6106">
                  <c:v>67</c:v>
                </c:pt>
                <c:pt idx="6107">
                  <c:v>67</c:v>
                </c:pt>
                <c:pt idx="6108">
                  <c:v>67</c:v>
                </c:pt>
                <c:pt idx="6109">
                  <c:v>67</c:v>
                </c:pt>
                <c:pt idx="6110">
                  <c:v>67</c:v>
                </c:pt>
                <c:pt idx="6111">
                  <c:v>67</c:v>
                </c:pt>
                <c:pt idx="6112">
                  <c:v>67</c:v>
                </c:pt>
                <c:pt idx="6113">
                  <c:v>67</c:v>
                </c:pt>
                <c:pt idx="6114">
                  <c:v>67</c:v>
                </c:pt>
                <c:pt idx="6115">
                  <c:v>67</c:v>
                </c:pt>
                <c:pt idx="6116">
                  <c:v>67</c:v>
                </c:pt>
                <c:pt idx="6117">
                  <c:v>67</c:v>
                </c:pt>
                <c:pt idx="6118">
                  <c:v>67</c:v>
                </c:pt>
                <c:pt idx="6119">
                  <c:v>67</c:v>
                </c:pt>
                <c:pt idx="6120">
                  <c:v>67</c:v>
                </c:pt>
                <c:pt idx="6121">
                  <c:v>67</c:v>
                </c:pt>
                <c:pt idx="6122">
                  <c:v>67</c:v>
                </c:pt>
                <c:pt idx="6123">
                  <c:v>67</c:v>
                </c:pt>
                <c:pt idx="6124">
                  <c:v>67</c:v>
                </c:pt>
                <c:pt idx="6125">
                  <c:v>67</c:v>
                </c:pt>
                <c:pt idx="6126">
                  <c:v>67</c:v>
                </c:pt>
                <c:pt idx="6127">
                  <c:v>67</c:v>
                </c:pt>
                <c:pt idx="6128">
                  <c:v>67</c:v>
                </c:pt>
                <c:pt idx="6129">
                  <c:v>67</c:v>
                </c:pt>
                <c:pt idx="6130">
                  <c:v>67</c:v>
                </c:pt>
                <c:pt idx="6131">
                  <c:v>67</c:v>
                </c:pt>
                <c:pt idx="6132">
                  <c:v>67</c:v>
                </c:pt>
                <c:pt idx="6133">
                  <c:v>67</c:v>
                </c:pt>
                <c:pt idx="6134">
                  <c:v>67</c:v>
                </c:pt>
                <c:pt idx="6135">
                  <c:v>67</c:v>
                </c:pt>
                <c:pt idx="6136">
                  <c:v>67</c:v>
                </c:pt>
                <c:pt idx="6137">
                  <c:v>67</c:v>
                </c:pt>
                <c:pt idx="6138">
                  <c:v>67</c:v>
                </c:pt>
                <c:pt idx="6139">
                  <c:v>67</c:v>
                </c:pt>
                <c:pt idx="6140">
                  <c:v>67</c:v>
                </c:pt>
                <c:pt idx="6141">
                  <c:v>67</c:v>
                </c:pt>
                <c:pt idx="6142">
                  <c:v>67</c:v>
                </c:pt>
                <c:pt idx="6143">
                  <c:v>67</c:v>
                </c:pt>
                <c:pt idx="6144">
                  <c:v>67</c:v>
                </c:pt>
                <c:pt idx="6145">
                  <c:v>67</c:v>
                </c:pt>
                <c:pt idx="6146">
                  <c:v>67</c:v>
                </c:pt>
                <c:pt idx="6147">
                  <c:v>67</c:v>
                </c:pt>
                <c:pt idx="6148">
                  <c:v>67</c:v>
                </c:pt>
                <c:pt idx="6149">
                  <c:v>67</c:v>
                </c:pt>
                <c:pt idx="6150">
                  <c:v>67</c:v>
                </c:pt>
                <c:pt idx="6151">
                  <c:v>67</c:v>
                </c:pt>
                <c:pt idx="6152">
                  <c:v>67</c:v>
                </c:pt>
                <c:pt idx="6153">
                  <c:v>67</c:v>
                </c:pt>
                <c:pt idx="6154">
                  <c:v>67</c:v>
                </c:pt>
                <c:pt idx="6155">
                  <c:v>67</c:v>
                </c:pt>
                <c:pt idx="6156">
                  <c:v>67</c:v>
                </c:pt>
                <c:pt idx="6157">
                  <c:v>67</c:v>
                </c:pt>
                <c:pt idx="6158">
                  <c:v>67</c:v>
                </c:pt>
                <c:pt idx="6159">
                  <c:v>67</c:v>
                </c:pt>
                <c:pt idx="6160">
                  <c:v>67</c:v>
                </c:pt>
                <c:pt idx="6161">
                  <c:v>67</c:v>
                </c:pt>
                <c:pt idx="6162">
                  <c:v>67</c:v>
                </c:pt>
                <c:pt idx="6163">
                  <c:v>67</c:v>
                </c:pt>
                <c:pt idx="6164">
                  <c:v>67</c:v>
                </c:pt>
                <c:pt idx="6165">
                  <c:v>67</c:v>
                </c:pt>
                <c:pt idx="6166">
                  <c:v>67</c:v>
                </c:pt>
                <c:pt idx="6167">
                  <c:v>67</c:v>
                </c:pt>
                <c:pt idx="6168">
                  <c:v>67</c:v>
                </c:pt>
                <c:pt idx="6169">
                  <c:v>67</c:v>
                </c:pt>
                <c:pt idx="6170">
                  <c:v>67</c:v>
                </c:pt>
                <c:pt idx="6171">
                  <c:v>67</c:v>
                </c:pt>
                <c:pt idx="6172">
                  <c:v>67</c:v>
                </c:pt>
                <c:pt idx="6173">
                  <c:v>67</c:v>
                </c:pt>
                <c:pt idx="6174">
                  <c:v>67</c:v>
                </c:pt>
                <c:pt idx="6175">
                  <c:v>67</c:v>
                </c:pt>
                <c:pt idx="6176">
                  <c:v>67</c:v>
                </c:pt>
                <c:pt idx="6177">
                  <c:v>67</c:v>
                </c:pt>
                <c:pt idx="6178">
                  <c:v>67</c:v>
                </c:pt>
                <c:pt idx="6179">
                  <c:v>67</c:v>
                </c:pt>
                <c:pt idx="6180">
                  <c:v>67</c:v>
                </c:pt>
                <c:pt idx="6181">
                  <c:v>67</c:v>
                </c:pt>
                <c:pt idx="6182">
                  <c:v>67</c:v>
                </c:pt>
                <c:pt idx="6183">
                  <c:v>67</c:v>
                </c:pt>
                <c:pt idx="6184">
                  <c:v>67</c:v>
                </c:pt>
                <c:pt idx="6185">
                  <c:v>67</c:v>
                </c:pt>
                <c:pt idx="6186">
                  <c:v>67</c:v>
                </c:pt>
                <c:pt idx="6187">
                  <c:v>67</c:v>
                </c:pt>
                <c:pt idx="6188">
                  <c:v>67</c:v>
                </c:pt>
                <c:pt idx="6189">
                  <c:v>67</c:v>
                </c:pt>
                <c:pt idx="6190">
                  <c:v>67</c:v>
                </c:pt>
                <c:pt idx="6191">
                  <c:v>67</c:v>
                </c:pt>
                <c:pt idx="6192">
                  <c:v>67</c:v>
                </c:pt>
                <c:pt idx="6193">
                  <c:v>67</c:v>
                </c:pt>
                <c:pt idx="6194">
                  <c:v>67</c:v>
                </c:pt>
                <c:pt idx="6195">
                  <c:v>67</c:v>
                </c:pt>
                <c:pt idx="6196">
                  <c:v>67</c:v>
                </c:pt>
                <c:pt idx="6197">
                  <c:v>67</c:v>
                </c:pt>
                <c:pt idx="6198">
                  <c:v>67</c:v>
                </c:pt>
                <c:pt idx="6199">
                  <c:v>67</c:v>
                </c:pt>
                <c:pt idx="6200">
                  <c:v>67</c:v>
                </c:pt>
                <c:pt idx="6201">
                  <c:v>67</c:v>
                </c:pt>
                <c:pt idx="6202">
                  <c:v>67</c:v>
                </c:pt>
                <c:pt idx="6203">
                  <c:v>67</c:v>
                </c:pt>
                <c:pt idx="6204">
                  <c:v>67</c:v>
                </c:pt>
                <c:pt idx="6205">
                  <c:v>67</c:v>
                </c:pt>
                <c:pt idx="6206">
                  <c:v>67</c:v>
                </c:pt>
                <c:pt idx="6207">
                  <c:v>67</c:v>
                </c:pt>
                <c:pt idx="6208">
                  <c:v>67</c:v>
                </c:pt>
                <c:pt idx="6209">
                  <c:v>67</c:v>
                </c:pt>
                <c:pt idx="6210">
                  <c:v>67</c:v>
                </c:pt>
                <c:pt idx="6211">
                  <c:v>67</c:v>
                </c:pt>
                <c:pt idx="6212">
                  <c:v>67</c:v>
                </c:pt>
                <c:pt idx="6213">
                  <c:v>67</c:v>
                </c:pt>
                <c:pt idx="6214">
                  <c:v>67</c:v>
                </c:pt>
                <c:pt idx="6215">
                  <c:v>67</c:v>
                </c:pt>
                <c:pt idx="6216">
                  <c:v>67</c:v>
                </c:pt>
                <c:pt idx="6217">
                  <c:v>67</c:v>
                </c:pt>
                <c:pt idx="6218">
                  <c:v>67</c:v>
                </c:pt>
                <c:pt idx="6219">
                  <c:v>67</c:v>
                </c:pt>
                <c:pt idx="6220">
                  <c:v>67</c:v>
                </c:pt>
                <c:pt idx="6221">
                  <c:v>67</c:v>
                </c:pt>
                <c:pt idx="6222">
                  <c:v>67</c:v>
                </c:pt>
                <c:pt idx="6223">
                  <c:v>67</c:v>
                </c:pt>
                <c:pt idx="6224">
                  <c:v>67</c:v>
                </c:pt>
                <c:pt idx="6225">
                  <c:v>67</c:v>
                </c:pt>
                <c:pt idx="6226">
                  <c:v>67</c:v>
                </c:pt>
                <c:pt idx="6227">
                  <c:v>67</c:v>
                </c:pt>
                <c:pt idx="6228">
                  <c:v>67</c:v>
                </c:pt>
                <c:pt idx="6229">
                  <c:v>67</c:v>
                </c:pt>
                <c:pt idx="6230">
                  <c:v>67</c:v>
                </c:pt>
                <c:pt idx="6231">
                  <c:v>67</c:v>
                </c:pt>
                <c:pt idx="6232">
                  <c:v>67</c:v>
                </c:pt>
                <c:pt idx="6233">
                  <c:v>67</c:v>
                </c:pt>
                <c:pt idx="6234">
                  <c:v>67</c:v>
                </c:pt>
                <c:pt idx="6235">
                  <c:v>67</c:v>
                </c:pt>
                <c:pt idx="6236">
                  <c:v>67</c:v>
                </c:pt>
                <c:pt idx="6237">
                  <c:v>67</c:v>
                </c:pt>
                <c:pt idx="6238">
                  <c:v>67</c:v>
                </c:pt>
                <c:pt idx="6239">
                  <c:v>67</c:v>
                </c:pt>
                <c:pt idx="6240">
                  <c:v>67</c:v>
                </c:pt>
                <c:pt idx="6241">
                  <c:v>67</c:v>
                </c:pt>
                <c:pt idx="6242">
                  <c:v>67</c:v>
                </c:pt>
                <c:pt idx="6243">
                  <c:v>67</c:v>
                </c:pt>
                <c:pt idx="6244">
                  <c:v>67</c:v>
                </c:pt>
                <c:pt idx="6245">
                  <c:v>67</c:v>
                </c:pt>
                <c:pt idx="6246">
                  <c:v>67</c:v>
                </c:pt>
                <c:pt idx="6247">
                  <c:v>67</c:v>
                </c:pt>
                <c:pt idx="6248">
                  <c:v>67</c:v>
                </c:pt>
                <c:pt idx="6249">
                  <c:v>67</c:v>
                </c:pt>
                <c:pt idx="6250">
                  <c:v>67</c:v>
                </c:pt>
                <c:pt idx="6251">
                  <c:v>67</c:v>
                </c:pt>
                <c:pt idx="6252">
                  <c:v>67</c:v>
                </c:pt>
                <c:pt idx="6253">
                  <c:v>67</c:v>
                </c:pt>
                <c:pt idx="6254">
                  <c:v>67</c:v>
                </c:pt>
                <c:pt idx="6255">
                  <c:v>67</c:v>
                </c:pt>
                <c:pt idx="6256">
                  <c:v>67</c:v>
                </c:pt>
                <c:pt idx="6257">
                  <c:v>67</c:v>
                </c:pt>
                <c:pt idx="6258">
                  <c:v>67</c:v>
                </c:pt>
                <c:pt idx="6259">
                  <c:v>67</c:v>
                </c:pt>
                <c:pt idx="6260">
                  <c:v>67</c:v>
                </c:pt>
                <c:pt idx="6261">
                  <c:v>67</c:v>
                </c:pt>
                <c:pt idx="6262">
                  <c:v>67</c:v>
                </c:pt>
                <c:pt idx="6263">
                  <c:v>67</c:v>
                </c:pt>
                <c:pt idx="6264">
                  <c:v>67</c:v>
                </c:pt>
                <c:pt idx="6265">
                  <c:v>67</c:v>
                </c:pt>
                <c:pt idx="6266">
                  <c:v>67</c:v>
                </c:pt>
                <c:pt idx="6267">
                  <c:v>67</c:v>
                </c:pt>
                <c:pt idx="6268">
                  <c:v>67</c:v>
                </c:pt>
                <c:pt idx="6269">
                  <c:v>67</c:v>
                </c:pt>
                <c:pt idx="6270">
                  <c:v>67</c:v>
                </c:pt>
                <c:pt idx="6271">
                  <c:v>67</c:v>
                </c:pt>
                <c:pt idx="6272">
                  <c:v>67</c:v>
                </c:pt>
                <c:pt idx="6273">
                  <c:v>67</c:v>
                </c:pt>
                <c:pt idx="6274">
                  <c:v>67</c:v>
                </c:pt>
                <c:pt idx="6275">
                  <c:v>67</c:v>
                </c:pt>
                <c:pt idx="6276">
                  <c:v>67</c:v>
                </c:pt>
                <c:pt idx="6277">
                  <c:v>67</c:v>
                </c:pt>
                <c:pt idx="6278">
                  <c:v>67</c:v>
                </c:pt>
                <c:pt idx="6279">
                  <c:v>67</c:v>
                </c:pt>
                <c:pt idx="6280">
                  <c:v>67</c:v>
                </c:pt>
                <c:pt idx="6281">
                  <c:v>67</c:v>
                </c:pt>
                <c:pt idx="6282">
                  <c:v>67</c:v>
                </c:pt>
                <c:pt idx="6283">
                  <c:v>67</c:v>
                </c:pt>
                <c:pt idx="6284">
                  <c:v>67</c:v>
                </c:pt>
                <c:pt idx="6285">
                  <c:v>67</c:v>
                </c:pt>
                <c:pt idx="6286">
                  <c:v>67</c:v>
                </c:pt>
                <c:pt idx="6287">
                  <c:v>67</c:v>
                </c:pt>
                <c:pt idx="6288">
                  <c:v>67</c:v>
                </c:pt>
                <c:pt idx="6289">
                  <c:v>67</c:v>
                </c:pt>
                <c:pt idx="6290">
                  <c:v>67</c:v>
                </c:pt>
                <c:pt idx="6291">
                  <c:v>67</c:v>
                </c:pt>
                <c:pt idx="6292">
                  <c:v>67</c:v>
                </c:pt>
                <c:pt idx="6293">
                  <c:v>67</c:v>
                </c:pt>
                <c:pt idx="6294">
                  <c:v>67</c:v>
                </c:pt>
                <c:pt idx="6295">
                  <c:v>67</c:v>
                </c:pt>
                <c:pt idx="6296">
                  <c:v>67</c:v>
                </c:pt>
                <c:pt idx="6297">
                  <c:v>67</c:v>
                </c:pt>
                <c:pt idx="6298">
                  <c:v>67</c:v>
                </c:pt>
                <c:pt idx="6299">
                  <c:v>67</c:v>
                </c:pt>
                <c:pt idx="6300">
                  <c:v>67</c:v>
                </c:pt>
                <c:pt idx="6301">
                  <c:v>67</c:v>
                </c:pt>
                <c:pt idx="6302">
                  <c:v>67</c:v>
                </c:pt>
                <c:pt idx="6303">
                  <c:v>67</c:v>
                </c:pt>
                <c:pt idx="6304">
                  <c:v>67</c:v>
                </c:pt>
                <c:pt idx="6305">
                  <c:v>67</c:v>
                </c:pt>
                <c:pt idx="6306">
                  <c:v>67</c:v>
                </c:pt>
                <c:pt idx="6307">
                  <c:v>67</c:v>
                </c:pt>
                <c:pt idx="6308">
                  <c:v>67</c:v>
                </c:pt>
                <c:pt idx="6309">
                  <c:v>67</c:v>
                </c:pt>
                <c:pt idx="6310">
                  <c:v>67</c:v>
                </c:pt>
                <c:pt idx="6311">
                  <c:v>67</c:v>
                </c:pt>
                <c:pt idx="6312">
                  <c:v>67</c:v>
                </c:pt>
                <c:pt idx="6313">
                  <c:v>67</c:v>
                </c:pt>
                <c:pt idx="6314">
                  <c:v>67</c:v>
                </c:pt>
                <c:pt idx="6315">
                  <c:v>67</c:v>
                </c:pt>
                <c:pt idx="6316">
                  <c:v>67</c:v>
                </c:pt>
                <c:pt idx="6317">
                  <c:v>67</c:v>
                </c:pt>
                <c:pt idx="6318">
                  <c:v>67</c:v>
                </c:pt>
                <c:pt idx="6319">
                  <c:v>67</c:v>
                </c:pt>
                <c:pt idx="6320">
                  <c:v>67</c:v>
                </c:pt>
                <c:pt idx="6321">
                  <c:v>67</c:v>
                </c:pt>
                <c:pt idx="6322">
                  <c:v>67</c:v>
                </c:pt>
                <c:pt idx="6323">
                  <c:v>67</c:v>
                </c:pt>
                <c:pt idx="6324">
                  <c:v>67</c:v>
                </c:pt>
                <c:pt idx="6325">
                  <c:v>67</c:v>
                </c:pt>
                <c:pt idx="6326">
                  <c:v>67</c:v>
                </c:pt>
                <c:pt idx="6327">
                  <c:v>67</c:v>
                </c:pt>
                <c:pt idx="6328">
                  <c:v>67</c:v>
                </c:pt>
                <c:pt idx="6329">
                  <c:v>67</c:v>
                </c:pt>
                <c:pt idx="6330">
                  <c:v>67</c:v>
                </c:pt>
                <c:pt idx="6331">
                  <c:v>67</c:v>
                </c:pt>
                <c:pt idx="6332">
                  <c:v>67</c:v>
                </c:pt>
                <c:pt idx="6333">
                  <c:v>67</c:v>
                </c:pt>
                <c:pt idx="6334">
                  <c:v>67</c:v>
                </c:pt>
                <c:pt idx="6335">
                  <c:v>67</c:v>
                </c:pt>
                <c:pt idx="6336">
                  <c:v>67</c:v>
                </c:pt>
                <c:pt idx="6337">
                  <c:v>67</c:v>
                </c:pt>
                <c:pt idx="6338">
                  <c:v>67</c:v>
                </c:pt>
                <c:pt idx="6339">
                  <c:v>67</c:v>
                </c:pt>
                <c:pt idx="6340">
                  <c:v>67</c:v>
                </c:pt>
                <c:pt idx="6341">
                  <c:v>67</c:v>
                </c:pt>
                <c:pt idx="6342">
                  <c:v>67</c:v>
                </c:pt>
                <c:pt idx="6343">
                  <c:v>67</c:v>
                </c:pt>
                <c:pt idx="6344">
                  <c:v>67</c:v>
                </c:pt>
                <c:pt idx="6345">
                  <c:v>67</c:v>
                </c:pt>
                <c:pt idx="6346">
                  <c:v>67</c:v>
                </c:pt>
                <c:pt idx="6347">
                  <c:v>67</c:v>
                </c:pt>
                <c:pt idx="6348">
                  <c:v>67</c:v>
                </c:pt>
                <c:pt idx="6349">
                  <c:v>67</c:v>
                </c:pt>
                <c:pt idx="6350">
                  <c:v>67</c:v>
                </c:pt>
                <c:pt idx="6351">
                  <c:v>67</c:v>
                </c:pt>
                <c:pt idx="6352">
                  <c:v>67</c:v>
                </c:pt>
                <c:pt idx="6353">
                  <c:v>67</c:v>
                </c:pt>
                <c:pt idx="6354">
                  <c:v>67</c:v>
                </c:pt>
                <c:pt idx="6355">
                  <c:v>67</c:v>
                </c:pt>
                <c:pt idx="6356">
                  <c:v>67</c:v>
                </c:pt>
                <c:pt idx="6357">
                  <c:v>67</c:v>
                </c:pt>
                <c:pt idx="6358">
                  <c:v>67</c:v>
                </c:pt>
                <c:pt idx="6359">
                  <c:v>67</c:v>
                </c:pt>
                <c:pt idx="6360">
                  <c:v>67</c:v>
                </c:pt>
                <c:pt idx="6361">
                  <c:v>67</c:v>
                </c:pt>
                <c:pt idx="6362">
                  <c:v>67</c:v>
                </c:pt>
                <c:pt idx="6363">
                  <c:v>67</c:v>
                </c:pt>
                <c:pt idx="6364">
                  <c:v>67</c:v>
                </c:pt>
                <c:pt idx="6365">
                  <c:v>67</c:v>
                </c:pt>
                <c:pt idx="6366">
                  <c:v>67</c:v>
                </c:pt>
                <c:pt idx="6367">
                  <c:v>67</c:v>
                </c:pt>
                <c:pt idx="6368">
                  <c:v>67</c:v>
                </c:pt>
                <c:pt idx="6369">
                  <c:v>67</c:v>
                </c:pt>
                <c:pt idx="6370">
                  <c:v>67</c:v>
                </c:pt>
                <c:pt idx="6371">
                  <c:v>67</c:v>
                </c:pt>
                <c:pt idx="6372">
                  <c:v>67</c:v>
                </c:pt>
                <c:pt idx="6373">
                  <c:v>67</c:v>
                </c:pt>
                <c:pt idx="6374">
                  <c:v>67</c:v>
                </c:pt>
                <c:pt idx="6375">
                  <c:v>67</c:v>
                </c:pt>
                <c:pt idx="6376">
                  <c:v>67</c:v>
                </c:pt>
                <c:pt idx="6377">
                  <c:v>67</c:v>
                </c:pt>
                <c:pt idx="6378">
                  <c:v>67</c:v>
                </c:pt>
                <c:pt idx="6379">
                  <c:v>67</c:v>
                </c:pt>
                <c:pt idx="6380">
                  <c:v>67</c:v>
                </c:pt>
                <c:pt idx="6381">
                  <c:v>67</c:v>
                </c:pt>
                <c:pt idx="6382">
                  <c:v>67</c:v>
                </c:pt>
                <c:pt idx="6383">
                  <c:v>67</c:v>
                </c:pt>
                <c:pt idx="6384">
                  <c:v>67</c:v>
                </c:pt>
                <c:pt idx="6385">
                  <c:v>67</c:v>
                </c:pt>
                <c:pt idx="6386">
                  <c:v>67</c:v>
                </c:pt>
                <c:pt idx="6387">
                  <c:v>67</c:v>
                </c:pt>
                <c:pt idx="6388">
                  <c:v>67</c:v>
                </c:pt>
                <c:pt idx="6389">
                  <c:v>67</c:v>
                </c:pt>
                <c:pt idx="6390">
                  <c:v>67</c:v>
                </c:pt>
                <c:pt idx="6391">
                  <c:v>67</c:v>
                </c:pt>
                <c:pt idx="6392">
                  <c:v>67</c:v>
                </c:pt>
                <c:pt idx="6393">
                  <c:v>67</c:v>
                </c:pt>
                <c:pt idx="6394">
                  <c:v>67</c:v>
                </c:pt>
                <c:pt idx="6395">
                  <c:v>67</c:v>
                </c:pt>
                <c:pt idx="6396">
                  <c:v>67</c:v>
                </c:pt>
                <c:pt idx="6397">
                  <c:v>67</c:v>
                </c:pt>
                <c:pt idx="6398">
                  <c:v>67</c:v>
                </c:pt>
                <c:pt idx="6399">
                  <c:v>67</c:v>
                </c:pt>
                <c:pt idx="6400">
                  <c:v>67</c:v>
                </c:pt>
                <c:pt idx="6401">
                  <c:v>67</c:v>
                </c:pt>
                <c:pt idx="6402">
                  <c:v>67</c:v>
                </c:pt>
                <c:pt idx="6403">
                  <c:v>67</c:v>
                </c:pt>
                <c:pt idx="6404">
                  <c:v>67</c:v>
                </c:pt>
                <c:pt idx="6405">
                  <c:v>67</c:v>
                </c:pt>
                <c:pt idx="6406">
                  <c:v>67</c:v>
                </c:pt>
                <c:pt idx="6407">
                  <c:v>67</c:v>
                </c:pt>
                <c:pt idx="6408">
                  <c:v>67</c:v>
                </c:pt>
                <c:pt idx="6409">
                  <c:v>67</c:v>
                </c:pt>
                <c:pt idx="6410">
                  <c:v>67</c:v>
                </c:pt>
                <c:pt idx="6411">
                  <c:v>67</c:v>
                </c:pt>
                <c:pt idx="6412">
                  <c:v>67</c:v>
                </c:pt>
                <c:pt idx="6413">
                  <c:v>67</c:v>
                </c:pt>
                <c:pt idx="6414">
                  <c:v>67</c:v>
                </c:pt>
                <c:pt idx="6415">
                  <c:v>67</c:v>
                </c:pt>
                <c:pt idx="6416">
                  <c:v>67</c:v>
                </c:pt>
                <c:pt idx="6417">
                  <c:v>67</c:v>
                </c:pt>
                <c:pt idx="6418">
                  <c:v>67</c:v>
                </c:pt>
                <c:pt idx="6419">
                  <c:v>67</c:v>
                </c:pt>
                <c:pt idx="6420">
                  <c:v>67</c:v>
                </c:pt>
                <c:pt idx="6421">
                  <c:v>67</c:v>
                </c:pt>
                <c:pt idx="6422">
                  <c:v>67</c:v>
                </c:pt>
                <c:pt idx="6423">
                  <c:v>67</c:v>
                </c:pt>
                <c:pt idx="6424">
                  <c:v>67</c:v>
                </c:pt>
                <c:pt idx="6425">
                  <c:v>67</c:v>
                </c:pt>
                <c:pt idx="6426">
                  <c:v>67</c:v>
                </c:pt>
                <c:pt idx="6427">
                  <c:v>67</c:v>
                </c:pt>
                <c:pt idx="6428">
                  <c:v>67</c:v>
                </c:pt>
                <c:pt idx="6429">
                  <c:v>67</c:v>
                </c:pt>
                <c:pt idx="6430">
                  <c:v>67</c:v>
                </c:pt>
                <c:pt idx="6431">
                  <c:v>67</c:v>
                </c:pt>
                <c:pt idx="6432">
                  <c:v>67</c:v>
                </c:pt>
                <c:pt idx="6433">
                  <c:v>67</c:v>
                </c:pt>
                <c:pt idx="6434">
                  <c:v>67</c:v>
                </c:pt>
                <c:pt idx="6435">
                  <c:v>67</c:v>
                </c:pt>
                <c:pt idx="6436">
                  <c:v>67</c:v>
                </c:pt>
                <c:pt idx="6437">
                  <c:v>67</c:v>
                </c:pt>
                <c:pt idx="6438">
                  <c:v>67</c:v>
                </c:pt>
                <c:pt idx="6439">
                  <c:v>67</c:v>
                </c:pt>
                <c:pt idx="6440">
                  <c:v>67</c:v>
                </c:pt>
                <c:pt idx="6441">
                  <c:v>67</c:v>
                </c:pt>
                <c:pt idx="6442">
                  <c:v>67</c:v>
                </c:pt>
                <c:pt idx="6443">
                  <c:v>67</c:v>
                </c:pt>
                <c:pt idx="6444">
                  <c:v>67</c:v>
                </c:pt>
                <c:pt idx="6445">
                  <c:v>67</c:v>
                </c:pt>
                <c:pt idx="6446">
                  <c:v>67</c:v>
                </c:pt>
                <c:pt idx="6447">
                  <c:v>67</c:v>
                </c:pt>
                <c:pt idx="6448">
                  <c:v>67</c:v>
                </c:pt>
                <c:pt idx="6449">
                  <c:v>67</c:v>
                </c:pt>
                <c:pt idx="6450">
                  <c:v>67</c:v>
                </c:pt>
                <c:pt idx="6451">
                  <c:v>67</c:v>
                </c:pt>
                <c:pt idx="6452">
                  <c:v>67</c:v>
                </c:pt>
                <c:pt idx="6453">
                  <c:v>67</c:v>
                </c:pt>
                <c:pt idx="6454">
                  <c:v>67</c:v>
                </c:pt>
                <c:pt idx="6455">
                  <c:v>67</c:v>
                </c:pt>
                <c:pt idx="6456">
                  <c:v>67</c:v>
                </c:pt>
                <c:pt idx="6457">
                  <c:v>67</c:v>
                </c:pt>
                <c:pt idx="6458">
                  <c:v>67</c:v>
                </c:pt>
                <c:pt idx="6459">
                  <c:v>67</c:v>
                </c:pt>
                <c:pt idx="6460">
                  <c:v>67</c:v>
                </c:pt>
                <c:pt idx="6461">
                  <c:v>67</c:v>
                </c:pt>
                <c:pt idx="6462">
                  <c:v>67</c:v>
                </c:pt>
                <c:pt idx="6463">
                  <c:v>67</c:v>
                </c:pt>
                <c:pt idx="6464">
                  <c:v>67</c:v>
                </c:pt>
                <c:pt idx="6465">
                  <c:v>67</c:v>
                </c:pt>
                <c:pt idx="6466">
                  <c:v>67</c:v>
                </c:pt>
                <c:pt idx="6467">
                  <c:v>67</c:v>
                </c:pt>
                <c:pt idx="6468">
                  <c:v>67</c:v>
                </c:pt>
                <c:pt idx="6469">
                  <c:v>67</c:v>
                </c:pt>
                <c:pt idx="6470">
                  <c:v>67</c:v>
                </c:pt>
                <c:pt idx="6471">
                  <c:v>67</c:v>
                </c:pt>
                <c:pt idx="6472">
                  <c:v>67</c:v>
                </c:pt>
                <c:pt idx="6473">
                  <c:v>67</c:v>
                </c:pt>
                <c:pt idx="6474">
                  <c:v>67</c:v>
                </c:pt>
                <c:pt idx="6475">
                  <c:v>67</c:v>
                </c:pt>
                <c:pt idx="6476">
                  <c:v>67</c:v>
                </c:pt>
                <c:pt idx="6477">
                  <c:v>67</c:v>
                </c:pt>
                <c:pt idx="6478">
                  <c:v>67</c:v>
                </c:pt>
                <c:pt idx="6479">
                  <c:v>67</c:v>
                </c:pt>
                <c:pt idx="6480">
                  <c:v>67</c:v>
                </c:pt>
                <c:pt idx="6481">
                  <c:v>67</c:v>
                </c:pt>
                <c:pt idx="6482">
                  <c:v>67</c:v>
                </c:pt>
                <c:pt idx="6483">
                  <c:v>67</c:v>
                </c:pt>
                <c:pt idx="6484">
                  <c:v>67</c:v>
                </c:pt>
                <c:pt idx="6485">
                  <c:v>67</c:v>
                </c:pt>
                <c:pt idx="6486">
                  <c:v>67</c:v>
                </c:pt>
                <c:pt idx="6487">
                  <c:v>67</c:v>
                </c:pt>
                <c:pt idx="6488">
                  <c:v>67</c:v>
                </c:pt>
                <c:pt idx="6489">
                  <c:v>67</c:v>
                </c:pt>
                <c:pt idx="6490">
                  <c:v>67</c:v>
                </c:pt>
                <c:pt idx="6491">
                  <c:v>67</c:v>
                </c:pt>
                <c:pt idx="6492">
                  <c:v>67</c:v>
                </c:pt>
                <c:pt idx="6493">
                  <c:v>67</c:v>
                </c:pt>
                <c:pt idx="6494">
                  <c:v>67</c:v>
                </c:pt>
                <c:pt idx="6495">
                  <c:v>67</c:v>
                </c:pt>
                <c:pt idx="6496">
                  <c:v>67</c:v>
                </c:pt>
                <c:pt idx="6497">
                  <c:v>67</c:v>
                </c:pt>
                <c:pt idx="6498">
                  <c:v>67</c:v>
                </c:pt>
                <c:pt idx="6499">
                  <c:v>67</c:v>
                </c:pt>
                <c:pt idx="6500">
                  <c:v>67</c:v>
                </c:pt>
                <c:pt idx="6501">
                  <c:v>67</c:v>
                </c:pt>
                <c:pt idx="6502">
                  <c:v>67</c:v>
                </c:pt>
                <c:pt idx="6503">
                  <c:v>67</c:v>
                </c:pt>
                <c:pt idx="6504">
                  <c:v>67</c:v>
                </c:pt>
                <c:pt idx="6505">
                  <c:v>67</c:v>
                </c:pt>
                <c:pt idx="6506">
                  <c:v>67</c:v>
                </c:pt>
                <c:pt idx="6507">
                  <c:v>67</c:v>
                </c:pt>
                <c:pt idx="6508">
                  <c:v>67</c:v>
                </c:pt>
                <c:pt idx="6509">
                  <c:v>67</c:v>
                </c:pt>
                <c:pt idx="6510">
                  <c:v>67</c:v>
                </c:pt>
                <c:pt idx="6511">
                  <c:v>67</c:v>
                </c:pt>
                <c:pt idx="6512">
                  <c:v>67</c:v>
                </c:pt>
                <c:pt idx="6513">
                  <c:v>67</c:v>
                </c:pt>
                <c:pt idx="6514">
                  <c:v>67</c:v>
                </c:pt>
                <c:pt idx="6515">
                  <c:v>67</c:v>
                </c:pt>
                <c:pt idx="6516">
                  <c:v>67</c:v>
                </c:pt>
                <c:pt idx="6517">
                  <c:v>67</c:v>
                </c:pt>
                <c:pt idx="6518">
                  <c:v>67</c:v>
                </c:pt>
                <c:pt idx="6519">
                  <c:v>67</c:v>
                </c:pt>
                <c:pt idx="6520">
                  <c:v>67</c:v>
                </c:pt>
                <c:pt idx="6521">
                  <c:v>67</c:v>
                </c:pt>
                <c:pt idx="6522">
                  <c:v>67</c:v>
                </c:pt>
                <c:pt idx="6523">
                  <c:v>67</c:v>
                </c:pt>
                <c:pt idx="6524">
                  <c:v>67</c:v>
                </c:pt>
                <c:pt idx="6525">
                  <c:v>67</c:v>
                </c:pt>
                <c:pt idx="6526">
                  <c:v>67</c:v>
                </c:pt>
                <c:pt idx="6527">
                  <c:v>67</c:v>
                </c:pt>
                <c:pt idx="6528">
                  <c:v>67</c:v>
                </c:pt>
                <c:pt idx="6529">
                  <c:v>67</c:v>
                </c:pt>
                <c:pt idx="6530">
                  <c:v>67</c:v>
                </c:pt>
                <c:pt idx="6531">
                  <c:v>67</c:v>
                </c:pt>
                <c:pt idx="6532">
                  <c:v>67</c:v>
                </c:pt>
                <c:pt idx="6533">
                  <c:v>67</c:v>
                </c:pt>
                <c:pt idx="6534">
                  <c:v>67</c:v>
                </c:pt>
                <c:pt idx="6535">
                  <c:v>67</c:v>
                </c:pt>
                <c:pt idx="6536">
                  <c:v>67</c:v>
                </c:pt>
                <c:pt idx="6537">
                  <c:v>67</c:v>
                </c:pt>
                <c:pt idx="6538">
                  <c:v>67</c:v>
                </c:pt>
                <c:pt idx="6539">
                  <c:v>67</c:v>
                </c:pt>
                <c:pt idx="6540">
                  <c:v>67</c:v>
                </c:pt>
                <c:pt idx="6541">
                  <c:v>67</c:v>
                </c:pt>
                <c:pt idx="6542">
                  <c:v>67</c:v>
                </c:pt>
                <c:pt idx="6543">
                  <c:v>67</c:v>
                </c:pt>
                <c:pt idx="6544">
                  <c:v>67</c:v>
                </c:pt>
                <c:pt idx="6545">
                  <c:v>67</c:v>
                </c:pt>
                <c:pt idx="6546">
                  <c:v>67</c:v>
                </c:pt>
                <c:pt idx="6547">
                  <c:v>67</c:v>
                </c:pt>
                <c:pt idx="6548">
                  <c:v>67</c:v>
                </c:pt>
                <c:pt idx="6549">
                  <c:v>67</c:v>
                </c:pt>
                <c:pt idx="6550">
                  <c:v>67</c:v>
                </c:pt>
                <c:pt idx="6551">
                  <c:v>67</c:v>
                </c:pt>
                <c:pt idx="6552">
                  <c:v>67</c:v>
                </c:pt>
                <c:pt idx="6553">
                  <c:v>67</c:v>
                </c:pt>
                <c:pt idx="6554">
                  <c:v>67</c:v>
                </c:pt>
                <c:pt idx="6555">
                  <c:v>67</c:v>
                </c:pt>
                <c:pt idx="6556">
                  <c:v>67</c:v>
                </c:pt>
                <c:pt idx="6557">
                  <c:v>67</c:v>
                </c:pt>
                <c:pt idx="6558">
                  <c:v>67</c:v>
                </c:pt>
                <c:pt idx="6559">
                  <c:v>67</c:v>
                </c:pt>
                <c:pt idx="6560">
                  <c:v>67</c:v>
                </c:pt>
                <c:pt idx="6561">
                  <c:v>67</c:v>
                </c:pt>
                <c:pt idx="6562">
                  <c:v>67</c:v>
                </c:pt>
                <c:pt idx="6563">
                  <c:v>67</c:v>
                </c:pt>
                <c:pt idx="6564">
                  <c:v>67</c:v>
                </c:pt>
                <c:pt idx="6565">
                  <c:v>67</c:v>
                </c:pt>
                <c:pt idx="6566">
                  <c:v>67</c:v>
                </c:pt>
                <c:pt idx="6567">
                  <c:v>67</c:v>
                </c:pt>
                <c:pt idx="6568">
                  <c:v>67</c:v>
                </c:pt>
                <c:pt idx="6569">
                  <c:v>67</c:v>
                </c:pt>
                <c:pt idx="6570">
                  <c:v>67</c:v>
                </c:pt>
                <c:pt idx="6571">
                  <c:v>67</c:v>
                </c:pt>
                <c:pt idx="6572">
                  <c:v>67</c:v>
                </c:pt>
                <c:pt idx="6573">
                  <c:v>67</c:v>
                </c:pt>
                <c:pt idx="6574">
                  <c:v>67</c:v>
                </c:pt>
                <c:pt idx="6575">
                  <c:v>67</c:v>
                </c:pt>
                <c:pt idx="6576">
                  <c:v>67</c:v>
                </c:pt>
                <c:pt idx="6577">
                  <c:v>67</c:v>
                </c:pt>
                <c:pt idx="6578">
                  <c:v>67</c:v>
                </c:pt>
                <c:pt idx="6579">
                  <c:v>67</c:v>
                </c:pt>
                <c:pt idx="6580">
                  <c:v>67</c:v>
                </c:pt>
                <c:pt idx="6581">
                  <c:v>67</c:v>
                </c:pt>
                <c:pt idx="6582">
                  <c:v>67</c:v>
                </c:pt>
                <c:pt idx="6583">
                  <c:v>67</c:v>
                </c:pt>
                <c:pt idx="6584">
                  <c:v>67</c:v>
                </c:pt>
                <c:pt idx="6585">
                  <c:v>67</c:v>
                </c:pt>
                <c:pt idx="6586">
                  <c:v>67</c:v>
                </c:pt>
                <c:pt idx="6587">
                  <c:v>67</c:v>
                </c:pt>
                <c:pt idx="6588">
                  <c:v>67</c:v>
                </c:pt>
                <c:pt idx="6589">
                  <c:v>67</c:v>
                </c:pt>
                <c:pt idx="6590">
                  <c:v>67</c:v>
                </c:pt>
                <c:pt idx="6591">
                  <c:v>67</c:v>
                </c:pt>
                <c:pt idx="6592">
                  <c:v>67</c:v>
                </c:pt>
                <c:pt idx="6593">
                  <c:v>67</c:v>
                </c:pt>
                <c:pt idx="6594">
                  <c:v>67</c:v>
                </c:pt>
                <c:pt idx="6595">
                  <c:v>67</c:v>
                </c:pt>
                <c:pt idx="6596">
                  <c:v>67</c:v>
                </c:pt>
                <c:pt idx="6597">
                  <c:v>67</c:v>
                </c:pt>
                <c:pt idx="6598">
                  <c:v>67</c:v>
                </c:pt>
                <c:pt idx="6599">
                  <c:v>67</c:v>
                </c:pt>
                <c:pt idx="6600">
                  <c:v>67</c:v>
                </c:pt>
                <c:pt idx="6601">
                  <c:v>67</c:v>
                </c:pt>
                <c:pt idx="6602">
                  <c:v>67</c:v>
                </c:pt>
                <c:pt idx="6603">
                  <c:v>67</c:v>
                </c:pt>
                <c:pt idx="6604">
                  <c:v>67</c:v>
                </c:pt>
                <c:pt idx="6605">
                  <c:v>67</c:v>
                </c:pt>
                <c:pt idx="6606">
                  <c:v>67</c:v>
                </c:pt>
                <c:pt idx="6607">
                  <c:v>67</c:v>
                </c:pt>
                <c:pt idx="6608">
                  <c:v>67</c:v>
                </c:pt>
                <c:pt idx="6609">
                  <c:v>67</c:v>
                </c:pt>
                <c:pt idx="6610">
                  <c:v>67</c:v>
                </c:pt>
                <c:pt idx="6611">
                  <c:v>67</c:v>
                </c:pt>
                <c:pt idx="6612">
                  <c:v>67</c:v>
                </c:pt>
                <c:pt idx="6613">
                  <c:v>67</c:v>
                </c:pt>
                <c:pt idx="6614">
                  <c:v>67</c:v>
                </c:pt>
                <c:pt idx="6615">
                  <c:v>67</c:v>
                </c:pt>
                <c:pt idx="6616">
                  <c:v>67</c:v>
                </c:pt>
                <c:pt idx="6617">
                  <c:v>67</c:v>
                </c:pt>
                <c:pt idx="6618">
                  <c:v>67</c:v>
                </c:pt>
                <c:pt idx="6619">
                  <c:v>67</c:v>
                </c:pt>
                <c:pt idx="6620">
                  <c:v>67</c:v>
                </c:pt>
                <c:pt idx="6621">
                  <c:v>67</c:v>
                </c:pt>
                <c:pt idx="6622">
                  <c:v>67</c:v>
                </c:pt>
                <c:pt idx="6623">
                  <c:v>67</c:v>
                </c:pt>
                <c:pt idx="6624">
                  <c:v>67</c:v>
                </c:pt>
                <c:pt idx="6625">
                  <c:v>67</c:v>
                </c:pt>
                <c:pt idx="6626">
                  <c:v>67</c:v>
                </c:pt>
                <c:pt idx="6627">
                  <c:v>67</c:v>
                </c:pt>
                <c:pt idx="6628">
                  <c:v>67</c:v>
                </c:pt>
                <c:pt idx="6629">
                  <c:v>67</c:v>
                </c:pt>
                <c:pt idx="6630">
                  <c:v>67</c:v>
                </c:pt>
                <c:pt idx="6631">
                  <c:v>67</c:v>
                </c:pt>
                <c:pt idx="6632">
                  <c:v>67</c:v>
                </c:pt>
                <c:pt idx="6633">
                  <c:v>67</c:v>
                </c:pt>
                <c:pt idx="6634">
                  <c:v>67</c:v>
                </c:pt>
                <c:pt idx="6635">
                  <c:v>67</c:v>
                </c:pt>
                <c:pt idx="6636">
                  <c:v>67</c:v>
                </c:pt>
                <c:pt idx="6637">
                  <c:v>67</c:v>
                </c:pt>
                <c:pt idx="6638">
                  <c:v>67</c:v>
                </c:pt>
                <c:pt idx="6639">
                  <c:v>67</c:v>
                </c:pt>
                <c:pt idx="6640">
                  <c:v>67</c:v>
                </c:pt>
                <c:pt idx="6641">
                  <c:v>67</c:v>
                </c:pt>
                <c:pt idx="6642">
                  <c:v>67</c:v>
                </c:pt>
                <c:pt idx="6643">
                  <c:v>67</c:v>
                </c:pt>
                <c:pt idx="6644">
                  <c:v>67</c:v>
                </c:pt>
                <c:pt idx="6645">
                  <c:v>67</c:v>
                </c:pt>
                <c:pt idx="6646">
                  <c:v>67</c:v>
                </c:pt>
                <c:pt idx="6647">
                  <c:v>67</c:v>
                </c:pt>
                <c:pt idx="6648">
                  <c:v>67</c:v>
                </c:pt>
                <c:pt idx="6649">
                  <c:v>67</c:v>
                </c:pt>
                <c:pt idx="6650">
                  <c:v>67</c:v>
                </c:pt>
                <c:pt idx="6651">
                  <c:v>67</c:v>
                </c:pt>
                <c:pt idx="6652">
                  <c:v>67</c:v>
                </c:pt>
                <c:pt idx="6653">
                  <c:v>67</c:v>
                </c:pt>
                <c:pt idx="6654">
                  <c:v>67</c:v>
                </c:pt>
                <c:pt idx="6655">
                  <c:v>67</c:v>
                </c:pt>
                <c:pt idx="6656">
                  <c:v>67</c:v>
                </c:pt>
                <c:pt idx="6657">
                  <c:v>67</c:v>
                </c:pt>
                <c:pt idx="6658">
                  <c:v>67</c:v>
                </c:pt>
                <c:pt idx="6659">
                  <c:v>67</c:v>
                </c:pt>
                <c:pt idx="6660">
                  <c:v>67</c:v>
                </c:pt>
                <c:pt idx="6661">
                  <c:v>67</c:v>
                </c:pt>
                <c:pt idx="6662">
                  <c:v>67</c:v>
                </c:pt>
                <c:pt idx="6663">
                  <c:v>67</c:v>
                </c:pt>
                <c:pt idx="6664">
                  <c:v>67</c:v>
                </c:pt>
                <c:pt idx="6665">
                  <c:v>67</c:v>
                </c:pt>
                <c:pt idx="6666">
                  <c:v>67</c:v>
                </c:pt>
                <c:pt idx="6667">
                  <c:v>67</c:v>
                </c:pt>
                <c:pt idx="6668">
                  <c:v>67</c:v>
                </c:pt>
                <c:pt idx="6669">
                  <c:v>67</c:v>
                </c:pt>
                <c:pt idx="6670">
                  <c:v>67</c:v>
                </c:pt>
                <c:pt idx="6671">
                  <c:v>67</c:v>
                </c:pt>
                <c:pt idx="6672">
                  <c:v>67</c:v>
                </c:pt>
                <c:pt idx="6673">
                  <c:v>67</c:v>
                </c:pt>
                <c:pt idx="6674">
                  <c:v>67</c:v>
                </c:pt>
                <c:pt idx="6675">
                  <c:v>67</c:v>
                </c:pt>
                <c:pt idx="6676">
                  <c:v>67</c:v>
                </c:pt>
                <c:pt idx="6677">
                  <c:v>67</c:v>
                </c:pt>
                <c:pt idx="6678">
                  <c:v>67</c:v>
                </c:pt>
                <c:pt idx="6679">
                  <c:v>67</c:v>
                </c:pt>
                <c:pt idx="6680">
                  <c:v>67</c:v>
                </c:pt>
                <c:pt idx="6681">
                  <c:v>67</c:v>
                </c:pt>
                <c:pt idx="6682">
                  <c:v>67</c:v>
                </c:pt>
                <c:pt idx="6683">
                  <c:v>67</c:v>
                </c:pt>
                <c:pt idx="6684">
                  <c:v>67</c:v>
                </c:pt>
                <c:pt idx="6685">
                  <c:v>67</c:v>
                </c:pt>
                <c:pt idx="6686">
                  <c:v>67</c:v>
                </c:pt>
                <c:pt idx="6687">
                  <c:v>67</c:v>
                </c:pt>
                <c:pt idx="6688">
                  <c:v>67</c:v>
                </c:pt>
                <c:pt idx="6689">
                  <c:v>67</c:v>
                </c:pt>
                <c:pt idx="6690">
                  <c:v>67</c:v>
                </c:pt>
                <c:pt idx="6691">
                  <c:v>67</c:v>
                </c:pt>
                <c:pt idx="6692">
                  <c:v>67</c:v>
                </c:pt>
                <c:pt idx="6693">
                  <c:v>67</c:v>
                </c:pt>
                <c:pt idx="6694">
                  <c:v>67</c:v>
                </c:pt>
                <c:pt idx="6695">
                  <c:v>67</c:v>
                </c:pt>
                <c:pt idx="6696">
                  <c:v>67</c:v>
                </c:pt>
                <c:pt idx="6697">
                  <c:v>67</c:v>
                </c:pt>
                <c:pt idx="6698">
                  <c:v>67</c:v>
                </c:pt>
                <c:pt idx="6699">
                  <c:v>67</c:v>
                </c:pt>
                <c:pt idx="6700">
                  <c:v>67</c:v>
                </c:pt>
                <c:pt idx="6701">
                  <c:v>67</c:v>
                </c:pt>
                <c:pt idx="6702">
                  <c:v>67</c:v>
                </c:pt>
                <c:pt idx="6703">
                  <c:v>67</c:v>
                </c:pt>
                <c:pt idx="6704">
                  <c:v>67</c:v>
                </c:pt>
                <c:pt idx="6705">
                  <c:v>67</c:v>
                </c:pt>
                <c:pt idx="6706">
                  <c:v>67</c:v>
                </c:pt>
                <c:pt idx="6707">
                  <c:v>67</c:v>
                </c:pt>
                <c:pt idx="6708">
                  <c:v>67</c:v>
                </c:pt>
                <c:pt idx="6709">
                  <c:v>67</c:v>
                </c:pt>
                <c:pt idx="6710">
                  <c:v>67</c:v>
                </c:pt>
                <c:pt idx="6711">
                  <c:v>67</c:v>
                </c:pt>
                <c:pt idx="6712">
                  <c:v>67</c:v>
                </c:pt>
                <c:pt idx="6713">
                  <c:v>67</c:v>
                </c:pt>
                <c:pt idx="6714">
                  <c:v>67</c:v>
                </c:pt>
                <c:pt idx="6715">
                  <c:v>67</c:v>
                </c:pt>
                <c:pt idx="6716">
                  <c:v>67</c:v>
                </c:pt>
                <c:pt idx="6717">
                  <c:v>67</c:v>
                </c:pt>
                <c:pt idx="6718">
                  <c:v>67</c:v>
                </c:pt>
                <c:pt idx="6719">
                  <c:v>67</c:v>
                </c:pt>
                <c:pt idx="6720">
                  <c:v>67</c:v>
                </c:pt>
                <c:pt idx="6721">
                  <c:v>67</c:v>
                </c:pt>
                <c:pt idx="6722">
                  <c:v>67</c:v>
                </c:pt>
                <c:pt idx="6723">
                  <c:v>67</c:v>
                </c:pt>
                <c:pt idx="6724">
                  <c:v>67</c:v>
                </c:pt>
                <c:pt idx="6725">
                  <c:v>67</c:v>
                </c:pt>
                <c:pt idx="6726">
                  <c:v>67</c:v>
                </c:pt>
                <c:pt idx="6727">
                  <c:v>67</c:v>
                </c:pt>
                <c:pt idx="6728">
                  <c:v>67</c:v>
                </c:pt>
                <c:pt idx="6729">
                  <c:v>67</c:v>
                </c:pt>
                <c:pt idx="6730">
                  <c:v>67</c:v>
                </c:pt>
                <c:pt idx="6731">
                  <c:v>67</c:v>
                </c:pt>
                <c:pt idx="6732">
                  <c:v>67</c:v>
                </c:pt>
                <c:pt idx="6733">
                  <c:v>67</c:v>
                </c:pt>
                <c:pt idx="6734">
                  <c:v>67</c:v>
                </c:pt>
                <c:pt idx="6735">
                  <c:v>67</c:v>
                </c:pt>
                <c:pt idx="6736">
                  <c:v>67</c:v>
                </c:pt>
                <c:pt idx="6737">
                  <c:v>67</c:v>
                </c:pt>
                <c:pt idx="6738">
                  <c:v>67</c:v>
                </c:pt>
                <c:pt idx="6739">
                  <c:v>67</c:v>
                </c:pt>
                <c:pt idx="6740">
                  <c:v>67</c:v>
                </c:pt>
                <c:pt idx="6741">
                  <c:v>67</c:v>
                </c:pt>
                <c:pt idx="6742">
                  <c:v>67</c:v>
                </c:pt>
                <c:pt idx="6743">
                  <c:v>67</c:v>
                </c:pt>
                <c:pt idx="6744">
                  <c:v>67</c:v>
                </c:pt>
                <c:pt idx="6745">
                  <c:v>67</c:v>
                </c:pt>
                <c:pt idx="6746">
                  <c:v>67</c:v>
                </c:pt>
                <c:pt idx="6747">
                  <c:v>67</c:v>
                </c:pt>
                <c:pt idx="6748">
                  <c:v>67</c:v>
                </c:pt>
                <c:pt idx="6749">
                  <c:v>67</c:v>
                </c:pt>
                <c:pt idx="6750">
                  <c:v>67</c:v>
                </c:pt>
                <c:pt idx="6751">
                  <c:v>67</c:v>
                </c:pt>
                <c:pt idx="6752">
                  <c:v>67</c:v>
                </c:pt>
                <c:pt idx="6753">
                  <c:v>67</c:v>
                </c:pt>
                <c:pt idx="6754">
                  <c:v>67</c:v>
                </c:pt>
                <c:pt idx="6755">
                  <c:v>67</c:v>
                </c:pt>
                <c:pt idx="6756">
                  <c:v>67</c:v>
                </c:pt>
                <c:pt idx="6757">
                  <c:v>67</c:v>
                </c:pt>
                <c:pt idx="6758">
                  <c:v>67</c:v>
                </c:pt>
                <c:pt idx="6759">
                  <c:v>67</c:v>
                </c:pt>
                <c:pt idx="6760">
                  <c:v>67</c:v>
                </c:pt>
                <c:pt idx="6761">
                  <c:v>67</c:v>
                </c:pt>
                <c:pt idx="6762">
                  <c:v>67</c:v>
                </c:pt>
                <c:pt idx="6763">
                  <c:v>67</c:v>
                </c:pt>
                <c:pt idx="6764">
                  <c:v>67</c:v>
                </c:pt>
                <c:pt idx="6765">
                  <c:v>67</c:v>
                </c:pt>
                <c:pt idx="6766">
                  <c:v>67</c:v>
                </c:pt>
                <c:pt idx="6767">
                  <c:v>67</c:v>
                </c:pt>
                <c:pt idx="6768">
                  <c:v>67</c:v>
                </c:pt>
                <c:pt idx="6769">
                  <c:v>67</c:v>
                </c:pt>
                <c:pt idx="6770">
                  <c:v>67</c:v>
                </c:pt>
                <c:pt idx="6771">
                  <c:v>67</c:v>
                </c:pt>
                <c:pt idx="6772">
                  <c:v>67</c:v>
                </c:pt>
                <c:pt idx="6773">
                  <c:v>67</c:v>
                </c:pt>
                <c:pt idx="6774">
                  <c:v>67</c:v>
                </c:pt>
                <c:pt idx="6775">
                  <c:v>67</c:v>
                </c:pt>
                <c:pt idx="6776">
                  <c:v>67</c:v>
                </c:pt>
                <c:pt idx="6777">
                  <c:v>67</c:v>
                </c:pt>
                <c:pt idx="6778">
                  <c:v>67</c:v>
                </c:pt>
                <c:pt idx="6779">
                  <c:v>67</c:v>
                </c:pt>
                <c:pt idx="6780">
                  <c:v>67</c:v>
                </c:pt>
                <c:pt idx="6781">
                  <c:v>67</c:v>
                </c:pt>
                <c:pt idx="6782">
                  <c:v>67</c:v>
                </c:pt>
                <c:pt idx="6783">
                  <c:v>67</c:v>
                </c:pt>
                <c:pt idx="6784">
                  <c:v>67</c:v>
                </c:pt>
                <c:pt idx="6785">
                  <c:v>67</c:v>
                </c:pt>
                <c:pt idx="6786">
                  <c:v>67</c:v>
                </c:pt>
                <c:pt idx="6787">
                  <c:v>67</c:v>
                </c:pt>
                <c:pt idx="6788">
                  <c:v>67</c:v>
                </c:pt>
                <c:pt idx="6789">
                  <c:v>67</c:v>
                </c:pt>
                <c:pt idx="6790">
                  <c:v>67</c:v>
                </c:pt>
                <c:pt idx="6791">
                  <c:v>67</c:v>
                </c:pt>
                <c:pt idx="6792">
                  <c:v>67</c:v>
                </c:pt>
                <c:pt idx="6793">
                  <c:v>67</c:v>
                </c:pt>
                <c:pt idx="6794">
                  <c:v>67</c:v>
                </c:pt>
                <c:pt idx="6795">
                  <c:v>67</c:v>
                </c:pt>
                <c:pt idx="6796">
                  <c:v>67</c:v>
                </c:pt>
                <c:pt idx="6797">
                  <c:v>67</c:v>
                </c:pt>
                <c:pt idx="6798">
                  <c:v>67</c:v>
                </c:pt>
                <c:pt idx="6799">
                  <c:v>67</c:v>
                </c:pt>
                <c:pt idx="6800">
                  <c:v>67</c:v>
                </c:pt>
                <c:pt idx="6801">
                  <c:v>67</c:v>
                </c:pt>
                <c:pt idx="6802">
                  <c:v>67</c:v>
                </c:pt>
                <c:pt idx="6803">
                  <c:v>67</c:v>
                </c:pt>
                <c:pt idx="6804">
                  <c:v>67</c:v>
                </c:pt>
                <c:pt idx="6805">
                  <c:v>67</c:v>
                </c:pt>
                <c:pt idx="6806">
                  <c:v>67</c:v>
                </c:pt>
                <c:pt idx="6807">
                  <c:v>67</c:v>
                </c:pt>
                <c:pt idx="6808">
                  <c:v>67</c:v>
                </c:pt>
                <c:pt idx="6809">
                  <c:v>67</c:v>
                </c:pt>
                <c:pt idx="6810">
                  <c:v>67</c:v>
                </c:pt>
                <c:pt idx="6811">
                  <c:v>67</c:v>
                </c:pt>
                <c:pt idx="6812">
                  <c:v>67</c:v>
                </c:pt>
                <c:pt idx="6813">
                  <c:v>67</c:v>
                </c:pt>
                <c:pt idx="6814">
                  <c:v>67</c:v>
                </c:pt>
                <c:pt idx="6815">
                  <c:v>67</c:v>
                </c:pt>
                <c:pt idx="6816">
                  <c:v>67</c:v>
                </c:pt>
                <c:pt idx="6817">
                  <c:v>67</c:v>
                </c:pt>
                <c:pt idx="6818">
                  <c:v>67</c:v>
                </c:pt>
                <c:pt idx="6819">
                  <c:v>67</c:v>
                </c:pt>
                <c:pt idx="6820">
                  <c:v>67</c:v>
                </c:pt>
                <c:pt idx="6821">
                  <c:v>67</c:v>
                </c:pt>
                <c:pt idx="6822">
                  <c:v>67</c:v>
                </c:pt>
                <c:pt idx="6823">
                  <c:v>67</c:v>
                </c:pt>
                <c:pt idx="6824">
                  <c:v>67</c:v>
                </c:pt>
                <c:pt idx="6825">
                  <c:v>67</c:v>
                </c:pt>
                <c:pt idx="6826">
                  <c:v>67</c:v>
                </c:pt>
                <c:pt idx="6827">
                  <c:v>67</c:v>
                </c:pt>
                <c:pt idx="6828">
                  <c:v>67</c:v>
                </c:pt>
                <c:pt idx="6829">
                  <c:v>67</c:v>
                </c:pt>
                <c:pt idx="6830">
                  <c:v>67</c:v>
                </c:pt>
                <c:pt idx="6831">
                  <c:v>67</c:v>
                </c:pt>
                <c:pt idx="6832">
                  <c:v>67</c:v>
                </c:pt>
                <c:pt idx="6833">
                  <c:v>67</c:v>
                </c:pt>
                <c:pt idx="6834">
                  <c:v>67</c:v>
                </c:pt>
                <c:pt idx="6835">
                  <c:v>67</c:v>
                </c:pt>
                <c:pt idx="6836">
                  <c:v>67</c:v>
                </c:pt>
                <c:pt idx="6837">
                  <c:v>67</c:v>
                </c:pt>
                <c:pt idx="6838">
                  <c:v>67</c:v>
                </c:pt>
                <c:pt idx="6839">
                  <c:v>67</c:v>
                </c:pt>
                <c:pt idx="6840">
                  <c:v>67</c:v>
                </c:pt>
                <c:pt idx="6841">
                  <c:v>67</c:v>
                </c:pt>
                <c:pt idx="6842">
                  <c:v>67</c:v>
                </c:pt>
                <c:pt idx="6843">
                  <c:v>67</c:v>
                </c:pt>
                <c:pt idx="6844">
                  <c:v>67</c:v>
                </c:pt>
                <c:pt idx="6845">
                  <c:v>67</c:v>
                </c:pt>
                <c:pt idx="6846">
                  <c:v>67</c:v>
                </c:pt>
                <c:pt idx="6847">
                  <c:v>67</c:v>
                </c:pt>
                <c:pt idx="6848">
                  <c:v>67</c:v>
                </c:pt>
                <c:pt idx="6849">
                  <c:v>67</c:v>
                </c:pt>
                <c:pt idx="6850">
                  <c:v>67</c:v>
                </c:pt>
                <c:pt idx="6851">
                  <c:v>67</c:v>
                </c:pt>
                <c:pt idx="6852">
                  <c:v>67</c:v>
                </c:pt>
                <c:pt idx="6853">
                  <c:v>67</c:v>
                </c:pt>
                <c:pt idx="6854">
                  <c:v>67</c:v>
                </c:pt>
                <c:pt idx="6855">
                  <c:v>67</c:v>
                </c:pt>
                <c:pt idx="6856">
                  <c:v>67</c:v>
                </c:pt>
                <c:pt idx="6857">
                  <c:v>67</c:v>
                </c:pt>
                <c:pt idx="6858">
                  <c:v>67</c:v>
                </c:pt>
                <c:pt idx="6859">
                  <c:v>67</c:v>
                </c:pt>
                <c:pt idx="6860">
                  <c:v>67</c:v>
                </c:pt>
                <c:pt idx="6861">
                  <c:v>67</c:v>
                </c:pt>
                <c:pt idx="6862">
                  <c:v>67</c:v>
                </c:pt>
                <c:pt idx="6863">
                  <c:v>67</c:v>
                </c:pt>
                <c:pt idx="6864">
                  <c:v>67</c:v>
                </c:pt>
                <c:pt idx="6865">
                  <c:v>67</c:v>
                </c:pt>
                <c:pt idx="6866">
                  <c:v>67</c:v>
                </c:pt>
                <c:pt idx="6867">
                  <c:v>67</c:v>
                </c:pt>
                <c:pt idx="6868">
                  <c:v>67</c:v>
                </c:pt>
                <c:pt idx="6869">
                  <c:v>67</c:v>
                </c:pt>
                <c:pt idx="6870">
                  <c:v>67</c:v>
                </c:pt>
                <c:pt idx="6871">
                  <c:v>67</c:v>
                </c:pt>
                <c:pt idx="6872">
                  <c:v>67</c:v>
                </c:pt>
                <c:pt idx="6873">
                  <c:v>67</c:v>
                </c:pt>
                <c:pt idx="6874">
                  <c:v>67</c:v>
                </c:pt>
                <c:pt idx="6875">
                  <c:v>67</c:v>
                </c:pt>
                <c:pt idx="6876">
                  <c:v>67</c:v>
                </c:pt>
                <c:pt idx="6877">
                  <c:v>67</c:v>
                </c:pt>
                <c:pt idx="6878">
                  <c:v>67</c:v>
                </c:pt>
                <c:pt idx="6879">
                  <c:v>67</c:v>
                </c:pt>
                <c:pt idx="6880">
                  <c:v>67</c:v>
                </c:pt>
                <c:pt idx="6881">
                  <c:v>67</c:v>
                </c:pt>
                <c:pt idx="6882">
                  <c:v>67</c:v>
                </c:pt>
                <c:pt idx="6883">
                  <c:v>67</c:v>
                </c:pt>
                <c:pt idx="6884">
                  <c:v>67</c:v>
                </c:pt>
                <c:pt idx="6885">
                  <c:v>67</c:v>
                </c:pt>
                <c:pt idx="6886">
                  <c:v>67</c:v>
                </c:pt>
                <c:pt idx="6887">
                  <c:v>67</c:v>
                </c:pt>
                <c:pt idx="6888">
                  <c:v>67</c:v>
                </c:pt>
                <c:pt idx="6889">
                  <c:v>67</c:v>
                </c:pt>
                <c:pt idx="6890">
                  <c:v>67</c:v>
                </c:pt>
                <c:pt idx="6891">
                  <c:v>67</c:v>
                </c:pt>
                <c:pt idx="6892">
                  <c:v>67</c:v>
                </c:pt>
                <c:pt idx="6893">
                  <c:v>67</c:v>
                </c:pt>
                <c:pt idx="6894">
                  <c:v>67</c:v>
                </c:pt>
                <c:pt idx="6895">
                  <c:v>67</c:v>
                </c:pt>
                <c:pt idx="6896">
                  <c:v>67</c:v>
                </c:pt>
                <c:pt idx="6897">
                  <c:v>67</c:v>
                </c:pt>
                <c:pt idx="6898">
                  <c:v>67</c:v>
                </c:pt>
                <c:pt idx="6899">
                  <c:v>67</c:v>
                </c:pt>
                <c:pt idx="6900">
                  <c:v>67</c:v>
                </c:pt>
                <c:pt idx="6901">
                  <c:v>67</c:v>
                </c:pt>
                <c:pt idx="6902">
                  <c:v>67</c:v>
                </c:pt>
                <c:pt idx="6903">
                  <c:v>67</c:v>
                </c:pt>
                <c:pt idx="6904">
                  <c:v>67</c:v>
                </c:pt>
                <c:pt idx="6905">
                  <c:v>67</c:v>
                </c:pt>
                <c:pt idx="6906">
                  <c:v>67</c:v>
                </c:pt>
                <c:pt idx="6907">
                  <c:v>67</c:v>
                </c:pt>
                <c:pt idx="6908">
                  <c:v>67</c:v>
                </c:pt>
                <c:pt idx="6909">
                  <c:v>67</c:v>
                </c:pt>
                <c:pt idx="6910">
                  <c:v>67</c:v>
                </c:pt>
                <c:pt idx="6911">
                  <c:v>67</c:v>
                </c:pt>
                <c:pt idx="6912">
                  <c:v>67</c:v>
                </c:pt>
                <c:pt idx="6913">
                  <c:v>67</c:v>
                </c:pt>
                <c:pt idx="6914">
                  <c:v>67</c:v>
                </c:pt>
                <c:pt idx="6915">
                  <c:v>67</c:v>
                </c:pt>
                <c:pt idx="6916">
                  <c:v>67</c:v>
                </c:pt>
                <c:pt idx="6917">
                  <c:v>67</c:v>
                </c:pt>
                <c:pt idx="6918">
                  <c:v>67</c:v>
                </c:pt>
                <c:pt idx="6919">
                  <c:v>67</c:v>
                </c:pt>
                <c:pt idx="6920">
                  <c:v>67</c:v>
                </c:pt>
                <c:pt idx="6921">
                  <c:v>67</c:v>
                </c:pt>
                <c:pt idx="6922">
                  <c:v>67</c:v>
                </c:pt>
                <c:pt idx="6923">
                  <c:v>67</c:v>
                </c:pt>
                <c:pt idx="6924">
                  <c:v>67</c:v>
                </c:pt>
                <c:pt idx="6925">
                  <c:v>67</c:v>
                </c:pt>
                <c:pt idx="6926">
                  <c:v>67</c:v>
                </c:pt>
                <c:pt idx="6927">
                  <c:v>67</c:v>
                </c:pt>
                <c:pt idx="6928">
                  <c:v>67</c:v>
                </c:pt>
                <c:pt idx="6929">
                  <c:v>67</c:v>
                </c:pt>
                <c:pt idx="6930">
                  <c:v>67</c:v>
                </c:pt>
                <c:pt idx="6931">
                  <c:v>67</c:v>
                </c:pt>
                <c:pt idx="6932">
                  <c:v>67</c:v>
                </c:pt>
                <c:pt idx="6933">
                  <c:v>67</c:v>
                </c:pt>
                <c:pt idx="6934">
                  <c:v>67</c:v>
                </c:pt>
                <c:pt idx="6935">
                  <c:v>67</c:v>
                </c:pt>
                <c:pt idx="6936">
                  <c:v>67</c:v>
                </c:pt>
                <c:pt idx="6937">
                  <c:v>67</c:v>
                </c:pt>
                <c:pt idx="6938">
                  <c:v>67</c:v>
                </c:pt>
                <c:pt idx="6939">
                  <c:v>67</c:v>
                </c:pt>
                <c:pt idx="6940">
                  <c:v>67</c:v>
                </c:pt>
                <c:pt idx="6941">
                  <c:v>67</c:v>
                </c:pt>
                <c:pt idx="6942">
                  <c:v>67</c:v>
                </c:pt>
                <c:pt idx="6943">
                  <c:v>67</c:v>
                </c:pt>
                <c:pt idx="6944">
                  <c:v>67</c:v>
                </c:pt>
                <c:pt idx="6945">
                  <c:v>67</c:v>
                </c:pt>
                <c:pt idx="6946">
                  <c:v>67</c:v>
                </c:pt>
                <c:pt idx="6947">
                  <c:v>67</c:v>
                </c:pt>
                <c:pt idx="6948">
                  <c:v>67</c:v>
                </c:pt>
                <c:pt idx="6949">
                  <c:v>67</c:v>
                </c:pt>
                <c:pt idx="6950">
                  <c:v>67</c:v>
                </c:pt>
                <c:pt idx="6951">
                  <c:v>67</c:v>
                </c:pt>
                <c:pt idx="6952">
                  <c:v>67</c:v>
                </c:pt>
                <c:pt idx="6953">
                  <c:v>67</c:v>
                </c:pt>
                <c:pt idx="6954">
                  <c:v>67</c:v>
                </c:pt>
                <c:pt idx="6955">
                  <c:v>67</c:v>
                </c:pt>
                <c:pt idx="6956">
                  <c:v>67</c:v>
                </c:pt>
                <c:pt idx="6957">
                  <c:v>67</c:v>
                </c:pt>
                <c:pt idx="6958">
                  <c:v>67</c:v>
                </c:pt>
                <c:pt idx="6959">
                  <c:v>67</c:v>
                </c:pt>
                <c:pt idx="6960">
                  <c:v>67</c:v>
                </c:pt>
                <c:pt idx="6961">
                  <c:v>67</c:v>
                </c:pt>
                <c:pt idx="6962">
                  <c:v>67</c:v>
                </c:pt>
                <c:pt idx="6963">
                  <c:v>67</c:v>
                </c:pt>
                <c:pt idx="6964">
                  <c:v>67</c:v>
                </c:pt>
                <c:pt idx="6965">
                  <c:v>67</c:v>
                </c:pt>
                <c:pt idx="6966">
                  <c:v>67</c:v>
                </c:pt>
                <c:pt idx="6967">
                  <c:v>67</c:v>
                </c:pt>
                <c:pt idx="6968">
                  <c:v>67</c:v>
                </c:pt>
                <c:pt idx="6969">
                  <c:v>67</c:v>
                </c:pt>
                <c:pt idx="6970">
                  <c:v>67</c:v>
                </c:pt>
                <c:pt idx="6971">
                  <c:v>67</c:v>
                </c:pt>
                <c:pt idx="6972">
                  <c:v>67</c:v>
                </c:pt>
                <c:pt idx="6973">
                  <c:v>67</c:v>
                </c:pt>
                <c:pt idx="6974">
                  <c:v>67</c:v>
                </c:pt>
                <c:pt idx="6975">
                  <c:v>67</c:v>
                </c:pt>
                <c:pt idx="6976">
                  <c:v>67</c:v>
                </c:pt>
                <c:pt idx="6977">
                  <c:v>67</c:v>
                </c:pt>
                <c:pt idx="6978">
                  <c:v>67</c:v>
                </c:pt>
                <c:pt idx="6979">
                  <c:v>67</c:v>
                </c:pt>
                <c:pt idx="6980">
                  <c:v>67</c:v>
                </c:pt>
                <c:pt idx="6981">
                  <c:v>67</c:v>
                </c:pt>
                <c:pt idx="6982">
                  <c:v>67</c:v>
                </c:pt>
                <c:pt idx="6983">
                  <c:v>67</c:v>
                </c:pt>
                <c:pt idx="6984">
                  <c:v>67</c:v>
                </c:pt>
                <c:pt idx="6985">
                  <c:v>67</c:v>
                </c:pt>
                <c:pt idx="6986">
                  <c:v>67</c:v>
                </c:pt>
                <c:pt idx="6987">
                  <c:v>67</c:v>
                </c:pt>
                <c:pt idx="6988">
                  <c:v>67</c:v>
                </c:pt>
                <c:pt idx="6989">
                  <c:v>67</c:v>
                </c:pt>
                <c:pt idx="6990">
                  <c:v>67</c:v>
                </c:pt>
                <c:pt idx="6991">
                  <c:v>67</c:v>
                </c:pt>
                <c:pt idx="6992">
                  <c:v>67</c:v>
                </c:pt>
                <c:pt idx="6993">
                  <c:v>67</c:v>
                </c:pt>
                <c:pt idx="6994">
                  <c:v>67</c:v>
                </c:pt>
                <c:pt idx="6995">
                  <c:v>67</c:v>
                </c:pt>
                <c:pt idx="6996">
                  <c:v>67</c:v>
                </c:pt>
                <c:pt idx="6997">
                  <c:v>67</c:v>
                </c:pt>
                <c:pt idx="6998">
                  <c:v>67</c:v>
                </c:pt>
                <c:pt idx="6999">
                  <c:v>67</c:v>
                </c:pt>
                <c:pt idx="7000">
                  <c:v>67</c:v>
                </c:pt>
                <c:pt idx="7001">
                  <c:v>67</c:v>
                </c:pt>
                <c:pt idx="7002">
                  <c:v>67</c:v>
                </c:pt>
                <c:pt idx="7003">
                  <c:v>67</c:v>
                </c:pt>
                <c:pt idx="7004">
                  <c:v>67</c:v>
                </c:pt>
                <c:pt idx="7005">
                  <c:v>67</c:v>
                </c:pt>
                <c:pt idx="7006">
                  <c:v>67</c:v>
                </c:pt>
                <c:pt idx="7007">
                  <c:v>67</c:v>
                </c:pt>
                <c:pt idx="7008">
                  <c:v>67</c:v>
                </c:pt>
                <c:pt idx="7009">
                  <c:v>67</c:v>
                </c:pt>
                <c:pt idx="7010">
                  <c:v>67</c:v>
                </c:pt>
                <c:pt idx="7011">
                  <c:v>67</c:v>
                </c:pt>
                <c:pt idx="7012">
                  <c:v>67</c:v>
                </c:pt>
                <c:pt idx="7013">
                  <c:v>67</c:v>
                </c:pt>
                <c:pt idx="7014">
                  <c:v>67</c:v>
                </c:pt>
                <c:pt idx="7015">
                  <c:v>67</c:v>
                </c:pt>
                <c:pt idx="7016">
                  <c:v>67</c:v>
                </c:pt>
                <c:pt idx="7017">
                  <c:v>67</c:v>
                </c:pt>
                <c:pt idx="7018">
                  <c:v>67</c:v>
                </c:pt>
                <c:pt idx="7019">
                  <c:v>67</c:v>
                </c:pt>
                <c:pt idx="7020">
                  <c:v>67</c:v>
                </c:pt>
                <c:pt idx="7021">
                  <c:v>67</c:v>
                </c:pt>
                <c:pt idx="7022">
                  <c:v>67</c:v>
                </c:pt>
                <c:pt idx="7023">
                  <c:v>67</c:v>
                </c:pt>
                <c:pt idx="7024">
                  <c:v>67</c:v>
                </c:pt>
                <c:pt idx="7025">
                  <c:v>67</c:v>
                </c:pt>
                <c:pt idx="7026">
                  <c:v>67</c:v>
                </c:pt>
                <c:pt idx="7027">
                  <c:v>67</c:v>
                </c:pt>
                <c:pt idx="7028">
                  <c:v>67</c:v>
                </c:pt>
                <c:pt idx="7029">
                  <c:v>67</c:v>
                </c:pt>
                <c:pt idx="7030">
                  <c:v>67</c:v>
                </c:pt>
                <c:pt idx="7031">
                  <c:v>67</c:v>
                </c:pt>
                <c:pt idx="7032">
                  <c:v>67</c:v>
                </c:pt>
                <c:pt idx="7033">
                  <c:v>67</c:v>
                </c:pt>
                <c:pt idx="7034">
                  <c:v>67</c:v>
                </c:pt>
                <c:pt idx="7035">
                  <c:v>67</c:v>
                </c:pt>
                <c:pt idx="7036">
                  <c:v>67</c:v>
                </c:pt>
                <c:pt idx="7037">
                  <c:v>67</c:v>
                </c:pt>
                <c:pt idx="7038">
                  <c:v>67</c:v>
                </c:pt>
                <c:pt idx="7039">
                  <c:v>67</c:v>
                </c:pt>
                <c:pt idx="7040">
                  <c:v>67</c:v>
                </c:pt>
                <c:pt idx="7041">
                  <c:v>67</c:v>
                </c:pt>
                <c:pt idx="7042">
                  <c:v>67</c:v>
                </c:pt>
                <c:pt idx="7043">
                  <c:v>67</c:v>
                </c:pt>
                <c:pt idx="7044">
                  <c:v>67</c:v>
                </c:pt>
                <c:pt idx="7045">
                  <c:v>67</c:v>
                </c:pt>
                <c:pt idx="7046">
                  <c:v>67</c:v>
                </c:pt>
                <c:pt idx="7047">
                  <c:v>67</c:v>
                </c:pt>
                <c:pt idx="7048">
                  <c:v>67</c:v>
                </c:pt>
                <c:pt idx="7049">
                  <c:v>67</c:v>
                </c:pt>
                <c:pt idx="7050">
                  <c:v>67</c:v>
                </c:pt>
                <c:pt idx="7051">
                  <c:v>67</c:v>
                </c:pt>
                <c:pt idx="7052">
                  <c:v>67</c:v>
                </c:pt>
                <c:pt idx="7053">
                  <c:v>67</c:v>
                </c:pt>
                <c:pt idx="7054">
                  <c:v>67</c:v>
                </c:pt>
                <c:pt idx="7055">
                  <c:v>67</c:v>
                </c:pt>
                <c:pt idx="7056">
                  <c:v>67</c:v>
                </c:pt>
                <c:pt idx="7057">
                  <c:v>67</c:v>
                </c:pt>
                <c:pt idx="7058">
                  <c:v>67</c:v>
                </c:pt>
                <c:pt idx="7059">
                  <c:v>67</c:v>
                </c:pt>
                <c:pt idx="7060">
                  <c:v>67</c:v>
                </c:pt>
                <c:pt idx="7061">
                  <c:v>67</c:v>
                </c:pt>
                <c:pt idx="7062">
                  <c:v>67</c:v>
                </c:pt>
                <c:pt idx="7063">
                  <c:v>67</c:v>
                </c:pt>
                <c:pt idx="7064">
                  <c:v>67</c:v>
                </c:pt>
                <c:pt idx="7065">
                  <c:v>67</c:v>
                </c:pt>
                <c:pt idx="7066">
                  <c:v>67</c:v>
                </c:pt>
                <c:pt idx="7067">
                  <c:v>67</c:v>
                </c:pt>
                <c:pt idx="7068">
                  <c:v>67</c:v>
                </c:pt>
                <c:pt idx="7069">
                  <c:v>67</c:v>
                </c:pt>
                <c:pt idx="7070">
                  <c:v>67</c:v>
                </c:pt>
                <c:pt idx="7071">
                  <c:v>67</c:v>
                </c:pt>
                <c:pt idx="7072">
                  <c:v>67</c:v>
                </c:pt>
                <c:pt idx="7073">
                  <c:v>67</c:v>
                </c:pt>
                <c:pt idx="7074">
                  <c:v>67</c:v>
                </c:pt>
                <c:pt idx="7075">
                  <c:v>67</c:v>
                </c:pt>
                <c:pt idx="7076">
                  <c:v>67</c:v>
                </c:pt>
                <c:pt idx="7077">
                  <c:v>67</c:v>
                </c:pt>
                <c:pt idx="7078">
                  <c:v>67</c:v>
                </c:pt>
                <c:pt idx="7079">
                  <c:v>67</c:v>
                </c:pt>
                <c:pt idx="7080">
                  <c:v>67</c:v>
                </c:pt>
                <c:pt idx="7081">
                  <c:v>67</c:v>
                </c:pt>
                <c:pt idx="7082">
                  <c:v>67</c:v>
                </c:pt>
                <c:pt idx="7083">
                  <c:v>67</c:v>
                </c:pt>
                <c:pt idx="7084">
                  <c:v>67</c:v>
                </c:pt>
                <c:pt idx="7085">
                  <c:v>67</c:v>
                </c:pt>
                <c:pt idx="7086">
                  <c:v>67</c:v>
                </c:pt>
                <c:pt idx="7087">
                  <c:v>67</c:v>
                </c:pt>
                <c:pt idx="7088">
                  <c:v>67</c:v>
                </c:pt>
                <c:pt idx="7089">
                  <c:v>67</c:v>
                </c:pt>
                <c:pt idx="7090">
                  <c:v>67</c:v>
                </c:pt>
                <c:pt idx="7091">
                  <c:v>67</c:v>
                </c:pt>
                <c:pt idx="7092">
                  <c:v>67</c:v>
                </c:pt>
                <c:pt idx="7093">
                  <c:v>67</c:v>
                </c:pt>
                <c:pt idx="7094">
                  <c:v>67</c:v>
                </c:pt>
                <c:pt idx="7095">
                  <c:v>67</c:v>
                </c:pt>
                <c:pt idx="7096">
                  <c:v>67</c:v>
                </c:pt>
                <c:pt idx="7097">
                  <c:v>67</c:v>
                </c:pt>
                <c:pt idx="7098">
                  <c:v>67</c:v>
                </c:pt>
                <c:pt idx="7099">
                  <c:v>67</c:v>
                </c:pt>
                <c:pt idx="7100">
                  <c:v>67</c:v>
                </c:pt>
                <c:pt idx="7101">
                  <c:v>67</c:v>
                </c:pt>
                <c:pt idx="7102">
                  <c:v>67</c:v>
                </c:pt>
                <c:pt idx="7103">
                  <c:v>67</c:v>
                </c:pt>
                <c:pt idx="7104">
                  <c:v>67</c:v>
                </c:pt>
                <c:pt idx="7105">
                  <c:v>67</c:v>
                </c:pt>
                <c:pt idx="7106">
                  <c:v>67</c:v>
                </c:pt>
                <c:pt idx="7107">
                  <c:v>67</c:v>
                </c:pt>
                <c:pt idx="7108">
                  <c:v>67</c:v>
                </c:pt>
                <c:pt idx="7109">
                  <c:v>67</c:v>
                </c:pt>
                <c:pt idx="7110">
                  <c:v>67</c:v>
                </c:pt>
                <c:pt idx="7111">
                  <c:v>67</c:v>
                </c:pt>
                <c:pt idx="7112">
                  <c:v>67</c:v>
                </c:pt>
                <c:pt idx="7113">
                  <c:v>67</c:v>
                </c:pt>
                <c:pt idx="7114">
                  <c:v>67</c:v>
                </c:pt>
                <c:pt idx="7115">
                  <c:v>67</c:v>
                </c:pt>
                <c:pt idx="7116">
                  <c:v>67</c:v>
                </c:pt>
                <c:pt idx="7117">
                  <c:v>67</c:v>
                </c:pt>
                <c:pt idx="7118">
                  <c:v>67</c:v>
                </c:pt>
                <c:pt idx="7119">
                  <c:v>67</c:v>
                </c:pt>
                <c:pt idx="7120">
                  <c:v>67</c:v>
                </c:pt>
                <c:pt idx="7121">
                  <c:v>67</c:v>
                </c:pt>
                <c:pt idx="7122">
                  <c:v>67</c:v>
                </c:pt>
                <c:pt idx="7123">
                  <c:v>67</c:v>
                </c:pt>
                <c:pt idx="7124">
                  <c:v>67</c:v>
                </c:pt>
                <c:pt idx="7125">
                  <c:v>67</c:v>
                </c:pt>
                <c:pt idx="7126">
                  <c:v>67</c:v>
                </c:pt>
                <c:pt idx="7127">
                  <c:v>67</c:v>
                </c:pt>
                <c:pt idx="7128">
                  <c:v>67</c:v>
                </c:pt>
                <c:pt idx="7129">
                  <c:v>67</c:v>
                </c:pt>
                <c:pt idx="7130">
                  <c:v>67</c:v>
                </c:pt>
                <c:pt idx="7131">
                  <c:v>67</c:v>
                </c:pt>
                <c:pt idx="7132">
                  <c:v>67</c:v>
                </c:pt>
                <c:pt idx="7133">
                  <c:v>67</c:v>
                </c:pt>
                <c:pt idx="7134">
                  <c:v>67</c:v>
                </c:pt>
                <c:pt idx="7135">
                  <c:v>67</c:v>
                </c:pt>
                <c:pt idx="7136">
                  <c:v>67</c:v>
                </c:pt>
                <c:pt idx="7137">
                  <c:v>67</c:v>
                </c:pt>
                <c:pt idx="7138">
                  <c:v>67</c:v>
                </c:pt>
                <c:pt idx="7139">
                  <c:v>67</c:v>
                </c:pt>
                <c:pt idx="7140">
                  <c:v>67</c:v>
                </c:pt>
                <c:pt idx="7141">
                  <c:v>67</c:v>
                </c:pt>
                <c:pt idx="7142">
                  <c:v>67</c:v>
                </c:pt>
                <c:pt idx="7143">
                  <c:v>67</c:v>
                </c:pt>
                <c:pt idx="7144">
                  <c:v>67</c:v>
                </c:pt>
                <c:pt idx="7145">
                  <c:v>67</c:v>
                </c:pt>
                <c:pt idx="7146">
                  <c:v>67</c:v>
                </c:pt>
                <c:pt idx="7147">
                  <c:v>67</c:v>
                </c:pt>
                <c:pt idx="7148">
                  <c:v>67</c:v>
                </c:pt>
                <c:pt idx="7149">
                  <c:v>67</c:v>
                </c:pt>
                <c:pt idx="7150">
                  <c:v>67</c:v>
                </c:pt>
                <c:pt idx="7151">
                  <c:v>67</c:v>
                </c:pt>
                <c:pt idx="7152">
                  <c:v>67</c:v>
                </c:pt>
                <c:pt idx="7153">
                  <c:v>67</c:v>
                </c:pt>
                <c:pt idx="7154">
                  <c:v>67</c:v>
                </c:pt>
                <c:pt idx="7155">
                  <c:v>67</c:v>
                </c:pt>
                <c:pt idx="7156">
                  <c:v>67</c:v>
                </c:pt>
                <c:pt idx="7157">
                  <c:v>67</c:v>
                </c:pt>
                <c:pt idx="7158">
                  <c:v>67</c:v>
                </c:pt>
                <c:pt idx="7159">
                  <c:v>67</c:v>
                </c:pt>
                <c:pt idx="7160">
                  <c:v>67</c:v>
                </c:pt>
                <c:pt idx="7161">
                  <c:v>67</c:v>
                </c:pt>
                <c:pt idx="7162">
                  <c:v>67</c:v>
                </c:pt>
                <c:pt idx="7163">
                  <c:v>67</c:v>
                </c:pt>
                <c:pt idx="7164">
                  <c:v>67</c:v>
                </c:pt>
                <c:pt idx="7165">
                  <c:v>67</c:v>
                </c:pt>
                <c:pt idx="7166">
                  <c:v>67</c:v>
                </c:pt>
                <c:pt idx="7167">
                  <c:v>67</c:v>
                </c:pt>
                <c:pt idx="7168">
                  <c:v>67</c:v>
                </c:pt>
                <c:pt idx="7169">
                  <c:v>67</c:v>
                </c:pt>
                <c:pt idx="7170">
                  <c:v>67</c:v>
                </c:pt>
                <c:pt idx="7171">
                  <c:v>67</c:v>
                </c:pt>
                <c:pt idx="7172">
                  <c:v>67</c:v>
                </c:pt>
                <c:pt idx="7173">
                  <c:v>67</c:v>
                </c:pt>
                <c:pt idx="7174">
                  <c:v>67</c:v>
                </c:pt>
                <c:pt idx="7175">
                  <c:v>67</c:v>
                </c:pt>
                <c:pt idx="7176">
                  <c:v>67</c:v>
                </c:pt>
                <c:pt idx="7177">
                  <c:v>67</c:v>
                </c:pt>
                <c:pt idx="7178">
                  <c:v>67</c:v>
                </c:pt>
                <c:pt idx="7179">
                  <c:v>67</c:v>
                </c:pt>
                <c:pt idx="7180">
                  <c:v>67</c:v>
                </c:pt>
                <c:pt idx="7181">
                  <c:v>67</c:v>
                </c:pt>
                <c:pt idx="7182">
                  <c:v>67</c:v>
                </c:pt>
                <c:pt idx="7183">
                  <c:v>67</c:v>
                </c:pt>
                <c:pt idx="7184">
                  <c:v>67</c:v>
                </c:pt>
                <c:pt idx="7185">
                  <c:v>67</c:v>
                </c:pt>
                <c:pt idx="7186">
                  <c:v>67</c:v>
                </c:pt>
                <c:pt idx="7187">
                  <c:v>67</c:v>
                </c:pt>
                <c:pt idx="7188">
                  <c:v>67</c:v>
                </c:pt>
                <c:pt idx="7189">
                  <c:v>67</c:v>
                </c:pt>
                <c:pt idx="7190">
                  <c:v>67</c:v>
                </c:pt>
                <c:pt idx="7191">
                  <c:v>67</c:v>
                </c:pt>
                <c:pt idx="7192">
                  <c:v>67</c:v>
                </c:pt>
                <c:pt idx="7193">
                  <c:v>67</c:v>
                </c:pt>
                <c:pt idx="7194">
                  <c:v>67</c:v>
                </c:pt>
                <c:pt idx="7195">
                  <c:v>67</c:v>
                </c:pt>
                <c:pt idx="7196">
                  <c:v>67</c:v>
                </c:pt>
                <c:pt idx="7197">
                  <c:v>67</c:v>
                </c:pt>
                <c:pt idx="7198">
                  <c:v>67</c:v>
                </c:pt>
                <c:pt idx="7199">
                  <c:v>67</c:v>
                </c:pt>
                <c:pt idx="7200">
                  <c:v>67</c:v>
                </c:pt>
                <c:pt idx="7201">
                  <c:v>67</c:v>
                </c:pt>
                <c:pt idx="7202">
                  <c:v>67</c:v>
                </c:pt>
                <c:pt idx="7203">
                  <c:v>67</c:v>
                </c:pt>
                <c:pt idx="7204">
                  <c:v>67</c:v>
                </c:pt>
                <c:pt idx="7205">
                  <c:v>67</c:v>
                </c:pt>
                <c:pt idx="7206">
                  <c:v>67</c:v>
                </c:pt>
                <c:pt idx="7207">
                  <c:v>67</c:v>
                </c:pt>
                <c:pt idx="7208">
                  <c:v>67</c:v>
                </c:pt>
                <c:pt idx="7209">
                  <c:v>67</c:v>
                </c:pt>
              </c:numCache>
            </c:numRef>
          </c:val>
          <c:smooth val="0"/>
        </c:ser>
        <c:dLbls>
          <c:showLegendKey val="0"/>
          <c:showVal val="0"/>
          <c:showCatName val="0"/>
          <c:showSerName val="0"/>
          <c:showPercent val="0"/>
          <c:showBubbleSize val="0"/>
        </c:dLbls>
        <c:marker val="1"/>
        <c:smooth val="0"/>
        <c:axId val="99390208"/>
        <c:axId val="99391744"/>
      </c:lineChart>
      <c:dateAx>
        <c:axId val="99390208"/>
        <c:scaling>
          <c:orientation val="minMax"/>
        </c:scaling>
        <c:delete val="0"/>
        <c:axPos val="b"/>
        <c:numFmt formatCode="d\-mmm\-yy" sourceLinked="1"/>
        <c:majorTickMark val="out"/>
        <c:minorTickMark val="none"/>
        <c:tickLblPos val="nextTo"/>
        <c:txPr>
          <a:bodyPr rot="-1800000"/>
          <a:lstStyle/>
          <a:p>
            <a:pPr>
              <a:defRPr/>
            </a:pPr>
            <a:endParaRPr lang="fr-FR"/>
          </a:p>
        </c:txPr>
        <c:crossAx val="99391744"/>
        <c:crosses val="autoZero"/>
        <c:auto val="1"/>
        <c:lblOffset val="100"/>
        <c:baseTimeUnit val="days"/>
      </c:dateAx>
      <c:valAx>
        <c:axId val="99391744"/>
        <c:scaling>
          <c:orientation val="minMax"/>
          <c:max val="68"/>
          <c:min val="58"/>
        </c:scaling>
        <c:delete val="0"/>
        <c:axPos val="l"/>
        <c:majorGridlines/>
        <c:numFmt formatCode="General" sourceLinked="1"/>
        <c:majorTickMark val="out"/>
        <c:minorTickMark val="none"/>
        <c:tickLblPos val="nextTo"/>
        <c:txPr>
          <a:bodyPr/>
          <a:lstStyle/>
          <a:p>
            <a:pPr>
              <a:defRPr sz="1100"/>
            </a:pPr>
            <a:endParaRPr lang="fr-FR"/>
          </a:p>
        </c:txPr>
        <c:crossAx val="99390208"/>
        <c:crosses val="autoZero"/>
        <c:crossBetween val="between"/>
      </c:valAx>
    </c:plotArea>
    <c:legend>
      <c:legendPos val="b"/>
      <c:layout/>
      <c:overlay val="0"/>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lIns="0" tIns="0" rIns="0" bIns="0"/>
          <a:lstStyle/>
          <a:p>
            <a:pPr marL="0" marR="0" indent="0" algn="ctr" defTabSz="914400" fontAlgn="auto" hangingPunct="1">
              <a:lnSpc>
                <a:spcPct val="100000"/>
              </a:lnSpc>
              <a:spcBef>
                <a:spcPts val="0"/>
              </a:spcBef>
              <a:spcAft>
                <a:spcPts val="0"/>
              </a:spcAft>
              <a:tabLst/>
              <a:defRPr lang="fr-FR" sz="1200" b="1" i="0" u="none" strike="noStrike" kern="1200" baseline="0">
                <a:solidFill>
                  <a:schemeClr val="accent6">
                    <a:lumMod val="50000"/>
                  </a:schemeClr>
                </a:solidFill>
                <a:latin typeface="Calibri"/>
              </a:defRPr>
            </a:pPr>
            <a:r>
              <a:rPr lang="fr-FR" sz="1200" b="0" i="0" u="none" strike="noStrike" kern="1200" cap="none" spc="0" baseline="0">
                <a:solidFill>
                  <a:schemeClr val="accent6">
                    <a:lumMod val="50000"/>
                  </a:schemeClr>
                </a:solidFill>
                <a:uFillTx/>
                <a:latin typeface="Calibri"/>
                <a:ea typeface="+mn-ea"/>
                <a:cs typeface="+mn-cs"/>
              </a:rPr>
              <a:t>4a - Agents administratifs des EPST</a:t>
            </a:r>
            <a:br>
              <a:rPr lang="fr-FR" sz="1200" b="0" i="0" u="none" strike="noStrike" kern="1200" cap="none" spc="0" baseline="0">
                <a:solidFill>
                  <a:schemeClr val="accent6">
                    <a:lumMod val="50000"/>
                  </a:schemeClr>
                </a:solidFill>
                <a:uFillTx/>
                <a:latin typeface="Calibri"/>
                <a:ea typeface="+mn-ea"/>
                <a:cs typeface="+mn-cs"/>
              </a:rPr>
            </a:br>
            <a:r>
              <a:rPr lang="fr-FR" sz="1200" b="0" i="0" u="none" strike="noStrike" kern="1200" cap="none" spc="0" baseline="0">
                <a:solidFill>
                  <a:schemeClr val="accent6">
                    <a:lumMod val="50000"/>
                  </a:schemeClr>
                </a:solidFill>
                <a:uFillTx/>
                <a:latin typeface="Calibri"/>
                <a:ea typeface="+mn-ea"/>
                <a:cs typeface="+mn-cs"/>
              </a:rPr>
              <a:t>(1 639)</a:t>
            </a:r>
          </a:p>
        </c:rich>
      </c:tx>
      <c:layout/>
      <c:overlay val="0"/>
      <c:spPr>
        <a:noFill/>
        <a:ln>
          <a:noFill/>
        </a:ln>
      </c:spPr>
    </c:title>
    <c:autoTitleDeleted val="0"/>
    <c:plotArea>
      <c:layout>
        <c:manualLayout>
          <c:xMode val="edge"/>
          <c:yMode val="edge"/>
          <c:x val="0"/>
          <c:y val="0.23999729922585913"/>
          <c:w val="0.98671978751660028"/>
          <c:h val="0.72917210100312391"/>
        </c:manualLayout>
      </c:layout>
      <c:scatterChart>
        <c:scatterStyle val="lineMarker"/>
        <c:varyColors val="0"/>
        <c:ser>
          <c:idx val="0"/>
          <c:order val="0"/>
          <c:tx>
            <c:v>admi_epst</c:v>
          </c:tx>
          <c:spPr>
            <a:ln w="28575">
              <a:solidFill>
                <a:srgbClr val="5F5F5F"/>
              </a:solidFill>
              <a:prstDash val="solid"/>
              <a:round/>
            </a:ln>
          </c:spPr>
          <c:marker>
            <c:symbol val="none"/>
          </c:marker>
          <c:xVal>
            <c:numLit>
              <c:formatCode>General</c:formatCode>
              <c:ptCount val="105"/>
              <c:pt idx="0">
                <c:v>-19</c:v>
              </c:pt>
              <c:pt idx="1">
                <c:v>-18.75</c:v>
              </c:pt>
              <c:pt idx="2">
                <c:v>-18.5</c:v>
              </c:pt>
              <c:pt idx="3">
                <c:v>-18.25</c:v>
              </c:pt>
              <c:pt idx="4">
                <c:v>-18</c:v>
              </c:pt>
              <c:pt idx="5">
                <c:v>-17.75</c:v>
              </c:pt>
              <c:pt idx="6">
                <c:v>-17.5</c:v>
              </c:pt>
              <c:pt idx="7">
                <c:v>-17.25</c:v>
              </c:pt>
              <c:pt idx="8">
                <c:v>-17</c:v>
              </c:pt>
              <c:pt idx="9">
                <c:v>-16.75</c:v>
              </c:pt>
              <c:pt idx="10">
                <c:v>-16.5</c:v>
              </c:pt>
              <c:pt idx="11">
                <c:v>-16.25</c:v>
              </c:pt>
              <c:pt idx="12">
                <c:v>-16</c:v>
              </c:pt>
              <c:pt idx="13">
                <c:v>-15.75</c:v>
              </c:pt>
              <c:pt idx="14">
                <c:v>-15.5</c:v>
              </c:pt>
              <c:pt idx="15">
                <c:v>-15.25</c:v>
              </c:pt>
              <c:pt idx="16">
                <c:v>-15</c:v>
              </c:pt>
              <c:pt idx="17">
                <c:v>-14.75</c:v>
              </c:pt>
              <c:pt idx="18">
                <c:v>-14.5</c:v>
              </c:pt>
              <c:pt idx="19">
                <c:v>-14.25</c:v>
              </c:pt>
              <c:pt idx="20">
                <c:v>-14</c:v>
              </c:pt>
              <c:pt idx="21">
                <c:v>-13.75</c:v>
              </c:pt>
              <c:pt idx="22">
                <c:v>-13.5</c:v>
              </c:pt>
              <c:pt idx="23">
                <c:v>-13.25</c:v>
              </c:pt>
              <c:pt idx="24">
                <c:v>-13</c:v>
              </c:pt>
              <c:pt idx="25">
                <c:v>-12.75</c:v>
              </c:pt>
              <c:pt idx="26">
                <c:v>-12.5</c:v>
              </c:pt>
              <c:pt idx="27">
                <c:v>-12.25</c:v>
              </c:pt>
              <c:pt idx="28">
                <c:v>-12</c:v>
              </c:pt>
              <c:pt idx="29">
                <c:v>-11.75</c:v>
              </c:pt>
              <c:pt idx="30">
                <c:v>-11.5</c:v>
              </c:pt>
              <c:pt idx="31">
                <c:v>-11.25</c:v>
              </c:pt>
              <c:pt idx="32">
                <c:v>-11</c:v>
              </c:pt>
              <c:pt idx="33">
                <c:v>-10.75</c:v>
              </c:pt>
              <c:pt idx="34">
                <c:v>-10.5</c:v>
              </c:pt>
              <c:pt idx="35">
                <c:v>-10.25</c:v>
              </c:pt>
              <c:pt idx="36">
                <c:v>-10</c:v>
              </c:pt>
              <c:pt idx="37">
                <c:v>-9.75</c:v>
              </c:pt>
              <c:pt idx="38">
                <c:v>-9.5</c:v>
              </c:pt>
              <c:pt idx="39">
                <c:v>-9.25</c:v>
              </c:pt>
              <c:pt idx="40">
                <c:v>-9</c:v>
              </c:pt>
              <c:pt idx="41">
                <c:v>-8.75</c:v>
              </c:pt>
              <c:pt idx="42">
                <c:v>-8.5</c:v>
              </c:pt>
              <c:pt idx="43">
                <c:v>-8.25</c:v>
              </c:pt>
              <c:pt idx="44">
                <c:v>-8</c:v>
              </c:pt>
              <c:pt idx="45">
                <c:v>-7.75</c:v>
              </c:pt>
              <c:pt idx="46">
                <c:v>-7.5</c:v>
              </c:pt>
              <c:pt idx="47">
                <c:v>-7.25</c:v>
              </c:pt>
              <c:pt idx="48">
                <c:v>-7</c:v>
              </c:pt>
              <c:pt idx="49">
                <c:v>-6.75</c:v>
              </c:pt>
              <c:pt idx="50">
                <c:v>-6.5</c:v>
              </c:pt>
              <c:pt idx="51">
                <c:v>-6.25</c:v>
              </c:pt>
              <c:pt idx="52">
                <c:v>-6</c:v>
              </c:pt>
              <c:pt idx="53">
                <c:v>-5.75</c:v>
              </c:pt>
              <c:pt idx="54">
                <c:v>-5.5</c:v>
              </c:pt>
              <c:pt idx="55">
                <c:v>-5.25</c:v>
              </c:pt>
              <c:pt idx="56">
                <c:v>-5</c:v>
              </c:pt>
              <c:pt idx="57">
                <c:v>-4.75</c:v>
              </c:pt>
              <c:pt idx="58">
                <c:v>-4.5</c:v>
              </c:pt>
              <c:pt idx="59">
                <c:v>-4.25</c:v>
              </c:pt>
              <c:pt idx="60">
                <c:v>-4</c:v>
              </c:pt>
              <c:pt idx="61">
                <c:v>-3.75</c:v>
              </c:pt>
              <c:pt idx="62">
                <c:v>-3.5</c:v>
              </c:pt>
              <c:pt idx="63">
                <c:v>-3.25</c:v>
              </c:pt>
              <c:pt idx="64">
                <c:v>-3</c:v>
              </c:pt>
              <c:pt idx="65">
                <c:v>-2.75</c:v>
              </c:pt>
              <c:pt idx="66">
                <c:v>-2.5</c:v>
              </c:pt>
              <c:pt idx="67">
                <c:v>-2.25</c:v>
              </c:pt>
              <c:pt idx="68">
                <c:v>-2</c:v>
              </c:pt>
              <c:pt idx="69">
                <c:v>-1.75</c:v>
              </c:pt>
              <c:pt idx="70">
                <c:v>-1.5</c:v>
              </c:pt>
              <c:pt idx="71">
                <c:v>-1.25</c:v>
              </c:pt>
              <c:pt idx="72">
                <c:v>-1</c:v>
              </c:pt>
              <c:pt idx="73">
                <c:v>-0.75000000000000033</c:v>
              </c:pt>
              <c:pt idx="74">
                <c:v>-0.5</c:v>
              </c:pt>
              <c:pt idx="75">
                <c:v>-0.25</c:v>
              </c:pt>
              <c:pt idx="76">
                <c:v>0</c:v>
              </c:pt>
              <c:pt idx="77">
                <c:v>0.25</c:v>
              </c:pt>
              <c:pt idx="78">
                <c:v>0.5</c:v>
              </c:pt>
              <c:pt idx="79">
                <c:v>0.75000000000000033</c:v>
              </c:pt>
              <c:pt idx="80">
                <c:v>1</c:v>
              </c:pt>
              <c:pt idx="81">
                <c:v>1.25</c:v>
              </c:pt>
              <c:pt idx="82">
                <c:v>1.5</c:v>
              </c:pt>
              <c:pt idx="83">
                <c:v>1.75</c:v>
              </c:pt>
              <c:pt idx="84">
                <c:v>2</c:v>
              </c:pt>
              <c:pt idx="85">
                <c:v>2.25</c:v>
              </c:pt>
              <c:pt idx="86">
                <c:v>2.5</c:v>
              </c:pt>
              <c:pt idx="87">
                <c:v>2.75</c:v>
              </c:pt>
              <c:pt idx="88">
                <c:v>3</c:v>
              </c:pt>
              <c:pt idx="89">
                <c:v>3.25</c:v>
              </c:pt>
              <c:pt idx="90">
                <c:v>3.5</c:v>
              </c:pt>
              <c:pt idx="91">
                <c:v>3.75</c:v>
              </c:pt>
              <c:pt idx="92">
                <c:v>4</c:v>
              </c:pt>
              <c:pt idx="93">
                <c:v>4.25</c:v>
              </c:pt>
              <c:pt idx="94">
                <c:v>4.5</c:v>
              </c:pt>
              <c:pt idx="95">
                <c:v>4.75</c:v>
              </c:pt>
              <c:pt idx="96">
                <c:v>5</c:v>
              </c:pt>
              <c:pt idx="97">
                <c:v>5.25</c:v>
              </c:pt>
              <c:pt idx="98">
                <c:v>5.5</c:v>
              </c:pt>
              <c:pt idx="99">
                <c:v>5.75</c:v>
              </c:pt>
              <c:pt idx="100">
                <c:v>6</c:v>
              </c:pt>
              <c:pt idx="101">
                <c:v>6.25</c:v>
              </c:pt>
              <c:pt idx="102">
                <c:v>6.5</c:v>
              </c:pt>
              <c:pt idx="103">
                <c:v>7</c:v>
              </c:pt>
              <c:pt idx="104">
                <c:v>8.25</c:v>
              </c:pt>
            </c:numLit>
          </c:xVal>
          <c:yVal>
            <c:numLit>
              <c:formatCode>General</c:formatCode>
              <c:ptCount val="105"/>
              <c:pt idx="0">
                <c:v>0</c:v>
              </c:pt>
              <c:pt idx="1">
                <c:v>0</c:v>
              </c:pt>
              <c:pt idx="2">
                <c:v>0</c:v>
              </c:pt>
              <c:pt idx="3">
                <c:v>0</c:v>
              </c:pt>
              <c:pt idx="4">
                <c:v>0</c:v>
              </c:pt>
              <c:pt idx="5">
                <c:v>0</c:v>
              </c:pt>
              <c:pt idx="6">
                <c:v>0</c:v>
              </c:pt>
              <c:pt idx="7">
                <c:v>0</c:v>
              </c:pt>
              <c:pt idx="8">
                <c:v>0.1</c:v>
              </c:pt>
              <c:pt idx="9">
                <c:v>0.05</c:v>
              </c:pt>
              <c:pt idx="10">
                <c:v>0.05</c:v>
              </c:pt>
              <c:pt idx="11">
                <c:v>0</c:v>
              </c:pt>
              <c:pt idx="12">
                <c:v>0.05</c:v>
              </c:pt>
              <c:pt idx="13">
                <c:v>0.1</c:v>
              </c:pt>
              <c:pt idx="14">
                <c:v>0.05</c:v>
              </c:pt>
              <c:pt idx="15">
                <c:v>0.05</c:v>
              </c:pt>
              <c:pt idx="16">
                <c:v>0.1</c:v>
              </c:pt>
              <c:pt idx="17">
                <c:v>0</c:v>
              </c:pt>
              <c:pt idx="18">
                <c:v>0.05</c:v>
              </c:pt>
              <c:pt idx="19">
                <c:v>0.05</c:v>
              </c:pt>
              <c:pt idx="20">
                <c:v>0.05</c:v>
              </c:pt>
              <c:pt idx="21">
                <c:v>0</c:v>
              </c:pt>
              <c:pt idx="22">
                <c:v>0.05</c:v>
              </c:pt>
              <c:pt idx="23">
                <c:v>0.05</c:v>
              </c:pt>
              <c:pt idx="24">
                <c:v>0.1</c:v>
              </c:pt>
              <c:pt idx="25">
                <c:v>0.1</c:v>
              </c:pt>
              <c:pt idx="26">
                <c:v>0</c:v>
              </c:pt>
              <c:pt idx="27">
                <c:v>0.05</c:v>
              </c:pt>
              <c:pt idx="28">
                <c:v>0.1</c:v>
              </c:pt>
              <c:pt idx="29">
                <c:v>0.05</c:v>
              </c:pt>
              <c:pt idx="30">
                <c:v>0.29000000000000015</c:v>
              </c:pt>
              <c:pt idx="31">
                <c:v>0</c:v>
              </c:pt>
              <c:pt idx="32">
                <c:v>0.1</c:v>
              </c:pt>
              <c:pt idx="33">
                <c:v>0.05</c:v>
              </c:pt>
              <c:pt idx="34">
                <c:v>0.05</c:v>
              </c:pt>
              <c:pt idx="35">
                <c:v>0</c:v>
              </c:pt>
              <c:pt idx="36">
                <c:v>0.19</c:v>
              </c:pt>
              <c:pt idx="37">
                <c:v>0.05</c:v>
              </c:pt>
              <c:pt idx="38">
                <c:v>0.34</c:v>
              </c:pt>
              <c:pt idx="39">
                <c:v>0.05</c:v>
              </c:pt>
              <c:pt idx="40">
                <c:v>0.29000000000000015</c:v>
              </c:pt>
              <c:pt idx="41">
                <c:v>0</c:v>
              </c:pt>
              <c:pt idx="42">
                <c:v>0.14000000000000001</c:v>
              </c:pt>
              <c:pt idx="43">
                <c:v>0.29000000000000015</c:v>
              </c:pt>
              <c:pt idx="44">
                <c:v>0.43000000000000016</c:v>
              </c:pt>
              <c:pt idx="45">
                <c:v>0.24000000000000007</c:v>
              </c:pt>
              <c:pt idx="46">
                <c:v>0.14000000000000001</c:v>
              </c:pt>
              <c:pt idx="47">
                <c:v>0.34</c:v>
              </c:pt>
              <c:pt idx="48">
                <c:v>5.64</c:v>
              </c:pt>
              <c:pt idx="49">
                <c:v>1.54</c:v>
              </c:pt>
              <c:pt idx="50">
                <c:v>4.53</c:v>
              </c:pt>
              <c:pt idx="51">
                <c:v>1.54</c:v>
              </c:pt>
              <c:pt idx="52">
                <c:v>2.12</c:v>
              </c:pt>
              <c:pt idx="53">
                <c:v>0.92</c:v>
              </c:pt>
              <c:pt idx="54">
                <c:v>1.4</c:v>
              </c:pt>
              <c:pt idx="55">
                <c:v>0.63000000000000034</c:v>
              </c:pt>
              <c:pt idx="56">
                <c:v>7.04</c:v>
              </c:pt>
              <c:pt idx="57">
                <c:v>3.62</c:v>
              </c:pt>
              <c:pt idx="58">
                <c:v>2.8</c:v>
              </c:pt>
              <c:pt idx="59">
                <c:v>1.8800000000000001</c:v>
              </c:pt>
              <c:pt idx="60">
                <c:v>3.23</c:v>
              </c:pt>
              <c:pt idx="61">
                <c:v>3.4699999999999998</c:v>
              </c:pt>
              <c:pt idx="62">
                <c:v>2.8</c:v>
              </c:pt>
              <c:pt idx="63">
                <c:v>1.9800000000000006</c:v>
              </c:pt>
              <c:pt idx="64">
                <c:v>1.78</c:v>
              </c:pt>
              <c:pt idx="65">
                <c:v>2.56</c:v>
              </c:pt>
              <c:pt idx="66">
                <c:v>1.4</c:v>
              </c:pt>
              <c:pt idx="67">
                <c:v>2.4099999999999997</c:v>
              </c:pt>
              <c:pt idx="68">
                <c:v>2.0299999999999998</c:v>
              </c:pt>
              <c:pt idx="69">
                <c:v>2.3099999999999987</c:v>
              </c:pt>
              <c:pt idx="70">
                <c:v>1.54</c:v>
              </c:pt>
              <c:pt idx="71">
                <c:v>2.0699999999999998</c:v>
              </c:pt>
              <c:pt idx="72">
                <c:v>1.6400000000000001</c:v>
              </c:pt>
              <c:pt idx="73">
                <c:v>2.12</c:v>
              </c:pt>
              <c:pt idx="74">
                <c:v>2.0699999999999998</c:v>
              </c:pt>
              <c:pt idx="75">
                <c:v>1.59</c:v>
              </c:pt>
              <c:pt idx="76">
                <c:v>20.25</c:v>
              </c:pt>
              <c:pt idx="77">
                <c:v>0.82000000000000028</c:v>
              </c:pt>
              <c:pt idx="78">
                <c:v>0.92</c:v>
              </c:pt>
              <c:pt idx="79">
                <c:v>0.39000000000000018</c:v>
              </c:pt>
              <c:pt idx="80">
                <c:v>3.52</c:v>
              </c:pt>
              <c:pt idx="81">
                <c:v>0</c:v>
              </c:pt>
              <c:pt idx="82">
                <c:v>0.19</c:v>
              </c:pt>
              <c:pt idx="83">
                <c:v>0</c:v>
              </c:pt>
              <c:pt idx="84">
                <c:v>0.43000000000000016</c:v>
              </c:pt>
              <c:pt idx="85">
                <c:v>0.05</c:v>
              </c:pt>
              <c:pt idx="86">
                <c:v>0.34</c:v>
              </c:pt>
              <c:pt idx="87">
                <c:v>0</c:v>
              </c:pt>
              <c:pt idx="88">
                <c:v>0.19</c:v>
              </c:pt>
              <c:pt idx="89">
                <c:v>0</c:v>
              </c:pt>
              <c:pt idx="90">
                <c:v>0.05</c:v>
              </c:pt>
              <c:pt idx="91">
                <c:v>0</c:v>
              </c:pt>
              <c:pt idx="92">
                <c:v>0.05</c:v>
              </c:pt>
              <c:pt idx="93">
                <c:v>0</c:v>
              </c:pt>
              <c:pt idx="94">
                <c:v>0</c:v>
              </c:pt>
              <c:pt idx="95">
                <c:v>0</c:v>
              </c:pt>
              <c:pt idx="96">
                <c:v>0</c:v>
              </c:pt>
              <c:pt idx="97">
                <c:v>0</c:v>
              </c:pt>
              <c:pt idx="98">
                <c:v>0</c:v>
              </c:pt>
              <c:pt idx="99">
                <c:v>0</c:v>
              </c:pt>
              <c:pt idx="100">
                <c:v>0</c:v>
              </c:pt>
              <c:pt idx="101">
                <c:v>0</c:v>
              </c:pt>
              <c:pt idx="102">
                <c:v>0</c:v>
              </c:pt>
              <c:pt idx="103">
                <c:v>0</c:v>
              </c:pt>
              <c:pt idx="104">
                <c:v>0</c:v>
              </c:pt>
            </c:numLit>
          </c:yVal>
          <c:smooth val="0"/>
        </c:ser>
        <c:dLbls>
          <c:showLegendKey val="0"/>
          <c:showVal val="0"/>
          <c:showCatName val="0"/>
          <c:showSerName val="0"/>
          <c:showPercent val="0"/>
          <c:showBubbleSize val="0"/>
        </c:dLbls>
        <c:axId val="109206528"/>
        <c:axId val="109204608"/>
      </c:scatterChart>
      <c:valAx>
        <c:axId val="109204608"/>
        <c:scaling>
          <c:orientation val="minMax"/>
        </c:scaling>
        <c:delete val="0"/>
        <c:axPos val="l"/>
        <c:majorGridlines>
          <c:spPr>
            <a:ln w="9528">
              <a:solidFill>
                <a:srgbClr val="868686"/>
              </a:solidFill>
              <a:prstDash val="solid"/>
              <a:round/>
            </a:ln>
          </c:spPr>
        </c:majorGridlines>
        <c:title>
          <c:tx>
            <c:rich>
              <a:bodyPr rot="0" vert="horz" lIns="0" tIns="0" rIns="0" bIns="0"/>
              <a:lstStyle/>
              <a:p>
                <a:pPr marL="0" marR="0" indent="0" algn="ctr" defTabSz="914400" fontAlgn="auto" hangingPunct="1">
                  <a:lnSpc>
                    <a:spcPct val="100000"/>
                  </a:lnSpc>
                  <a:spcBef>
                    <a:spcPts val="0"/>
                  </a:spcBef>
                  <a:spcAft>
                    <a:spcPts val="0"/>
                  </a:spcAft>
                  <a:tabLst/>
                  <a:defRPr lang="fr-FR" sz="900" b="0" i="0" u="none" strike="noStrike" kern="1200" baseline="0">
                    <a:solidFill>
                      <a:schemeClr val="accent6">
                        <a:lumMod val="50000"/>
                      </a:schemeClr>
                    </a:solidFill>
                    <a:latin typeface="Calibri"/>
                  </a:defRPr>
                </a:pPr>
                <a:r>
                  <a:rPr lang="fr-FR" sz="900" b="0" i="0" u="none" strike="noStrike" kern="1200" cap="none" spc="0" baseline="0">
                    <a:solidFill>
                      <a:schemeClr val="accent6">
                        <a:lumMod val="50000"/>
                      </a:schemeClr>
                    </a:solidFill>
                    <a:uFillTx/>
                    <a:latin typeface="Calibri"/>
                    <a:ea typeface="+mn-ea"/>
                    <a:cs typeface="+mn-cs"/>
                  </a:rPr>
                  <a:t>Part (en %)</a:t>
                </a:r>
              </a:p>
            </c:rich>
          </c:tx>
          <c:layout>
            <c:manualLayout>
              <c:xMode val="edge"/>
              <c:yMode val="edge"/>
              <c:x val="0.59184424656081391"/>
              <c:y val="0.1725619805806568"/>
            </c:manualLayout>
          </c:layout>
          <c:overlay val="0"/>
          <c:spPr>
            <a:noFill/>
            <a:ln>
              <a:noFill/>
            </a:ln>
          </c:spPr>
        </c:title>
        <c:numFmt formatCode="General" sourceLinked="0"/>
        <c:majorTickMark val="out"/>
        <c:minorTickMark val="none"/>
        <c:tickLblPos val="nextTo"/>
        <c:spPr>
          <a:noFill/>
          <a:ln w="9528">
            <a:solidFill>
              <a:srgbClr val="868686"/>
            </a:solidFill>
            <a:prstDash val="solid"/>
            <a:round/>
          </a:ln>
        </c:spPr>
        <c:txPr>
          <a:bodyPr lIns="0" tIns="0" rIns="0" bIns="0"/>
          <a:lstStyle/>
          <a:p>
            <a:pPr marL="0" marR="0" indent="0" defTabSz="914400" fontAlgn="auto" hangingPunct="1">
              <a:lnSpc>
                <a:spcPct val="100000"/>
              </a:lnSpc>
              <a:spcBef>
                <a:spcPts val="0"/>
              </a:spcBef>
              <a:spcAft>
                <a:spcPts val="0"/>
              </a:spcAft>
              <a:tabLst/>
              <a:defRPr lang="fr-FR" sz="900" b="0" i="0" u="none" strike="noStrike" kern="1200" baseline="0">
                <a:solidFill>
                  <a:srgbClr val="000000"/>
                </a:solidFill>
                <a:latin typeface="Calibri"/>
              </a:defRPr>
            </a:pPr>
            <a:endParaRPr lang="fr-FR"/>
          </a:p>
        </c:txPr>
        <c:crossAx val="109206528"/>
        <c:crosses val="autoZero"/>
        <c:crossBetween val="midCat"/>
      </c:valAx>
      <c:valAx>
        <c:axId val="109206528"/>
        <c:scaling>
          <c:orientation val="minMax"/>
          <c:max val="5"/>
          <c:min val="-10"/>
        </c:scaling>
        <c:delete val="0"/>
        <c:axPos val="b"/>
        <c:numFmt formatCode="General" sourceLinked="0"/>
        <c:majorTickMark val="out"/>
        <c:minorTickMark val="none"/>
        <c:tickLblPos val="nextTo"/>
        <c:spPr>
          <a:noFill/>
          <a:ln w="9528">
            <a:solidFill>
              <a:srgbClr val="868686"/>
            </a:solidFill>
            <a:prstDash val="solid"/>
            <a:round/>
          </a:ln>
        </c:spPr>
        <c:txPr>
          <a:bodyPr lIns="0" tIns="0" rIns="0" bIns="0"/>
          <a:lstStyle/>
          <a:p>
            <a:pPr marL="0" marR="0" indent="0" defTabSz="914400" fontAlgn="auto" hangingPunct="1">
              <a:lnSpc>
                <a:spcPct val="100000"/>
              </a:lnSpc>
              <a:spcBef>
                <a:spcPts val="0"/>
              </a:spcBef>
              <a:spcAft>
                <a:spcPts val="0"/>
              </a:spcAft>
              <a:tabLst/>
              <a:defRPr lang="fr-FR" sz="900" b="0" i="0" u="none" strike="noStrike" kern="1200" baseline="0">
                <a:solidFill>
                  <a:srgbClr val="000000"/>
                </a:solidFill>
                <a:latin typeface="Calibri"/>
              </a:defRPr>
            </a:pPr>
            <a:endParaRPr lang="fr-FR"/>
          </a:p>
        </c:txPr>
        <c:crossAx val="109204608"/>
        <c:crosses val="autoZero"/>
        <c:crossBetween val="midCat"/>
        <c:majorUnit val="1"/>
      </c:valAx>
      <c:spPr>
        <a:solidFill>
          <a:srgbClr val="FFFFFF"/>
        </a:solidFill>
        <a:ln>
          <a:noFill/>
        </a:ln>
      </c:spPr>
    </c:plotArea>
    <c:plotVisOnly val="1"/>
    <c:dispBlanksAs val="gap"/>
    <c:showDLblsOverMax val="0"/>
  </c:chart>
  <c:spPr>
    <a:solidFill>
      <a:srgbClr val="FFFFFF"/>
    </a:solidFill>
    <a:ln w="9528">
      <a:noFill/>
      <a:prstDash val="solid"/>
      <a:round/>
    </a:ln>
  </c:spPr>
  <c:txPr>
    <a:bodyPr lIns="0" tIns="0" rIns="0" bIns="0"/>
    <a:lstStyle/>
    <a:p>
      <a:pPr marL="0" marR="0" indent="0" defTabSz="914400" fontAlgn="auto" hangingPunct="1">
        <a:lnSpc>
          <a:spcPct val="100000"/>
        </a:lnSpc>
        <a:spcBef>
          <a:spcPts val="0"/>
        </a:spcBef>
        <a:spcAft>
          <a:spcPts val="0"/>
        </a:spcAft>
        <a:tabLst/>
        <a:defRPr lang="fr-FR" sz="1000" b="0" i="0" u="none" strike="noStrike" kern="1200" baseline="0">
          <a:solidFill>
            <a:srgbClr val="000000"/>
          </a:solidFill>
          <a:latin typeface="Calibri"/>
        </a:defRPr>
      </a:pPr>
      <a:endParaRPr lang="fr-FR"/>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ctr">
              <a:defRPr/>
            </a:pPr>
            <a:r>
              <a:rPr lang="fr-FR"/>
              <a:t>4b - Chercheurs des EPST</a:t>
            </a:r>
            <a:br>
              <a:rPr lang="fr-FR"/>
            </a:br>
            <a:r>
              <a:rPr lang="fr-FR"/>
              <a:t>(1 132)</a:t>
            </a:r>
          </a:p>
        </c:rich>
      </c:tx>
      <c:layout>
        <c:manualLayout>
          <c:xMode val="edge"/>
          <c:yMode val="edge"/>
          <c:x val="0.31564375683691176"/>
          <c:y val="3.6696525764948126E-2"/>
        </c:manualLayout>
      </c:layout>
      <c:overlay val="0"/>
      <c:spPr>
        <a:noFill/>
        <a:ln>
          <a:noFill/>
        </a:ln>
      </c:spPr>
    </c:title>
    <c:autoTitleDeleted val="0"/>
    <c:plotArea>
      <c:layout>
        <c:manualLayout>
          <c:xMode val="edge"/>
          <c:yMode val="edge"/>
          <c:x val="0"/>
          <c:y val="0.23999729922585913"/>
          <c:w val="0.98926949055885505"/>
          <c:h val="0.72917210100312391"/>
        </c:manualLayout>
      </c:layout>
      <c:scatterChart>
        <c:scatterStyle val="lineMarker"/>
        <c:varyColors val="0"/>
        <c:ser>
          <c:idx val="0"/>
          <c:order val="0"/>
          <c:tx>
            <c:v>prof_epst</c:v>
          </c:tx>
          <c:spPr>
            <a:ln w="28575">
              <a:solidFill>
                <a:srgbClr val="5F5F5F"/>
              </a:solidFill>
              <a:prstDash val="solid"/>
              <a:round/>
            </a:ln>
          </c:spPr>
          <c:marker>
            <c:symbol val="none"/>
          </c:marker>
          <c:xVal>
            <c:numLit>
              <c:formatCode>General</c:formatCode>
              <c:ptCount val="105"/>
              <c:pt idx="0">
                <c:v>-19</c:v>
              </c:pt>
              <c:pt idx="1">
                <c:v>-18.75</c:v>
              </c:pt>
              <c:pt idx="2">
                <c:v>-18.5</c:v>
              </c:pt>
              <c:pt idx="3">
                <c:v>-18.25</c:v>
              </c:pt>
              <c:pt idx="4">
                <c:v>-18</c:v>
              </c:pt>
              <c:pt idx="5">
                <c:v>-17.75</c:v>
              </c:pt>
              <c:pt idx="6">
                <c:v>-17.5</c:v>
              </c:pt>
              <c:pt idx="7">
                <c:v>-17.25</c:v>
              </c:pt>
              <c:pt idx="8">
                <c:v>-17</c:v>
              </c:pt>
              <c:pt idx="9">
                <c:v>-16.75</c:v>
              </c:pt>
              <c:pt idx="10">
                <c:v>-16.5</c:v>
              </c:pt>
              <c:pt idx="11">
                <c:v>-16.25</c:v>
              </c:pt>
              <c:pt idx="12">
                <c:v>-16</c:v>
              </c:pt>
              <c:pt idx="13">
                <c:v>-15.75</c:v>
              </c:pt>
              <c:pt idx="14">
                <c:v>-15.5</c:v>
              </c:pt>
              <c:pt idx="15">
                <c:v>-15.25</c:v>
              </c:pt>
              <c:pt idx="16">
                <c:v>-15</c:v>
              </c:pt>
              <c:pt idx="17">
                <c:v>-14.75</c:v>
              </c:pt>
              <c:pt idx="18">
                <c:v>-14.5</c:v>
              </c:pt>
              <c:pt idx="19">
                <c:v>-14.25</c:v>
              </c:pt>
              <c:pt idx="20">
                <c:v>-14</c:v>
              </c:pt>
              <c:pt idx="21">
                <c:v>-13.75</c:v>
              </c:pt>
              <c:pt idx="22">
                <c:v>-13.5</c:v>
              </c:pt>
              <c:pt idx="23">
                <c:v>-13.25</c:v>
              </c:pt>
              <c:pt idx="24">
                <c:v>-13</c:v>
              </c:pt>
              <c:pt idx="25">
                <c:v>-12.75</c:v>
              </c:pt>
              <c:pt idx="26">
                <c:v>-12.5</c:v>
              </c:pt>
              <c:pt idx="27">
                <c:v>-12.25</c:v>
              </c:pt>
              <c:pt idx="28">
                <c:v>-12</c:v>
              </c:pt>
              <c:pt idx="29">
                <c:v>-11.75</c:v>
              </c:pt>
              <c:pt idx="30">
                <c:v>-11.5</c:v>
              </c:pt>
              <c:pt idx="31">
                <c:v>-11.25</c:v>
              </c:pt>
              <c:pt idx="32">
                <c:v>-11</c:v>
              </c:pt>
              <c:pt idx="33">
                <c:v>-10.75</c:v>
              </c:pt>
              <c:pt idx="34">
                <c:v>-10.5</c:v>
              </c:pt>
              <c:pt idx="35">
                <c:v>-10.25</c:v>
              </c:pt>
              <c:pt idx="36">
                <c:v>-10</c:v>
              </c:pt>
              <c:pt idx="37">
                <c:v>-9.75</c:v>
              </c:pt>
              <c:pt idx="38">
                <c:v>-9.5</c:v>
              </c:pt>
              <c:pt idx="39">
                <c:v>-9.25</c:v>
              </c:pt>
              <c:pt idx="40">
                <c:v>-9</c:v>
              </c:pt>
              <c:pt idx="41">
                <c:v>-8.75</c:v>
              </c:pt>
              <c:pt idx="42">
                <c:v>-8.5</c:v>
              </c:pt>
              <c:pt idx="43">
                <c:v>-8.25</c:v>
              </c:pt>
              <c:pt idx="44">
                <c:v>-8</c:v>
              </c:pt>
              <c:pt idx="45">
                <c:v>-7.75</c:v>
              </c:pt>
              <c:pt idx="46">
                <c:v>-7.5</c:v>
              </c:pt>
              <c:pt idx="47">
                <c:v>-7.25</c:v>
              </c:pt>
              <c:pt idx="48">
                <c:v>-7</c:v>
              </c:pt>
              <c:pt idx="49">
                <c:v>-6.75</c:v>
              </c:pt>
              <c:pt idx="50">
                <c:v>-6.5</c:v>
              </c:pt>
              <c:pt idx="51">
                <c:v>-6.25</c:v>
              </c:pt>
              <c:pt idx="52">
                <c:v>-6</c:v>
              </c:pt>
              <c:pt idx="53">
                <c:v>-5.75</c:v>
              </c:pt>
              <c:pt idx="54">
                <c:v>-5.5</c:v>
              </c:pt>
              <c:pt idx="55">
                <c:v>-5.25</c:v>
              </c:pt>
              <c:pt idx="56">
                <c:v>-5</c:v>
              </c:pt>
              <c:pt idx="57">
                <c:v>-4.75</c:v>
              </c:pt>
              <c:pt idx="58">
                <c:v>-4.5</c:v>
              </c:pt>
              <c:pt idx="59">
                <c:v>-4.25</c:v>
              </c:pt>
              <c:pt idx="60">
                <c:v>-4</c:v>
              </c:pt>
              <c:pt idx="61">
                <c:v>-3.75</c:v>
              </c:pt>
              <c:pt idx="62">
                <c:v>-3.5</c:v>
              </c:pt>
              <c:pt idx="63">
                <c:v>-3.25</c:v>
              </c:pt>
              <c:pt idx="64">
                <c:v>-3</c:v>
              </c:pt>
              <c:pt idx="65">
                <c:v>-2.75</c:v>
              </c:pt>
              <c:pt idx="66">
                <c:v>-2.5</c:v>
              </c:pt>
              <c:pt idx="67">
                <c:v>-2.25</c:v>
              </c:pt>
              <c:pt idx="68">
                <c:v>-2</c:v>
              </c:pt>
              <c:pt idx="69">
                <c:v>-1.75</c:v>
              </c:pt>
              <c:pt idx="70">
                <c:v>-1.5</c:v>
              </c:pt>
              <c:pt idx="71">
                <c:v>-1.25</c:v>
              </c:pt>
              <c:pt idx="72">
                <c:v>-1</c:v>
              </c:pt>
              <c:pt idx="73">
                <c:v>-0.75000000000000033</c:v>
              </c:pt>
              <c:pt idx="74">
                <c:v>-0.5</c:v>
              </c:pt>
              <c:pt idx="75">
                <c:v>-0.25</c:v>
              </c:pt>
              <c:pt idx="76">
                <c:v>0</c:v>
              </c:pt>
              <c:pt idx="77">
                <c:v>0.25</c:v>
              </c:pt>
              <c:pt idx="78">
                <c:v>0.5</c:v>
              </c:pt>
              <c:pt idx="79">
                <c:v>0.75000000000000033</c:v>
              </c:pt>
              <c:pt idx="80">
                <c:v>1</c:v>
              </c:pt>
              <c:pt idx="81">
                <c:v>1.25</c:v>
              </c:pt>
              <c:pt idx="82">
                <c:v>1.5</c:v>
              </c:pt>
              <c:pt idx="83">
                <c:v>1.75</c:v>
              </c:pt>
              <c:pt idx="84">
                <c:v>2</c:v>
              </c:pt>
              <c:pt idx="85">
                <c:v>2.25</c:v>
              </c:pt>
              <c:pt idx="86">
                <c:v>2.5</c:v>
              </c:pt>
              <c:pt idx="87">
                <c:v>2.75</c:v>
              </c:pt>
              <c:pt idx="88">
                <c:v>3</c:v>
              </c:pt>
              <c:pt idx="89">
                <c:v>3.25</c:v>
              </c:pt>
              <c:pt idx="90">
                <c:v>3.5</c:v>
              </c:pt>
              <c:pt idx="91">
                <c:v>3.75</c:v>
              </c:pt>
              <c:pt idx="92">
                <c:v>4</c:v>
              </c:pt>
              <c:pt idx="93">
                <c:v>4.25</c:v>
              </c:pt>
              <c:pt idx="94">
                <c:v>4.5</c:v>
              </c:pt>
              <c:pt idx="95">
                <c:v>4.75</c:v>
              </c:pt>
              <c:pt idx="96">
                <c:v>5</c:v>
              </c:pt>
              <c:pt idx="97">
                <c:v>5.25</c:v>
              </c:pt>
              <c:pt idx="98">
                <c:v>5.5</c:v>
              </c:pt>
              <c:pt idx="99">
                <c:v>5.75</c:v>
              </c:pt>
              <c:pt idx="100">
                <c:v>6</c:v>
              </c:pt>
              <c:pt idx="101">
                <c:v>6.25</c:v>
              </c:pt>
              <c:pt idx="102">
                <c:v>6.5</c:v>
              </c:pt>
              <c:pt idx="103">
                <c:v>7</c:v>
              </c:pt>
              <c:pt idx="104">
                <c:v>8.25</c:v>
              </c:pt>
            </c:numLit>
          </c:xVal>
          <c:yVal>
            <c:numLit>
              <c:formatCode>General</c:formatCode>
              <c:ptCount val="105"/>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8.0000000000000043E-2</c:v>
              </c:pt>
              <c:pt idx="16">
                <c:v>0</c:v>
              </c:pt>
              <c:pt idx="17">
                <c:v>0</c:v>
              </c:pt>
              <c:pt idx="18">
                <c:v>0</c:v>
              </c:pt>
              <c:pt idx="19">
                <c:v>0</c:v>
              </c:pt>
              <c:pt idx="20">
                <c:v>0</c:v>
              </c:pt>
              <c:pt idx="21">
                <c:v>0</c:v>
              </c:pt>
              <c:pt idx="22">
                <c:v>8.0000000000000043E-2</c:v>
              </c:pt>
              <c:pt idx="23">
                <c:v>0</c:v>
              </c:pt>
              <c:pt idx="24">
                <c:v>0</c:v>
              </c:pt>
              <c:pt idx="25">
                <c:v>0</c:v>
              </c:pt>
              <c:pt idx="26">
                <c:v>0</c:v>
              </c:pt>
              <c:pt idx="27">
                <c:v>0</c:v>
              </c:pt>
              <c:pt idx="28">
                <c:v>0</c:v>
              </c:pt>
              <c:pt idx="29">
                <c:v>0</c:v>
              </c:pt>
              <c:pt idx="30">
                <c:v>0</c:v>
              </c:pt>
              <c:pt idx="31">
                <c:v>8.0000000000000043E-2</c:v>
              </c:pt>
              <c:pt idx="32">
                <c:v>0</c:v>
              </c:pt>
              <c:pt idx="33">
                <c:v>0</c:v>
              </c:pt>
              <c:pt idx="34">
                <c:v>0</c:v>
              </c:pt>
              <c:pt idx="35">
                <c:v>8.0000000000000043E-2</c:v>
              </c:pt>
              <c:pt idx="36">
                <c:v>0</c:v>
              </c:pt>
              <c:pt idx="37">
                <c:v>0</c:v>
              </c:pt>
              <c:pt idx="38">
                <c:v>0</c:v>
              </c:pt>
              <c:pt idx="39">
                <c:v>0</c:v>
              </c:pt>
              <c:pt idx="40">
                <c:v>8.0000000000000043E-2</c:v>
              </c:pt>
              <c:pt idx="41">
                <c:v>8.0000000000000043E-2</c:v>
              </c:pt>
              <c:pt idx="42">
                <c:v>0</c:v>
              </c:pt>
              <c:pt idx="43">
                <c:v>0</c:v>
              </c:pt>
              <c:pt idx="44">
                <c:v>0</c:v>
              </c:pt>
              <c:pt idx="45">
                <c:v>0</c:v>
              </c:pt>
              <c:pt idx="46">
                <c:v>0.15000000000000008</c:v>
              </c:pt>
              <c:pt idx="47">
                <c:v>0.15000000000000008</c:v>
              </c:pt>
              <c:pt idx="48">
                <c:v>0</c:v>
              </c:pt>
              <c:pt idx="49">
                <c:v>0</c:v>
              </c:pt>
              <c:pt idx="50">
                <c:v>8.0000000000000043E-2</c:v>
              </c:pt>
              <c:pt idx="51">
                <c:v>8.0000000000000043E-2</c:v>
              </c:pt>
              <c:pt idx="52">
                <c:v>0.62000000000000033</c:v>
              </c:pt>
              <c:pt idx="53">
                <c:v>0.31000000000000016</c:v>
              </c:pt>
              <c:pt idx="54">
                <c:v>0.31000000000000016</c:v>
              </c:pt>
              <c:pt idx="55">
                <c:v>0</c:v>
              </c:pt>
              <c:pt idx="56">
                <c:v>1.77</c:v>
              </c:pt>
              <c:pt idx="57">
                <c:v>1.23</c:v>
              </c:pt>
              <c:pt idx="58">
                <c:v>1.31</c:v>
              </c:pt>
              <c:pt idx="59">
                <c:v>0.92</c:v>
              </c:pt>
              <c:pt idx="60">
                <c:v>1.08</c:v>
              </c:pt>
              <c:pt idx="61">
                <c:v>1.08</c:v>
              </c:pt>
              <c:pt idx="62">
                <c:v>0.77000000000000035</c:v>
              </c:pt>
              <c:pt idx="63">
                <c:v>1.08</c:v>
              </c:pt>
              <c:pt idx="64">
                <c:v>0.62000000000000033</c:v>
              </c:pt>
              <c:pt idx="65">
                <c:v>1.77</c:v>
              </c:pt>
              <c:pt idx="66">
                <c:v>1</c:v>
              </c:pt>
              <c:pt idx="67">
                <c:v>1.3800000000000001</c:v>
              </c:pt>
              <c:pt idx="68">
                <c:v>1.77</c:v>
              </c:pt>
              <c:pt idx="69">
                <c:v>1.6900000000000006</c:v>
              </c:pt>
              <c:pt idx="70">
                <c:v>1.3800000000000001</c:v>
              </c:pt>
              <c:pt idx="71">
                <c:v>1.3800000000000001</c:v>
              </c:pt>
              <c:pt idx="72">
                <c:v>1.54</c:v>
              </c:pt>
              <c:pt idx="73">
                <c:v>1.23</c:v>
              </c:pt>
              <c:pt idx="74">
                <c:v>1.6900000000000006</c:v>
              </c:pt>
              <c:pt idx="75">
                <c:v>1.46</c:v>
              </c:pt>
              <c:pt idx="76">
                <c:v>42.849999999999994</c:v>
              </c:pt>
              <c:pt idx="77">
                <c:v>2.08</c:v>
              </c:pt>
              <c:pt idx="78">
                <c:v>3.15</c:v>
              </c:pt>
              <c:pt idx="79">
                <c:v>2.3099999999999987</c:v>
              </c:pt>
              <c:pt idx="80">
                <c:v>13.15</c:v>
              </c:pt>
              <c:pt idx="81">
                <c:v>0.69000000000000028</c:v>
              </c:pt>
              <c:pt idx="82">
                <c:v>1.08</c:v>
              </c:pt>
              <c:pt idx="83">
                <c:v>0.54</c:v>
              </c:pt>
              <c:pt idx="84">
                <c:v>2.3099999999999987</c:v>
              </c:pt>
              <c:pt idx="85">
                <c:v>0.23</c:v>
              </c:pt>
              <c:pt idx="86">
                <c:v>1.46</c:v>
              </c:pt>
              <c:pt idx="87">
                <c:v>0.31000000000000016</c:v>
              </c:pt>
              <c:pt idx="88">
                <c:v>0.69000000000000028</c:v>
              </c:pt>
              <c:pt idx="89">
                <c:v>0.15000000000000008</c:v>
              </c:pt>
              <c:pt idx="90">
                <c:v>0.23</c:v>
              </c:pt>
              <c:pt idx="91">
                <c:v>0</c:v>
              </c:pt>
              <c:pt idx="92">
                <c:v>0</c:v>
              </c:pt>
              <c:pt idx="93">
                <c:v>0</c:v>
              </c:pt>
              <c:pt idx="94">
                <c:v>0</c:v>
              </c:pt>
              <c:pt idx="95">
                <c:v>8.0000000000000043E-2</c:v>
              </c:pt>
              <c:pt idx="96">
                <c:v>0.23</c:v>
              </c:pt>
              <c:pt idx="97">
                <c:v>8.0000000000000043E-2</c:v>
              </c:pt>
              <c:pt idx="98">
                <c:v>0</c:v>
              </c:pt>
              <c:pt idx="99">
                <c:v>0</c:v>
              </c:pt>
              <c:pt idx="100">
                <c:v>8.0000000000000043E-2</c:v>
              </c:pt>
              <c:pt idx="101">
                <c:v>0</c:v>
              </c:pt>
              <c:pt idx="102">
                <c:v>0</c:v>
              </c:pt>
              <c:pt idx="103">
                <c:v>0</c:v>
              </c:pt>
              <c:pt idx="104">
                <c:v>0</c:v>
              </c:pt>
            </c:numLit>
          </c:yVal>
          <c:smooth val="0"/>
        </c:ser>
        <c:dLbls>
          <c:showLegendKey val="0"/>
          <c:showVal val="0"/>
          <c:showCatName val="0"/>
          <c:showSerName val="0"/>
          <c:showPercent val="0"/>
          <c:showBubbleSize val="0"/>
        </c:dLbls>
        <c:axId val="109122688"/>
        <c:axId val="109235200"/>
      </c:scatterChart>
      <c:valAx>
        <c:axId val="109235200"/>
        <c:scaling>
          <c:orientation val="minMax"/>
        </c:scaling>
        <c:delete val="0"/>
        <c:axPos val="l"/>
        <c:majorGridlines>
          <c:spPr>
            <a:ln w="9528">
              <a:solidFill>
                <a:srgbClr val="868686"/>
              </a:solidFill>
              <a:prstDash val="solid"/>
              <a:round/>
            </a:ln>
          </c:spPr>
        </c:majorGridlines>
        <c:title>
          <c:tx>
            <c:rich>
              <a:bodyPr rot="0" vert="horz"/>
              <a:lstStyle/>
              <a:p>
                <a:pPr algn="ctr">
                  <a:defRPr/>
                </a:pPr>
                <a:r>
                  <a:rPr lang="fr-FR"/>
                  <a:t>Part (en %)</a:t>
                </a:r>
              </a:p>
            </c:rich>
          </c:tx>
          <c:layout>
            <c:manualLayout>
              <c:xMode val="edge"/>
              <c:yMode val="edge"/>
              <c:x val="0.55023947059168754"/>
              <c:y val="0.191057911689543"/>
            </c:manualLayout>
          </c:layout>
          <c:overlay val="0"/>
          <c:spPr>
            <a:noFill/>
            <a:ln>
              <a:noFill/>
            </a:ln>
          </c:spPr>
        </c:title>
        <c:numFmt formatCode="General" sourceLinked="0"/>
        <c:majorTickMark val="out"/>
        <c:minorTickMark val="none"/>
        <c:tickLblPos val="nextTo"/>
        <c:spPr>
          <a:noFill/>
          <a:ln w="9528">
            <a:solidFill>
              <a:srgbClr val="868686"/>
            </a:solidFill>
            <a:prstDash val="solid"/>
            <a:round/>
          </a:ln>
        </c:spPr>
        <c:crossAx val="109122688"/>
        <c:crosses val="autoZero"/>
        <c:crossBetween val="midCat"/>
      </c:valAx>
      <c:valAx>
        <c:axId val="109122688"/>
        <c:scaling>
          <c:orientation val="minMax"/>
          <c:max val="5"/>
          <c:min val="-6"/>
        </c:scaling>
        <c:delete val="0"/>
        <c:axPos val="b"/>
        <c:numFmt formatCode="General" sourceLinked="0"/>
        <c:majorTickMark val="out"/>
        <c:minorTickMark val="none"/>
        <c:tickLblPos val="nextTo"/>
        <c:spPr>
          <a:noFill/>
          <a:ln w="9528">
            <a:solidFill>
              <a:srgbClr val="868686"/>
            </a:solidFill>
            <a:prstDash val="solid"/>
            <a:round/>
          </a:ln>
        </c:spPr>
        <c:crossAx val="109235200"/>
        <c:crosses val="autoZero"/>
        <c:crossBetween val="midCat"/>
        <c:majorUnit val="1"/>
      </c:valAx>
      <c:spPr>
        <a:solidFill>
          <a:srgbClr val="FFFFFF"/>
        </a:solidFill>
        <a:ln>
          <a:noFill/>
        </a:ln>
      </c:spPr>
    </c:plotArea>
    <c:plotVisOnly val="1"/>
    <c:dispBlanksAs val="gap"/>
    <c:showDLblsOverMax val="0"/>
  </c:chart>
  <c:spPr>
    <a:solidFill>
      <a:srgbClr val="FFFFFF"/>
    </a:solidFill>
    <a:ln w="9528">
      <a:noFill/>
      <a:prstDash val="solid"/>
      <a:round/>
    </a:ln>
  </c:spPr>
  <c:txPr>
    <a:bodyPr lIns="0" tIns="0" rIns="0" bIns="0"/>
    <a:lstStyle/>
    <a:p>
      <a:pPr marL="0" marR="0" indent="0" defTabSz="914400" fontAlgn="auto" hangingPunct="1">
        <a:lnSpc>
          <a:spcPct val="100000"/>
        </a:lnSpc>
        <a:spcBef>
          <a:spcPts val="0"/>
        </a:spcBef>
        <a:spcAft>
          <a:spcPts val="0"/>
        </a:spcAft>
        <a:tabLst/>
        <a:defRPr lang="fr-FR" sz="1000" b="0" i="0" u="none" strike="noStrike" kern="1200" baseline="0">
          <a:solidFill>
            <a:schemeClr val="accent6">
              <a:lumMod val="50000"/>
            </a:schemeClr>
          </a:solidFill>
          <a:latin typeface="Calibri"/>
        </a:defRPr>
      </a:pPr>
      <a:endParaRPr lang="fr-FR"/>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lIns="0" tIns="0" rIns="0" bIns="0"/>
          <a:lstStyle/>
          <a:p>
            <a:pPr marL="0" marR="0" indent="0" algn="ctr" defTabSz="914400" fontAlgn="auto" hangingPunct="1">
              <a:lnSpc>
                <a:spcPct val="100000"/>
              </a:lnSpc>
              <a:spcBef>
                <a:spcPts val="0"/>
              </a:spcBef>
              <a:spcAft>
                <a:spcPts val="0"/>
              </a:spcAft>
              <a:tabLst/>
              <a:defRPr lang="fr-FR" sz="1200" b="1" i="0" u="none" strike="noStrike" kern="1200" baseline="0">
                <a:solidFill>
                  <a:schemeClr val="accent6">
                    <a:lumMod val="50000"/>
                  </a:schemeClr>
                </a:solidFill>
                <a:latin typeface="Calibri" panose="020F0502020204030204" pitchFamily="34" charset="0"/>
              </a:defRPr>
            </a:pPr>
            <a:r>
              <a:rPr lang="fr-FR" sz="1200" b="0" i="0" u="none" strike="noStrike" kern="1200" cap="none" spc="0" baseline="0">
                <a:solidFill>
                  <a:schemeClr val="accent6">
                    <a:lumMod val="50000"/>
                  </a:schemeClr>
                </a:solidFill>
                <a:uFillTx/>
                <a:latin typeface="Calibri" panose="020F0502020204030204" pitchFamily="34" charset="0"/>
                <a:ea typeface="+mn-ea"/>
                <a:cs typeface="+mn-cs"/>
              </a:rPr>
              <a:t>4c - Agents administratifs des universités</a:t>
            </a:r>
            <a:br>
              <a:rPr lang="fr-FR" sz="1200" b="0" i="0" u="none" strike="noStrike" kern="1200" cap="none" spc="0" baseline="0">
                <a:solidFill>
                  <a:schemeClr val="accent6">
                    <a:lumMod val="50000"/>
                  </a:schemeClr>
                </a:solidFill>
                <a:uFillTx/>
                <a:latin typeface="Calibri" panose="020F0502020204030204" pitchFamily="34" charset="0"/>
                <a:ea typeface="+mn-ea"/>
                <a:cs typeface="+mn-cs"/>
              </a:rPr>
            </a:br>
            <a:r>
              <a:rPr lang="fr-FR" sz="1200" b="0" i="0" u="none" strike="noStrike" kern="1200" cap="none" spc="0" baseline="0">
                <a:solidFill>
                  <a:schemeClr val="accent6">
                    <a:lumMod val="50000"/>
                  </a:schemeClr>
                </a:solidFill>
                <a:uFillTx/>
                <a:latin typeface="Calibri" panose="020F0502020204030204" pitchFamily="34" charset="0"/>
                <a:ea typeface="+mn-ea"/>
                <a:cs typeface="+mn-cs"/>
              </a:rPr>
              <a:t>(10 933)</a:t>
            </a:r>
          </a:p>
        </c:rich>
      </c:tx>
      <c:layout>
        <c:manualLayout>
          <c:xMode val="edge"/>
          <c:yMode val="edge"/>
          <c:x val="0.19501343188381803"/>
          <c:y val="5.7349038880661118E-2"/>
        </c:manualLayout>
      </c:layout>
      <c:overlay val="0"/>
      <c:spPr>
        <a:noFill/>
        <a:ln>
          <a:noFill/>
        </a:ln>
      </c:spPr>
    </c:title>
    <c:autoTitleDeleted val="0"/>
    <c:plotArea>
      <c:layout>
        <c:manualLayout>
          <c:xMode val="edge"/>
          <c:yMode val="edge"/>
          <c:x val="0"/>
          <c:y val="0.25161367616357766"/>
          <c:w val="0.99990099348537165"/>
          <c:h val="0.71619946826815051"/>
        </c:manualLayout>
      </c:layout>
      <c:scatterChart>
        <c:scatterStyle val="lineMarker"/>
        <c:varyColors val="0"/>
        <c:ser>
          <c:idx val="0"/>
          <c:order val="0"/>
          <c:tx>
            <c:v>admi_univ</c:v>
          </c:tx>
          <c:spPr>
            <a:ln w="28575">
              <a:solidFill>
                <a:srgbClr val="5F5F5F"/>
              </a:solidFill>
              <a:prstDash val="solid"/>
              <a:round/>
            </a:ln>
          </c:spPr>
          <c:marker>
            <c:symbol val="none"/>
          </c:marker>
          <c:xVal>
            <c:numLit>
              <c:formatCode>General</c:formatCode>
              <c:ptCount val="105"/>
              <c:pt idx="0">
                <c:v>-19</c:v>
              </c:pt>
              <c:pt idx="1">
                <c:v>-18.75</c:v>
              </c:pt>
              <c:pt idx="2">
                <c:v>-18.5</c:v>
              </c:pt>
              <c:pt idx="3">
                <c:v>-18.25</c:v>
              </c:pt>
              <c:pt idx="4">
                <c:v>-18</c:v>
              </c:pt>
              <c:pt idx="5">
                <c:v>-17.75</c:v>
              </c:pt>
              <c:pt idx="6">
                <c:v>-17.5</c:v>
              </c:pt>
              <c:pt idx="7">
                <c:v>-17.25</c:v>
              </c:pt>
              <c:pt idx="8">
                <c:v>-17</c:v>
              </c:pt>
              <c:pt idx="9">
                <c:v>-16.75</c:v>
              </c:pt>
              <c:pt idx="10">
                <c:v>-16.5</c:v>
              </c:pt>
              <c:pt idx="11">
                <c:v>-16.25</c:v>
              </c:pt>
              <c:pt idx="12">
                <c:v>-16</c:v>
              </c:pt>
              <c:pt idx="13">
                <c:v>-15.75</c:v>
              </c:pt>
              <c:pt idx="14">
                <c:v>-15.5</c:v>
              </c:pt>
              <c:pt idx="15">
                <c:v>-15.25</c:v>
              </c:pt>
              <c:pt idx="16">
                <c:v>-15</c:v>
              </c:pt>
              <c:pt idx="17">
                <c:v>-14.75</c:v>
              </c:pt>
              <c:pt idx="18">
                <c:v>-14.5</c:v>
              </c:pt>
              <c:pt idx="19">
                <c:v>-14.25</c:v>
              </c:pt>
              <c:pt idx="20">
                <c:v>-14</c:v>
              </c:pt>
              <c:pt idx="21">
                <c:v>-13.75</c:v>
              </c:pt>
              <c:pt idx="22">
                <c:v>-13.5</c:v>
              </c:pt>
              <c:pt idx="23">
                <c:v>-13.25</c:v>
              </c:pt>
              <c:pt idx="24">
                <c:v>-13</c:v>
              </c:pt>
              <c:pt idx="25">
                <c:v>-12.75</c:v>
              </c:pt>
              <c:pt idx="26">
                <c:v>-12.5</c:v>
              </c:pt>
              <c:pt idx="27">
                <c:v>-12.25</c:v>
              </c:pt>
              <c:pt idx="28">
                <c:v>-12</c:v>
              </c:pt>
              <c:pt idx="29">
                <c:v>-11.75</c:v>
              </c:pt>
              <c:pt idx="30">
                <c:v>-11.5</c:v>
              </c:pt>
              <c:pt idx="31">
                <c:v>-11.25</c:v>
              </c:pt>
              <c:pt idx="32">
                <c:v>-11</c:v>
              </c:pt>
              <c:pt idx="33">
                <c:v>-10.75</c:v>
              </c:pt>
              <c:pt idx="34">
                <c:v>-10.5</c:v>
              </c:pt>
              <c:pt idx="35">
                <c:v>-10.25</c:v>
              </c:pt>
              <c:pt idx="36">
                <c:v>-10</c:v>
              </c:pt>
              <c:pt idx="37">
                <c:v>-9.75</c:v>
              </c:pt>
              <c:pt idx="38">
                <c:v>-9.5</c:v>
              </c:pt>
              <c:pt idx="39">
                <c:v>-9.25</c:v>
              </c:pt>
              <c:pt idx="40">
                <c:v>-9</c:v>
              </c:pt>
              <c:pt idx="41">
                <c:v>-8.75</c:v>
              </c:pt>
              <c:pt idx="42">
                <c:v>-8.5</c:v>
              </c:pt>
              <c:pt idx="43">
                <c:v>-8.25</c:v>
              </c:pt>
              <c:pt idx="44">
                <c:v>-8</c:v>
              </c:pt>
              <c:pt idx="45">
                <c:v>-7.75</c:v>
              </c:pt>
              <c:pt idx="46">
                <c:v>-7.5</c:v>
              </c:pt>
              <c:pt idx="47">
                <c:v>-7.25</c:v>
              </c:pt>
              <c:pt idx="48">
                <c:v>-7</c:v>
              </c:pt>
              <c:pt idx="49">
                <c:v>-6.75</c:v>
              </c:pt>
              <c:pt idx="50">
                <c:v>-6.5</c:v>
              </c:pt>
              <c:pt idx="51">
                <c:v>-6.25</c:v>
              </c:pt>
              <c:pt idx="52">
                <c:v>-6</c:v>
              </c:pt>
              <c:pt idx="53">
                <c:v>-5.75</c:v>
              </c:pt>
              <c:pt idx="54">
                <c:v>-5.5</c:v>
              </c:pt>
              <c:pt idx="55">
                <c:v>-5.25</c:v>
              </c:pt>
              <c:pt idx="56">
                <c:v>-5</c:v>
              </c:pt>
              <c:pt idx="57">
                <c:v>-4.75</c:v>
              </c:pt>
              <c:pt idx="58">
                <c:v>-4.5</c:v>
              </c:pt>
              <c:pt idx="59">
                <c:v>-4.25</c:v>
              </c:pt>
              <c:pt idx="60">
                <c:v>-4</c:v>
              </c:pt>
              <c:pt idx="61">
                <c:v>-3.75</c:v>
              </c:pt>
              <c:pt idx="62">
                <c:v>-3.5</c:v>
              </c:pt>
              <c:pt idx="63">
                <c:v>-3.25</c:v>
              </c:pt>
              <c:pt idx="64">
                <c:v>-3</c:v>
              </c:pt>
              <c:pt idx="65">
                <c:v>-2.75</c:v>
              </c:pt>
              <c:pt idx="66">
                <c:v>-2.5</c:v>
              </c:pt>
              <c:pt idx="67">
                <c:v>-2.25</c:v>
              </c:pt>
              <c:pt idx="68">
                <c:v>-2</c:v>
              </c:pt>
              <c:pt idx="69">
                <c:v>-1.75</c:v>
              </c:pt>
              <c:pt idx="70">
                <c:v>-1.5</c:v>
              </c:pt>
              <c:pt idx="71">
                <c:v>-1.25</c:v>
              </c:pt>
              <c:pt idx="72">
                <c:v>-1</c:v>
              </c:pt>
              <c:pt idx="73">
                <c:v>-0.75000000000000033</c:v>
              </c:pt>
              <c:pt idx="74">
                <c:v>-0.5</c:v>
              </c:pt>
              <c:pt idx="75">
                <c:v>-0.25</c:v>
              </c:pt>
              <c:pt idx="76">
                <c:v>0</c:v>
              </c:pt>
              <c:pt idx="77">
                <c:v>0.25</c:v>
              </c:pt>
              <c:pt idx="78">
                <c:v>0.5</c:v>
              </c:pt>
              <c:pt idx="79">
                <c:v>0.75000000000000033</c:v>
              </c:pt>
              <c:pt idx="80">
                <c:v>1</c:v>
              </c:pt>
              <c:pt idx="81">
                <c:v>1.25</c:v>
              </c:pt>
              <c:pt idx="82">
                <c:v>1.5</c:v>
              </c:pt>
              <c:pt idx="83">
                <c:v>1.75</c:v>
              </c:pt>
              <c:pt idx="84">
                <c:v>2</c:v>
              </c:pt>
              <c:pt idx="85">
                <c:v>2.25</c:v>
              </c:pt>
              <c:pt idx="86">
                <c:v>2.5</c:v>
              </c:pt>
              <c:pt idx="87">
                <c:v>2.75</c:v>
              </c:pt>
              <c:pt idx="88">
                <c:v>3</c:v>
              </c:pt>
              <c:pt idx="89">
                <c:v>3.25</c:v>
              </c:pt>
              <c:pt idx="90">
                <c:v>3.5</c:v>
              </c:pt>
              <c:pt idx="91">
                <c:v>3.75</c:v>
              </c:pt>
              <c:pt idx="92">
                <c:v>4</c:v>
              </c:pt>
              <c:pt idx="93">
                <c:v>4.25</c:v>
              </c:pt>
              <c:pt idx="94">
                <c:v>4.5</c:v>
              </c:pt>
              <c:pt idx="95">
                <c:v>4.75</c:v>
              </c:pt>
              <c:pt idx="96">
                <c:v>5</c:v>
              </c:pt>
              <c:pt idx="97">
                <c:v>5.25</c:v>
              </c:pt>
              <c:pt idx="98">
                <c:v>5.5</c:v>
              </c:pt>
              <c:pt idx="99">
                <c:v>5.75</c:v>
              </c:pt>
              <c:pt idx="100">
                <c:v>6</c:v>
              </c:pt>
              <c:pt idx="101">
                <c:v>6.25</c:v>
              </c:pt>
              <c:pt idx="102">
                <c:v>6.5</c:v>
              </c:pt>
              <c:pt idx="103">
                <c:v>7</c:v>
              </c:pt>
              <c:pt idx="104">
                <c:v>8.25</c:v>
              </c:pt>
            </c:numLit>
          </c:xVal>
          <c:yVal>
            <c:numLit>
              <c:formatCode>General</c:formatCode>
              <c:ptCount val="105"/>
              <c:pt idx="0">
                <c:v>1.0000000000000005E-2</c:v>
              </c:pt>
              <c:pt idx="1">
                <c:v>1.0000000000000005E-2</c:v>
              </c:pt>
              <c:pt idx="2">
                <c:v>0</c:v>
              </c:pt>
              <c:pt idx="3">
                <c:v>1.0000000000000005E-2</c:v>
              </c:pt>
              <c:pt idx="4">
                <c:v>2.0000000000000011E-2</c:v>
              </c:pt>
              <c:pt idx="5">
                <c:v>0</c:v>
              </c:pt>
              <c:pt idx="6">
                <c:v>3.0000000000000002E-2</c:v>
              </c:pt>
              <c:pt idx="7">
                <c:v>3.0000000000000002E-2</c:v>
              </c:pt>
              <c:pt idx="8">
                <c:v>2.0000000000000011E-2</c:v>
              </c:pt>
              <c:pt idx="9">
                <c:v>3.0000000000000002E-2</c:v>
              </c:pt>
              <c:pt idx="10">
                <c:v>7.0000000000000021E-2</c:v>
              </c:pt>
              <c:pt idx="11">
                <c:v>4.0000000000000022E-2</c:v>
              </c:pt>
              <c:pt idx="12">
                <c:v>4.0000000000000022E-2</c:v>
              </c:pt>
              <c:pt idx="13">
                <c:v>4.0000000000000022E-2</c:v>
              </c:pt>
              <c:pt idx="14">
                <c:v>0.05</c:v>
              </c:pt>
              <c:pt idx="15">
                <c:v>6.0000000000000026E-2</c:v>
              </c:pt>
              <c:pt idx="16">
                <c:v>0.05</c:v>
              </c:pt>
              <c:pt idx="17">
                <c:v>8.0000000000000043E-2</c:v>
              </c:pt>
              <c:pt idx="18">
                <c:v>9.0000000000000024E-2</c:v>
              </c:pt>
              <c:pt idx="19">
                <c:v>0.11</c:v>
              </c:pt>
              <c:pt idx="20">
                <c:v>9.0000000000000024E-2</c:v>
              </c:pt>
              <c:pt idx="21">
                <c:v>3.0000000000000002E-2</c:v>
              </c:pt>
              <c:pt idx="22">
                <c:v>0.12000000000000002</c:v>
              </c:pt>
              <c:pt idx="23">
                <c:v>7.0000000000000021E-2</c:v>
              </c:pt>
              <c:pt idx="24">
                <c:v>6.0000000000000026E-2</c:v>
              </c:pt>
              <c:pt idx="25">
                <c:v>0.05</c:v>
              </c:pt>
              <c:pt idx="26">
                <c:v>0.1</c:v>
              </c:pt>
              <c:pt idx="27">
                <c:v>9.0000000000000024E-2</c:v>
              </c:pt>
              <c:pt idx="28">
                <c:v>0.14000000000000001</c:v>
              </c:pt>
              <c:pt idx="29">
                <c:v>9.0000000000000024E-2</c:v>
              </c:pt>
              <c:pt idx="30">
                <c:v>0.1</c:v>
              </c:pt>
              <c:pt idx="31">
                <c:v>0.12000000000000002</c:v>
              </c:pt>
              <c:pt idx="32">
                <c:v>0.18000000000000008</c:v>
              </c:pt>
              <c:pt idx="33">
                <c:v>0.12000000000000002</c:v>
              </c:pt>
              <c:pt idx="34">
                <c:v>0.16</c:v>
              </c:pt>
              <c:pt idx="35">
                <c:v>0.12000000000000002</c:v>
              </c:pt>
              <c:pt idx="36">
                <c:v>0.16</c:v>
              </c:pt>
              <c:pt idx="37">
                <c:v>0.13</c:v>
              </c:pt>
              <c:pt idx="38">
                <c:v>0.22</c:v>
              </c:pt>
              <c:pt idx="39">
                <c:v>0.13</c:v>
              </c:pt>
              <c:pt idx="40">
                <c:v>0.26</c:v>
              </c:pt>
              <c:pt idx="41">
                <c:v>0.2</c:v>
              </c:pt>
              <c:pt idx="42">
                <c:v>0.23</c:v>
              </c:pt>
              <c:pt idx="43">
                <c:v>0.2</c:v>
              </c:pt>
              <c:pt idx="44">
                <c:v>0.38000000000000017</c:v>
              </c:pt>
              <c:pt idx="45">
                <c:v>0.18000000000000008</c:v>
              </c:pt>
              <c:pt idx="46">
                <c:v>0.42000000000000015</c:v>
              </c:pt>
              <c:pt idx="47">
                <c:v>0.25</c:v>
              </c:pt>
              <c:pt idx="48">
                <c:v>5.9300000000000024</c:v>
              </c:pt>
              <c:pt idx="49">
                <c:v>2.29</c:v>
              </c:pt>
              <c:pt idx="50">
                <c:v>5.99</c:v>
              </c:pt>
              <c:pt idx="51">
                <c:v>2.27</c:v>
              </c:pt>
              <c:pt idx="52">
                <c:v>2.84</c:v>
              </c:pt>
              <c:pt idx="53">
                <c:v>1.72</c:v>
              </c:pt>
              <c:pt idx="54">
                <c:v>1.58</c:v>
              </c:pt>
              <c:pt idx="55">
                <c:v>1.35</c:v>
              </c:pt>
              <c:pt idx="56">
                <c:v>11.239999999999998</c:v>
              </c:pt>
              <c:pt idx="57">
                <c:v>5.07</c:v>
              </c:pt>
              <c:pt idx="58">
                <c:v>4.21</c:v>
              </c:pt>
              <c:pt idx="59">
                <c:v>2.65</c:v>
              </c:pt>
              <c:pt idx="60">
                <c:v>3.15</c:v>
              </c:pt>
              <c:pt idx="61">
                <c:v>3.3499999999999988</c:v>
              </c:pt>
              <c:pt idx="62">
                <c:v>1.7</c:v>
              </c:pt>
              <c:pt idx="63">
                <c:v>2.2999999999999998</c:v>
              </c:pt>
              <c:pt idx="64">
                <c:v>1.6400000000000001</c:v>
              </c:pt>
              <c:pt idx="65">
                <c:v>2.29</c:v>
              </c:pt>
              <c:pt idx="66">
                <c:v>1.75</c:v>
              </c:pt>
              <c:pt idx="67">
                <c:v>2.08</c:v>
              </c:pt>
              <c:pt idx="68">
                <c:v>1.1800000000000006</c:v>
              </c:pt>
              <c:pt idx="69">
                <c:v>1.9600000000000006</c:v>
              </c:pt>
              <c:pt idx="70">
                <c:v>1.58</c:v>
              </c:pt>
              <c:pt idx="71">
                <c:v>1.6500000000000001</c:v>
              </c:pt>
              <c:pt idx="72">
                <c:v>1.3</c:v>
              </c:pt>
              <c:pt idx="73">
                <c:v>1.26</c:v>
              </c:pt>
              <c:pt idx="74">
                <c:v>1.51</c:v>
              </c:pt>
              <c:pt idx="75">
                <c:v>1.25</c:v>
              </c:pt>
              <c:pt idx="76">
                <c:v>9.5300000000000011</c:v>
              </c:pt>
              <c:pt idx="77">
                <c:v>0.97000000000000031</c:v>
              </c:pt>
              <c:pt idx="78">
                <c:v>1.27</c:v>
              </c:pt>
              <c:pt idx="79">
                <c:v>0.66000000000000036</c:v>
              </c:pt>
              <c:pt idx="80">
                <c:v>1.43</c:v>
              </c:pt>
              <c:pt idx="81">
                <c:v>0.30000000000000016</c:v>
              </c:pt>
              <c:pt idx="82">
                <c:v>0.39000000000000018</c:v>
              </c:pt>
              <c:pt idx="83">
                <c:v>0.24000000000000007</c:v>
              </c:pt>
              <c:pt idx="84">
                <c:v>0.5</c:v>
              </c:pt>
              <c:pt idx="85">
                <c:v>0.12000000000000002</c:v>
              </c:pt>
              <c:pt idx="86">
                <c:v>1.9500000000000006</c:v>
              </c:pt>
              <c:pt idx="87">
                <c:v>2.0000000000000011E-2</c:v>
              </c:pt>
              <c:pt idx="88">
                <c:v>4.0000000000000022E-2</c:v>
              </c:pt>
              <c:pt idx="89">
                <c:v>0.05</c:v>
              </c:pt>
              <c:pt idx="90">
                <c:v>0.23</c:v>
              </c:pt>
              <c:pt idx="91">
                <c:v>1.0000000000000005E-2</c:v>
              </c:pt>
              <c:pt idx="92">
                <c:v>0</c:v>
              </c:pt>
              <c:pt idx="93">
                <c:v>0</c:v>
              </c:pt>
              <c:pt idx="94">
                <c:v>1.0000000000000005E-2</c:v>
              </c:pt>
              <c:pt idx="95">
                <c:v>1.0000000000000005E-2</c:v>
              </c:pt>
              <c:pt idx="96">
                <c:v>1.0000000000000005E-2</c:v>
              </c:pt>
              <c:pt idx="97">
                <c:v>0</c:v>
              </c:pt>
              <c:pt idx="98">
                <c:v>0</c:v>
              </c:pt>
              <c:pt idx="99">
                <c:v>0</c:v>
              </c:pt>
              <c:pt idx="100">
                <c:v>0</c:v>
              </c:pt>
              <c:pt idx="101">
                <c:v>0</c:v>
              </c:pt>
              <c:pt idx="102">
                <c:v>0</c:v>
              </c:pt>
              <c:pt idx="103">
                <c:v>0</c:v>
              </c:pt>
              <c:pt idx="104">
                <c:v>0</c:v>
              </c:pt>
            </c:numLit>
          </c:yVal>
          <c:smooth val="0"/>
        </c:ser>
        <c:dLbls>
          <c:showLegendKey val="0"/>
          <c:showVal val="0"/>
          <c:showCatName val="0"/>
          <c:showSerName val="0"/>
          <c:showPercent val="0"/>
          <c:showBubbleSize val="0"/>
        </c:dLbls>
        <c:axId val="109165184"/>
        <c:axId val="109163264"/>
      </c:scatterChart>
      <c:valAx>
        <c:axId val="109163264"/>
        <c:scaling>
          <c:orientation val="minMax"/>
        </c:scaling>
        <c:delete val="0"/>
        <c:axPos val="l"/>
        <c:majorGridlines>
          <c:spPr>
            <a:ln w="9528">
              <a:solidFill>
                <a:srgbClr val="868686"/>
              </a:solidFill>
              <a:prstDash val="solid"/>
              <a:round/>
            </a:ln>
          </c:spPr>
        </c:majorGridlines>
        <c:title>
          <c:tx>
            <c:rich>
              <a:bodyPr rot="0" vert="horz" lIns="0" tIns="0" rIns="0" bIns="0"/>
              <a:lstStyle/>
              <a:p>
                <a:pPr marL="0" marR="0" indent="0" algn="ctr" defTabSz="914400" fontAlgn="auto" hangingPunct="1">
                  <a:lnSpc>
                    <a:spcPct val="100000"/>
                  </a:lnSpc>
                  <a:spcBef>
                    <a:spcPts val="0"/>
                  </a:spcBef>
                  <a:spcAft>
                    <a:spcPts val="0"/>
                  </a:spcAft>
                  <a:tabLst/>
                  <a:defRPr lang="fr-FR" sz="1000" b="0" i="0" u="none" strike="noStrike" kern="1200" baseline="0">
                    <a:solidFill>
                      <a:schemeClr val="accent6">
                        <a:lumMod val="50000"/>
                      </a:schemeClr>
                    </a:solidFill>
                    <a:latin typeface="Calibri"/>
                  </a:defRPr>
                </a:pPr>
                <a:r>
                  <a:rPr lang="fr-FR" sz="1000" b="0" i="0" u="none" strike="noStrike" kern="1200" cap="none" spc="0" baseline="0">
                    <a:solidFill>
                      <a:schemeClr val="accent6">
                        <a:lumMod val="50000"/>
                      </a:schemeClr>
                    </a:solidFill>
                    <a:uFillTx/>
                    <a:latin typeface="Calibri"/>
                    <a:ea typeface="+mn-ea"/>
                    <a:cs typeface="+mn-cs"/>
                  </a:rPr>
                  <a:t>Part (en %)</a:t>
                </a:r>
              </a:p>
            </c:rich>
          </c:tx>
          <c:layout>
            <c:manualLayout>
              <c:xMode val="edge"/>
              <c:yMode val="edge"/>
              <c:x val="0.66931254076518232"/>
              <c:y val="0.18295858048498237"/>
            </c:manualLayout>
          </c:layout>
          <c:overlay val="0"/>
          <c:spPr>
            <a:noFill/>
            <a:ln>
              <a:noFill/>
            </a:ln>
          </c:spPr>
        </c:title>
        <c:numFmt formatCode="General" sourceLinked="0"/>
        <c:majorTickMark val="out"/>
        <c:minorTickMark val="none"/>
        <c:tickLblPos val="nextTo"/>
        <c:spPr>
          <a:noFill/>
          <a:ln w="9528">
            <a:solidFill>
              <a:srgbClr val="868686"/>
            </a:solidFill>
            <a:prstDash val="solid"/>
            <a:round/>
          </a:ln>
        </c:spPr>
        <c:txPr>
          <a:bodyPr lIns="0" tIns="0" rIns="0" bIns="0"/>
          <a:lstStyle/>
          <a:p>
            <a:pPr marL="0" marR="0" indent="0" defTabSz="914400" fontAlgn="auto" hangingPunct="1">
              <a:lnSpc>
                <a:spcPct val="100000"/>
              </a:lnSpc>
              <a:spcBef>
                <a:spcPts val="0"/>
              </a:spcBef>
              <a:spcAft>
                <a:spcPts val="0"/>
              </a:spcAft>
              <a:tabLst/>
              <a:defRPr lang="fr-FR" sz="900" b="0" i="0" u="none" strike="noStrike" kern="1200" baseline="0">
                <a:solidFill>
                  <a:srgbClr val="000000"/>
                </a:solidFill>
                <a:latin typeface="Calibri"/>
              </a:defRPr>
            </a:pPr>
            <a:endParaRPr lang="fr-FR"/>
          </a:p>
        </c:txPr>
        <c:crossAx val="109165184"/>
        <c:crosses val="autoZero"/>
        <c:crossBetween val="midCat"/>
      </c:valAx>
      <c:valAx>
        <c:axId val="109165184"/>
        <c:scaling>
          <c:orientation val="minMax"/>
          <c:max val="5"/>
          <c:min val="-10"/>
        </c:scaling>
        <c:delete val="0"/>
        <c:axPos val="b"/>
        <c:numFmt formatCode="General" sourceLinked="0"/>
        <c:majorTickMark val="out"/>
        <c:minorTickMark val="none"/>
        <c:tickLblPos val="nextTo"/>
        <c:spPr>
          <a:noFill/>
          <a:ln w="9528">
            <a:solidFill>
              <a:srgbClr val="868686"/>
            </a:solidFill>
            <a:prstDash val="solid"/>
            <a:round/>
          </a:ln>
        </c:spPr>
        <c:txPr>
          <a:bodyPr lIns="0" tIns="0" rIns="0" bIns="0"/>
          <a:lstStyle/>
          <a:p>
            <a:pPr marL="0" marR="0" indent="0" defTabSz="914400" fontAlgn="auto" hangingPunct="1">
              <a:lnSpc>
                <a:spcPct val="100000"/>
              </a:lnSpc>
              <a:spcBef>
                <a:spcPts val="0"/>
              </a:spcBef>
              <a:spcAft>
                <a:spcPts val="0"/>
              </a:spcAft>
              <a:tabLst/>
              <a:defRPr lang="fr-FR" sz="900" b="0" i="0" u="none" strike="noStrike" kern="1200" baseline="0">
                <a:solidFill>
                  <a:srgbClr val="000000"/>
                </a:solidFill>
                <a:latin typeface="Calibri"/>
              </a:defRPr>
            </a:pPr>
            <a:endParaRPr lang="fr-FR"/>
          </a:p>
        </c:txPr>
        <c:crossAx val="109163264"/>
        <c:crosses val="autoZero"/>
        <c:crossBetween val="midCat"/>
        <c:majorUnit val="1"/>
      </c:valAx>
      <c:spPr>
        <a:solidFill>
          <a:srgbClr val="FFFFFF"/>
        </a:solidFill>
        <a:ln>
          <a:noFill/>
        </a:ln>
      </c:spPr>
    </c:plotArea>
    <c:plotVisOnly val="1"/>
    <c:dispBlanksAs val="gap"/>
    <c:showDLblsOverMax val="0"/>
  </c:chart>
  <c:spPr>
    <a:solidFill>
      <a:srgbClr val="FFFFFF"/>
    </a:solidFill>
    <a:ln w="9528">
      <a:noFill/>
      <a:prstDash val="solid"/>
      <a:round/>
    </a:ln>
  </c:spPr>
  <c:txPr>
    <a:bodyPr lIns="0" tIns="0" rIns="0" bIns="0"/>
    <a:lstStyle/>
    <a:p>
      <a:pPr marL="0" marR="0" indent="0" defTabSz="914400" fontAlgn="auto" hangingPunct="1">
        <a:lnSpc>
          <a:spcPct val="100000"/>
        </a:lnSpc>
        <a:spcBef>
          <a:spcPts val="0"/>
        </a:spcBef>
        <a:spcAft>
          <a:spcPts val="0"/>
        </a:spcAft>
        <a:tabLst/>
        <a:defRPr lang="fr-FR" sz="1000" b="0" i="0" u="none" strike="noStrike" kern="1200" baseline="0">
          <a:solidFill>
            <a:srgbClr val="000000"/>
          </a:solidFill>
          <a:latin typeface="Calibri"/>
        </a:defRPr>
      </a:pPr>
      <a:endParaRPr lang="fr-FR"/>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lIns="0" tIns="0" rIns="0" bIns="0"/>
          <a:lstStyle/>
          <a:p>
            <a:pPr marL="0" marR="0" indent="0" algn="ctr" defTabSz="914400" fontAlgn="auto" hangingPunct="1">
              <a:lnSpc>
                <a:spcPct val="100000"/>
              </a:lnSpc>
              <a:spcBef>
                <a:spcPts val="0"/>
              </a:spcBef>
              <a:spcAft>
                <a:spcPts val="0"/>
              </a:spcAft>
              <a:tabLst/>
              <a:defRPr lang="fr-FR" sz="1200" b="1" i="0" u="none" strike="noStrike" kern="1200" baseline="0">
                <a:solidFill>
                  <a:schemeClr val="accent6">
                    <a:lumMod val="50000"/>
                  </a:schemeClr>
                </a:solidFill>
                <a:latin typeface="Calibri"/>
              </a:defRPr>
            </a:pPr>
            <a:r>
              <a:rPr lang="fr-FR" sz="1200" b="0" i="0" u="none" strike="noStrike" kern="1200" cap="none" spc="0" baseline="0">
                <a:solidFill>
                  <a:schemeClr val="accent6">
                    <a:lumMod val="50000"/>
                  </a:schemeClr>
                </a:solidFill>
                <a:uFillTx/>
                <a:latin typeface="Calibri"/>
                <a:ea typeface="+mn-ea"/>
                <a:cs typeface="+mn-cs"/>
              </a:rPr>
              <a:t>4d -  Enseignants chercheurs des universités</a:t>
            </a:r>
            <a:br>
              <a:rPr lang="fr-FR" sz="1200" b="0" i="0" u="none" strike="noStrike" kern="1200" cap="none" spc="0" baseline="0">
                <a:solidFill>
                  <a:schemeClr val="accent6">
                    <a:lumMod val="50000"/>
                  </a:schemeClr>
                </a:solidFill>
                <a:uFillTx/>
                <a:latin typeface="Calibri"/>
                <a:ea typeface="+mn-ea"/>
                <a:cs typeface="+mn-cs"/>
              </a:rPr>
            </a:br>
            <a:r>
              <a:rPr lang="fr-FR" sz="1200" b="0" i="0" u="none" strike="noStrike" kern="1200" cap="none" spc="0" baseline="0">
                <a:solidFill>
                  <a:schemeClr val="accent6">
                    <a:lumMod val="50000"/>
                  </a:schemeClr>
                </a:solidFill>
                <a:uFillTx/>
                <a:latin typeface="Calibri"/>
                <a:ea typeface="+mn-ea"/>
                <a:cs typeface="+mn-cs"/>
              </a:rPr>
              <a:t>(3827)</a:t>
            </a:r>
          </a:p>
        </c:rich>
      </c:tx>
      <c:layout>
        <c:manualLayout>
          <c:xMode val="edge"/>
          <c:yMode val="edge"/>
          <c:x val="0.16714310004198074"/>
          <c:y val="3.3343947503165189E-2"/>
        </c:manualLayout>
      </c:layout>
      <c:overlay val="0"/>
      <c:spPr>
        <a:noFill/>
        <a:ln>
          <a:noFill/>
        </a:ln>
      </c:spPr>
    </c:title>
    <c:autoTitleDeleted val="0"/>
    <c:plotArea>
      <c:layout>
        <c:manualLayout>
          <c:xMode val="edge"/>
          <c:yMode val="edge"/>
          <c:x val="0"/>
          <c:y val="0.25164804092144577"/>
          <c:w val="0.99798191669763825"/>
          <c:h val="0.71605091744638394"/>
        </c:manualLayout>
      </c:layout>
      <c:scatterChart>
        <c:scatterStyle val="lineMarker"/>
        <c:varyColors val="0"/>
        <c:ser>
          <c:idx val="0"/>
          <c:order val="0"/>
          <c:tx>
            <c:v>prof_univ</c:v>
          </c:tx>
          <c:spPr>
            <a:ln w="28575">
              <a:solidFill>
                <a:srgbClr val="5F5F5F"/>
              </a:solidFill>
              <a:prstDash val="solid"/>
              <a:round/>
            </a:ln>
          </c:spPr>
          <c:marker>
            <c:symbol val="none"/>
          </c:marker>
          <c:xVal>
            <c:numLit>
              <c:formatCode>General</c:formatCode>
              <c:ptCount val="105"/>
              <c:pt idx="0">
                <c:v>-19</c:v>
              </c:pt>
              <c:pt idx="1">
                <c:v>-18.75</c:v>
              </c:pt>
              <c:pt idx="2">
                <c:v>-18.5</c:v>
              </c:pt>
              <c:pt idx="3">
                <c:v>-18.25</c:v>
              </c:pt>
              <c:pt idx="4">
                <c:v>-18</c:v>
              </c:pt>
              <c:pt idx="5">
                <c:v>-17.75</c:v>
              </c:pt>
              <c:pt idx="6">
                <c:v>-17.5</c:v>
              </c:pt>
              <c:pt idx="7">
                <c:v>-17.25</c:v>
              </c:pt>
              <c:pt idx="8">
                <c:v>-17</c:v>
              </c:pt>
              <c:pt idx="9">
                <c:v>-16.75</c:v>
              </c:pt>
              <c:pt idx="10">
                <c:v>-16.5</c:v>
              </c:pt>
              <c:pt idx="11">
                <c:v>-16.25</c:v>
              </c:pt>
              <c:pt idx="12">
                <c:v>-16</c:v>
              </c:pt>
              <c:pt idx="13">
                <c:v>-15.75</c:v>
              </c:pt>
              <c:pt idx="14">
                <c:v>-15.5</c:v>
              </c:pt>
              <c:pt idx="15">
                <c:v>-15.25</c:v>
              </c:pt>
              <c:pt idx="16">
                <c:v>-15</c:v>
              </c:pt>
              <c:pt idx="17">
                <c:v>-14.75</c:v>
              </c:pt>
              <c:pt idx="18">
                <c:v>-14.5</c:v>
              </c:pt>
              <c:pt idx="19">
                <c:v>-14.25</c:v>
              </c:pt>
              <c:pt idx="20">
                <c:v>-14</c:v>
              </c:pt>
              <c:pt idx="21">
                <c:v>-13.75</c:v>
              </c:pt>
              <c:pt idx="22">
                <c:v>-13.5</c:v>
              </c:pt>
              <c:pt idx="23">
                <c:v>-13.25</c:v>
              </c:pt>
              <c:pt idx="24">
                <c:v>-13</c:v>
              </c:pt>
              <c:pt idx="25">
                <c:v>-12.75</c:v>
              </c:pt>
              <c:pt idx="26">
                <c:v>-12.5</c:v>
              </c:pt>
              <c:pt idx="27">
                <c:v>-12.25</c:v>
              </c:pt>
              <c:pt idx="28">
                <c:v>-12</c:v>
              </c:pt>
              <c:pt idx="29">
                <c:v>-11.75</c:v>
              </c:pt>
              <c:pt idx="30">
                <c:v>-11.5</c:v>
              </c:pt>
              <c:pt idx="31">
                <c:v>-11.25</c:v>
              </c:pt>
              <c:pt idx="32">
                <c:v>-11</c:v>
              </c:pt>
              <c:pt idx="33">
                <c:v>-10.75</c:v>
              </c:pt>
              <c:pt idx="34">
                <c:v>-10.5</c:v>
              </c:pt>
              <c:pt idx="35">
                <c:v>-10.25</c:v>
              </c:pt>
              <c:pt idx="36">
                <c:v>-10</c:v>
              </c:pt>
              <c:pt idx="37">
                <c:v>-9.75</c:v>
              </c:pt>
              <c:pt idx="38">
                <c:v>-9.5</c:v>
              </c:pt>
              <c:pt idx="39">
                <c:v>-9.25</c:v>
              </c:pt>
              <c:pt idx="40">
                <c:v>-9</c:v>
              </c:pt>
              <c:pt idx="41">
                <c:v>-8.75</c:v>
              </c:pt>
              <c:pt idx="42">
                <c:v>-8.5</c:v>
              </c:pt>
              <c:pt idx="43">
                <c:v>-8.25</c:v>
              </c:pt>
              <c:pt idx="44">
                <c:v>-8</c:v>
              </c:pt>
              <c:pt idx="45">
                <c:v>-7.75</c:v>
              </c:pt>
              <c:pt idx="46">
                <c:v>-7.5</c:v>
              </c:pt>
              <c:pt idx="47">
                <c:v>-7.25</c:v>
              </c:pt>
              <c:pt idx="48">
                <c:v>-7</c:v>
              </c:pt>
              <c:pt idx="49">
                <c:v>-6.75</c:v>
              </c:pt>
              <c:pt idx="50">
                <c:v>-6.5</c:v>
              </c:pt>
              <c:pt idx="51">
                <c:v>-6.25</c:v>
              </c:pt>
              <c:pt idx="52">
                <c:v>-6</c:v>
              </c:pt>
              <c:pt idx="53">
                <c:v>-5.75</c:v>
              </c:pt>
              <c:pt idx="54">
                <c:v>-5.5</c:v>
              </c:pt>
              <c:pt idx="55">
                <c:v>-5.25</c:v>
              </c:pt>
              <c:pt idx="56">
                <c:v>-5</c:v>
              </c:pt>
              <c:pt idx="57">
                <c:v>-4.75</c:v>
              </c:pt>
              <c:pt idx="58">
                <c:v>-4.5</c:v>
              </c:pt>
              <c:pt idx="59">
                <c:v>-4.25</c:v>
              </c:pt>
              <c:pt idx="60">
                <c:v>-4</c:v>
              </c:pt>
              <c:pt idx="61">
                <c:v>-3.75</c:v>
              </c:pt>
              <c:pt idx="62">
                <c:v>-3.5</c:v>
              </c:pt>
              <c:pt idx="63">
                <c:v>-3.25</c:v>
              </c:pt>
              <c:pt idx="64">
                <c:v>-3</c:v>
              </c:pt>
              <c:pt idx="65">
                <c:v>-2.75</c:v>
              </c:pt>
              <c:pt idx="66">
                <c:v>-2.5</c:v>
              </c:pt>
              <c:pt idx="67">
                <c:v>-2.25</c:v>
              </c:pt>
              <c:pt idx="68">
                <c:v>-2</c:v>
              </c:pt>
              <c:pt idx="69">
                <c:v>-1.75</c:v>
              </c:pt>
              <c:pt idx="70">
                <c:v>-1.5</c:v>
              </c:pt>
              <c:pt idx="71">
                <c:v>-1.25</c:v>
              </c:pt>
              <c:pt idx="72">
                <c:v>-1</c:v>
              </c:pt>
              <c:pt idx="73">
                <c:v>-0.75000000000000033</c:v>
              </c:pt>
              <c:pt idx="74">
                <c:v>-0.5</c:v>
              </c:pt>
              <c:pt idx="75">
                <c:v>-0.25</c:v>
              </c:pt>
              <c:pt idx="76">
                <c:v>0</c:v>
              </c:pt>
              <c:pt idx="77">
                <c:v>0.25</c:v>
              </c:pt>
              <c:pt idx="78">
                <c:v>0.5</c:v>
              </c:pt>
              <c:pt idx="79">
                <c:v>0.75000000000000033</c:v>
              </c:pt>
              <c:pt idx="80">
                <c:v>1</c:v>
              </c:pt>
              <c:pt idx="81">
                <c:v>1.25</c:v>
              </c:pt>
              <c:pt idx="82">
                <c:v>1.5</c:v>
              </c:pt>
              <c:pt idx="83">
                <c:v>1.75</c:v>
              </c:pt>
              <c:pt idx="84">
                <c:v>2</c:v>
              </c:pt>
              <c:pt idx="85">
                <c:v>2.25</c:v>
              </c:pt>
              <c:pt idx="86">
                <c:v>2.5</c:v>
              </c:pt>
              <c:pt idx="87">
                <c:v>2.75</c:v>
              </c:pt>
              <c:pt idx="88">
                <c:v>3</c:v>
              </c:pt>
              <c:pt idx="89">
                <c:v>3.25</c:v>
              </c:pt>
              <c:pt idx="90">
                <c:v>3.5</c:v>
              </c:pt>
              <c:pt idx="91">
                <c:v>3.75</c:v>
              </c:pt>
              <c:pt idx="92">
                <c:v>4</c:v>
              </c:pt>
              <c:pt idx="93">
                <c:v>4.25</c:v>
              </c:pt>
              <c:pt idx="94">
                <c:v>4.5</c:v>
              </c:pt>
              <c:pt idx="95">
                <c:v>4.75</c:v>
              </c:pt>
              <c:pt idx="96">
                <c:v>5</c:v>
              </c:pt>
              <c:pt idx="97">
                <c:v>5.25</c:v>
              </c:pt>
              <c:pt idx="98">
                <c:v>5.5</c:v>
              </c:pt>
              <c:pt idx="99">
                <c:v>5.75</c:v>
              </c:pt>
              <c:pt idx="100">
                <c:v>6</c:v>
              </c:pt>
              <c:pt idx="101">
                <c:v>6.25</c:v>
              </c:pt>
              <c:pt idx="102">
                <c:v>6.5</c:v>
              </c:pt>
              <c:pt idx="103">
                <c:v>7</c:v>
              </c:pt>
              <c:pt idx="104">
                <c:v>8.25</c:v>
              </c:pt>
            </c:numLit>
          </c:xVal>
          <c:yVal>
            <c:numLit>
              <c:formatCode>General</c:formatCode>
              <c:ptCount val="105"/>
              <c:pt idx="0">
                <c:v>0</c:v>
              </c:pt>
              <c:pt idx="1">
                <c:v>0</c:v>
              </c:pt>
              <c:pt idx="2">
                <c:v>0</c:v>
              </c:pt>
              <c:pt idx="3">
                <c:v>0</c:v>
              </c:pt>
              <c:pt idx="4">
                <c:v>2.0000000000000011E-2</c:v>
              </c:pt>
              <c:pt idx="5">
                <c:v>0</c:v>
              </c:pt>
              <c:pt idx="6">
                <c:v>0</c:v>
              </c:pt>
              <c:pt idx="7">
                <c:v>0</c:v>
              </c:pt>
              <c:pt idx="8">
                <c:v>0</c:v>
              </c:pt>
              <c:pt idx="9">
                <c:v>0</c:v>
              </c:pt>
              <c:pt idx="10">
                <c:v>0</c:v>
              </c:pt>
              <c:pt idx="11">
                <c:v>0</c:v>
              </c:pt>
              <c:pt idx="12">
                <c:v>0</c:v>
              </c:pt>
              <c:pt idx="13">
                <c:v>0</c:v>
              </c:pt>
              <c:pt idx="14">
                <c:v>2.0000000000000011E-2</c:v>
              </c:pt>
              <c:pt idx="15">
                <c:v>0</c:v>
              </c:pt>
              <c:pt idx="16">
                <c:v>0</c:v>
              </c:pt>
              <c:pt idx="17">
                <c:v>0</c:v>
              </c:pt>
              <c:pt idx="18">
                <c:v>2.0000000000000011E-2</c:v>
              </c:pt>
              <c:pt idx="19">
                <c:v>2.0000000000000011E-2</c:v>
              </c:pt>
              <c:pt idx="20">
                <c:v>0</c:v>
              </c:pt>
              <c:pt idx="21">
                <c:v>0</c:v>
              </c:pt>
              <c:pt idx="22">
                <c:v>0</c:v>
              </c:pt>
              <c:pt idx="23">
                <c:v>0</c:v>
              </c:pt>
              <c:pt idx="24">
                <c:v>0</c:v>
              </c:pt>
              <c:pt idx="25">
                <c:v>0</c:v>
              </c:pt>
              <c:pt idx="26">
                <c:v>2.0000000000000011E-2</c:v>
              </c:pt>
              <c:pt idx="27">
                <c:v>0</c:v>
              </c:pt>
              <c:pt idx="28">
                <c:v>0</c:v>
              </c:pt>
              <c:pt idx="29">
                <c:v>2.0000000000000011E-2</c:v>
              </c:pt>
              <c:pt idx="30">
                <c:v>0</c:v>
              </c:pt>
              <c:pt idx="31">
                <c:v>0.05</c:v>
              </c:pt>
              <c:pt idx="32">
                <c:v>0</c:v>
              </c:pt>
              <c:pt idx="33">
                <c:v>7.0000000000000021E-2</c:v>
              </c:pt>
              <c:pt idx="34">
                <c:v>0</c:v>
              </c:pt>
              <c:pt idx="35">
                <c:v>2.0000000000000011E-2</c:v>
              </c:pt>
              <c:pt idx="36">
                <c:v>0</c:v>
              </c:pt>
              <c:pt idx="37">
                <c:v>2.0000000000000011E-2</c:v>
              </c:pt>
              <c:pt idx="38">
                <c:v>2.0000000000000011E-2</c:v>
              </c:pt>
              <c:pt idx="39">
                <c:v>2.0000000000000011E-2</c:v>
              </c:pt>
              <c:pt idx="40">
                <c:v>2.0000000000000011E-2</c:v>
              </c:pt>
              <c:pt idx="41">
                <c:v>0.05</c:v>
              </c:pt>
              <c:pt idx="42">
                <c:v>2.0000000000000011E-2</c:v>
              </c:pt>
              <c:pt idx="43">
                <c:v>2.0000000000000011E-2</c:v>
              </c:pt>
              <c:pt idx="44">
                <c:v>7.0000000000000021E-2</c:v>
              </c:pt>
              <c:pt idx="45">
                <c:v>0.05</c:v>
              </c:pt>
              <c:pt idx="46">
                <c:v>0</c:v>
              </c:pt>
              <c:pt idx="47">
                <c:v>0</c:v>
              </c:pt>
              <c:pt idx="48">
                <c:v>0.17</c:v>
              </c:pt>
              <c:pt idx="49">
                <c:v>0.2</c:v>
              </c:pt>
              <c:pt idx="50">
                <c:v>0.5</c:v>
              </c:pt>
              <c:pt idx="51">
                <c:v>0.25</c:v>
              </c:pt>
              <c:pt idx="52">
                <c:v>0.5</c:v>
              </c:pt>
              <c:pt idx="53">
                <c:v>0.35000000000000014</c:v>
              </c:pt>
              <c:pt idx="54">
                <c:v>0.32000000000000017</c:v>
              </c:pt>
              <c:pt idx="55">
                <c:v>0.27</c:v>
              </c:pt>
              <c:pt idx="56">
                <c:v>1.84</c:v>
              </c:pt>
              <c:pt idx="57">
                <c:v>1.1900000000000006</c:v>
              </c:pt>
              <c:pt idx="58">
                <c:v>0.77000000000000035</c:v>
              </c:pt>
              <c:pt idx="59">
                <c:v>1.05</c:v>
              </c:pt>
              <c:pt idx="60">
                <c:v>1.1000000000000001</c:v>
              </c:pt>
              <c:pt idx="61">
                <c:v>1.24</c:v>
              </c:pt>
              <c:pt idx="62">
                <c:v>1.02</c:v>
              </c:pt>
              <c:pt idx="63">
                <c:v>0.85000000000000031</c:v>
              </c:pt>
              <c:pt idx="64">
                <c:v>0.75000000000000033</c:v>
              </c:pt>
              <c:pt idx="65">
                <c:v>1.29</c:v>
              </c:pt>
              <c:pt idx="66">
                <c:v>0.82000000000000028</c:v>
              </c:pt>
              <c:pt idx="67">
                <c:v>1.6400000000000001</c:v>
              </c:pt>
              <c:pt idx="68">
                <c:v>1.02</c:v>
              </c:pt>
              <c:pt idx="69">
                <c:v>1.34</c:v>
              </c:pt>
              <c:pt idx="70">
                <c:v>1.49</c:v>
              </c:pt>
              <c:pt idx="71">
                <c:v>1.82</c:v>
              </c:pt>
              <c:pt idx="72">
                <c:v>1.02</c:v>
              </c:pt>
              <c:pt idx="73">
                <c:v>1.29</c:v>
              </c:pt>
              <c:pt idx="74">
                <c:v>2.02</c:v>
              </c:pt>
              <c:pt idx="75">
                <c:v>1.9200000000000006</c:v>
              </c:pt>
              <c:pt idx="76">
                <c:v>6.1</c:v>
              </c:pt>
              <c:pt idx="77">
                <c:v>4.28</c:v>
              </c:pt>
              <c:pt idx="78">
                <c:v>6.3</c:v>
              </c:pt>
              <c:pt idx="79">
                <c:v>3.2600000000000002</c:v>
              </c:pt>
              <c:pt idx="80">
                <c:v>4.33</c:v>
              </c:pt>
              <c:pt idx="81">
                <c:v>2.4899999999999998</c:v>
              </c:pt>
              <c:pt idx="82">
                <c:v>3.3099999999999987</c:v>
              </c:pt>
              <c:pt idx="83">
                <c:v>2.04</c:v>
              </c:pt>
              <c:pt idx="84">
                <c:v>3.34</c:v>
              </c:pt>
              <c:pt idx="85">
                <c:v>1.57</c:v>
              </c:pt>
              <c:pt idx="86">
                <c:v>3.61</c:v>
              </c:pt>
              <c:pt idx="87">
                <c:v>1.77</c:v>
              </c:pt>
              <c:pt idx="88">
                <c:v>5.7</c:v>
              </c:pt>
              <c:pt idx="89">
                <c:v>4.01</c:v>
              </c:pt>
              <c:pt idx="90">
                <c:v>6.6199999999999974</c:v>
              </c:pt>
              <c:pt idx="91">
                <c:v>3.19</c:v>
              </c:pt>
              <c:pt idx="92">
                <c:v>3.11</c:v>
              </c:pt>
              <c:pt idx="93">
                <c:v>1.6700000000000006</c:v>
              </c:pt>
              <c:pt idx="94">
                <c:v>1.77</c:v>
              </c:pt>
              <c:pt idx="95">
                <c:v>1.1700000000000006</c:v>
              </c:pt>
              <c:pt idx="96">
                <c:v>0.62000000000000033</c:v>
              </c:pt>
              <c:pt idx="97">
                <c:v>0.30000000000000016</c:v>
              </c:pt>
              <c:pt idx="98">
                <c:v>0.35000000000000014</c:v>
              </c:pt>
              <c:pt idx="99">
                <c:v>0.12000000000000002</c:v>
              </c:pt>
              <c:pt idx="100">
                <c:v>0.05</c:v>
              </c:pt>
              <c:pt idx="101">
                <c:v>0.1</c:v>
              </c:pt>
              <c:pt idx="102">
                <c:v>0.1</c:v>
              </c:pt>
              <c:pt idx="103">
                <c:v>2.0000000000000011E-2</c:v>
              </c:pt>
              <c:pt idx="104">
                <c:v>2.0000000000000011E-2</c:v>
              </c:pt>
            </c:numLit>
          </c:yVal>
          <c:smooth val="0"/>
        </c:ser>
        <c:dLbls>
          <c:showLegendKey val="0"/>
          <c:showVal val="0"/>
          <c:showCatName val="0"/>
          <c:showSerName val="0"/>
          <c:showPercent val="0"/>
          <c:showBubbleSize val="0"/>
        </c:dLbls>
        <c:axId val="111559040"/>
        <c:axId val="111548672"/>
      </c:scatterChart>
      <c:valAx>
        <c:axId val="111548672"/>
        <c:scaling>
          <c:orientation val="minMax"/>
        </c:scaling>
        <c:delete val="0"/>
        <c:axPos val="l"/>
        <c:majorGridlines>
          <c:spPr>
            <a:ln w="9528">
              <a:solidFill>
                <a:srgbClr val="868686"/>
              </a:solidFill>
              <a:prstDash val="solid"/>
              <a:round/>
            </a:ln>
          </c:spPr>
        </c:majorGridlines>
        <c:title>
          <c:tx>
            <c:rich>
              <a:bodyPr rot="0" vert="horz" lIns="0" tIns="0" rIns="0" bIns="0"/>
              <a:lstStyle/>
              <a:p>
                <a:pPr marL="0" marR="0" indent="0" algn="ctr" defTabSz="914400" fontAlgn="auto" hangingPunct="1">
                  <a:lnSpc>
                    <a:spcPct val="100000"/>
                  </a:lnSpc>
                  <a:spcBef>
                    <a:spcPts val="0"/>
                  </a:spcBef>
                  <a:spcAft>
                    <a:spcPts val="0"/>
                  </a:spcAft>
                  <a:tabLst/>
                  <a:defRPr lang="fr-FR" sz="1000" b="0" i="0" u="none" strike="noStrike" kern="1200" baseline="0">
                    <a:solidFill>
                      <a:schemeClr val="accent6">
                        <a:lumMod val="50000"/>
                      </a:schemeClr>
                    </a:solidFill>
                    <a:latin typeface="Calibri"/>
                  </a:defRPr>
                </a:pPr>
                <a:r>
                  <a:rPr lang="fr-FR" sz="1000" b="0" i="0" u="none" strike="noStrike" kern="1200" cap="none" spc="0" baseline="0">
                    <a:solidFill>
                      <a:schemeClr val="accent6">
                        <a:lumMod val="50000"/>
                      </a:schemeClr>
                    </a:solidFill>
                    <a:uFillTx/>
                    <a:latin typeface="Calibri"/>
                    <a:ea typeface="+mn-ea"/>
                    <a:cs typeface="+mn-cs"/>
                  </a:rPr>
                  <a:t>Part (en %)</a:t>
                </a:r>
              </a:p>
            </c:rich>
          </c:tx>
          <c:layout>
            <c:manualLayout>
              <c:xMode val="edge"/>
              <c:yMode val="edge"/>
              <c:x val="0.55788086206403664"/>
              <c:y val="0.20204709125044273"/>
            </c:manualLayout>
          </c:layout>
          <c:overlay val="0"/>
          <c:spPr>
            <a:noFill/>
            <a:ln>
              <a:noFill/>
            </a:ln>
          </c:spPr>
        </c:title>
        <c:numFmt formatCode="General" sourceLinked="0"/>
        <c:majorTickMark val="out"/>
        <c:minorTickMark val="none"/>
        <c:tickLblPos val="nextTo"/>
        <c:spPr>
          <a:noFill/>
          <a:ln w="9528">
            <a:solidFill>
              <a:srgbClr val="868686"/>
            </a:solidFill>
            <a:prstDash val="solid"/>
            <a:round/>
          </a:ln>
        </c:spPr>
        <c:txPr>
          <a:bodyPr lIns="0" tIns="0" rIns="0" bIns="0"/>
          <a:lstStyle/>
          <a:p>
            <a:pPr marL="0" marR="0" indent="0" defTabSz="914400" fontAlgn="auto" hangingPunct="1">
              <a:lnSpc>
                <a:spcPct val="100000"/>
              </a:lnSpc>
              <a:spcBef>
                <a:spcPts val="0"/>
              </a:spcBef>
              <a:spcAft>
                <a:spcPts val="0"/>
              </a:spcAft>
              <a:tabLst/>
              <a:defRPr lang="fr-FR" sz="900" b="0" i="0" u="none" strike="noStrike" kern="1200" baseline="0">
                <a:solidFill>
                  <a:srgbClr val="000000"/>
                </a:solidFill>
                <a:latin typeface="Calibri"/>
              </a:defRPr>
            </a:pPr>
            <a:endParaRPr lang="fr-FR"/>
          </a:p>
        </c:txPr>
        <c:crossAx val="111559040"/>
        <c:crosses val="autoZero"/>
        <c:crossBetween val="midCat"/>
      </c:valAx>
      <c:valAx>
        <c:axId val="111559040"/>
        <c:scaling>
          <c:orientation val="minMax"/>
          <c:max val="8"/>
          <c:min val="-10"/>
        </c:scaling>
        <c:delete val="0"/>
        <c:axPos val="b"/>
        <c:numFmt formatCode="General" sourceLinked="0"/>
        <c:majorTickMark val="out"/>
        <c:minorTickMark val="none"/>
        <c:tickLblPos val="nextTo"/>
        <c:spPr>
          <a:noFill/>
          <a:ln w="9528">
            <a:solidFill>
              <a:srgbClr val="868686"/>
            </a:solidFill>
            <a:prstDash val="solid"/>
            <a:round/>
          </a:ln>
        </c:spPr>
        <c:txPr>
          <a:bodyPr lIns="0" tIns="0" rIns="0" bIns="0"/>
          <a:lstStyle/>
          <a:p>
            <a:pPr marL="0" marR="0" indent="0" defTabSz="914400" fontAlgn="auto" hangingPunct="1">
              <a:lnSpc>
                <a:spcPct val="100000"/>
              </a:lnSpc>
              <a:spcBef>
                <a:spcPts val="0"/>
              </a:spcBef>
              <a:spcAft>
                <a:spcPts val="0"/>
              </a:spcAft>
              <a:tabLst/>
              <a:defRPr lang="fr-FR" sz="900" b="0" i="0" u="none" strike="noStrike" kern="1200" baseline="0">
                <a:solidFill>
                  <a:srgbClr val="000000"/>
                </a:solidFill>
                <a:latin typeface="Calibri"/>
              </a:defRPr>
            </a:pPr>
            <a:endParaRPr lang="fr-FR"/>
          </a:p>
        </c:txPr>
        <c:crossAx val="111548672"/>
        <c:crosses val="autoZero"/>
        <c:crossBetween val="midCat"/>
        <c:majorUnit val="1"/>
      </c:valAx>
      <c:spPr>
        <a:solidFill>
          <a:srgbClr val="FFFFFF"/>
        </a:solidFill>
        <a:ln>
          <a:noFill/>
        </a:ln>
      </c:spPr>
    </c:plotArea>
    <c:plotVisOnly val="1"/>
    <c:dispBlanksAs val="gap"/>
    <c:showDLblsOverMax val="0"/>
  </c:chart>
  <c:spPr>
    <a:solidFill>
      <a:srgbClr val="FFFFFF"/>
    </a:solidFill>
    <a:ln w="9528">
      <a:noFill/>
      <a:prstDash val="solid"/>
      <a:round/>
    </a:ln>
  </c:spPr>
  <c:txPr>
    <a:bodyPr lIns="0" tIns="0" rIns="0" bIns="0"/>
    <a:lstStyle/>
    <a:p>
      <a:pPr marL="0" marR="0" indent="0" defTabSz="914400" fontAlgn="auto" hangingPunct="1">
        <a:lnSpc>
          <a:spcPct val="100000"/>
        </a:lnSpc>
        <a:spcBef>
          <a:spcPts val="0"/>
        </a:spcBef>
        <a:spcAft>
          <a:spcPts val="0"/>
        </a:spcAft>
        <a:tabLst/>
        <a:defRPr lang="fr-FR" sz="1000" b="0" i="0" u="none" strike="noStrike" kern="1200" baseline="0">
          <a:solidFill>
            <a:srgbClr val="000000"/>
          </a:solidFill>
          <a:latin typeface="Calibri"/>
        </a:defRPr>
      </a:pPr>
      <a:endParaRPr lang="fr-FR"/>
    </a:p>
  </c:txPr>
  <c:externalData r:id="rId1">
    <c:autoUpdate val="0"/>
  </c:externalData>
  <c:userShapes r:id="rId2"/>
</c:chartSpace>
</file>

<file path=ppt/charts/chart7.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solidFill>
                  <a:schemeClr val="accent6">
                    <a:lumMod val="50000"/>
                  </a:schemeClr>
                </a:solidFill>
              </a:defRPr>
            </a:pPr>
            <a:r>
              <a:rPr lang="fr-FR" sz="1300" b="1" i="0" baseline="0" dirty="0">
                <a:solidFill>
                  <a:schemeClr val="accent6">
                    <a:lumMod val="50000"/>
                  </a:schemeClr>
                </a:solidFill>
                <a:effectLst/>
              </a:rPr>
              <a:t>Comparaison répartition des départs </a:t>
            </a:r>
            <a:endParaRPr lang="fr-FR" sz="1300" dirty="0">
              <a:solidFill>
                <a:schemeClr val="accent6">
                  <a:lumMod val="50000"/>
                </a:schemeClr>
              </a:solidFill>
              <a:effectLst/>
            </a:endParaRPr>
          </a:p>
          <a:p>
            <a:pPr>
              <a:defRPr>
                <a:solidFill>
                  <a:schemeClr val="accent6">
                    <a:lumMod val="50000"/>
                  </a:schemeClr>
                </a:solidFill>
              </a:defRPr>
            </a:pPr>
            <a:r>
              <a:rPr lang="fr-FR" sz="1300" b="0" i="0" baseline="0" dirty="0" smtClean="0">
                <a:solidFill>
                  <a:schemeClr val="accent6">
                    <a:lumMod val="50000"/>
                  </a:schemeClr>
                </a:solidFill>
                <a:effectLst/>
              </a:rPr>
              <a:t>selon </a:t>
            </a:r>
            <a:r>
              <a:rPr lang="fr-FR" sz="1300" b="0" i="0" baseline="0" dirty="0">
                <a:solidFill>
                  <a:schemeClr val="accent6">
                    <a:lumMod val="50000"/>
                  </a:schemeClr>
                </a:solidFill>
                <a:effectLst/>
              </a:rPr>
              <a:t>la distance à l’AOD</a:t>
            </a:r>
            <a:endParaRPr lang="fr-FR" sz="1300" dirty="0">
              <a:solidFill>
                <a:schemeClr val="accent6">
                  <a:lumMod val="50000"/>
                </a:schemeClr>
              </a:solidFill>
            </a:endParaRPr>
          </a:p>
        </c:rich>
      </c:tx>
      <c:layout/>
      <c:overlay val="0"/>
    </c:title>
    <c:autoTitleDeleted val="0"/>
    <c:plotArea>
      <c:layout>
        <c:manualLayout>
          <c:layoutTarget val="inner"/>
          <c:xMode val="edge"/>
          <c:yMode val="edge"/>
          <c:x val="9.5815632478225526E-2"/>
          <c:y val="0.1984154538384624"/>
          <c:w val="0.85782443925983531"/>
          <c:h val="0.69153149650038881"/>
        </c:manualLayout>
      </c:layout>
      <c:scatterChart>
        <c:scatterStyle val="lineMarker"/>
        <c:varyColors val="0"/>
        <c:ser>
          <c:idx val="1"/>
          <c:order val="1"/>
          <c:tx>
            <c:strRef>
              <c:f>Feuil4!$F$1</c:f>
              <c:strCache>
                <c:ptCount val="1"/>
                <c:pt idx="0">
                  <c:v>enseignants-chercheurs des universités</c:v>
                </c:pt>
              </c:strCache>
            </c:strRef>
          </c:tx>
          <c:marker>
            <c:symbol val="none"/>
          </c:marker>
          <c:xVal>
            <c:numRef>
              <c:f>Feuil4!$B$2:$B$54</c:f>
              <c:numCache>
                <c:formatCode>General</c:formatCode>
                <c:ptCount val="53"/>
                <c:pt idx="0">
                  <c:v>-1</c:v>
                </c:pt>
                <c:pt idx="1">
                  <c:v>-0.75</c:v>
                </c:pt>
                <c:pt idx="2">
                  <c:v>-0.5</c:v>
                </c:pt>
                <c:pt idx="3">
                  <c:v>-0.25</c:v>
                </c:pt>
                <c:pt idx="4">
                  <c:v>0</c:v>
                </c:pt>
                <c:pt idx="5">
                  <c:v>0.25</c:v>
                </c:pt>
                <c:pt idx="6">
                  <c:v>0.5</c:v>
                </c:pt>
                <c:pt idx="7">
                  <c:v>0.75</c:v>
                </c:pt>
                <c:pt idx="8">
                  <c:v>1</c:v>
                </c:pt>
                <c:pt idx="9">
                  <c:v>1.25</c:v>
                </c:pt>
                <c:pt idx="10">
                  <c:v>1.5</c:v>
                </c:pt>
                <c:pt idx="11">
                  <c:v>1.75</c:v>
                </c:pt>
                <c:pt idx="12">
                  <c:v>2</c:v>
                </c:pt>
                <c:pt idx="13">
                  <c:v>2.25</c:v>
                </c:pt>
                <c:pt idx="14">
                  <c:v>2.5</c:v>
                </c:pt>
                <c:pt idx="15">
                  <c:v>2.75</c:v>
                </c:pt>
                <c:pt idx="16">
                  <c:v>3</c:v>
                </c:pt>
                <c:pt idx="17">
                  <c:v>3.25</c:v>
                </c:pt>
                <c:pt idx="18">
                  <c:v>3.5</c:v>
                </c:pt>
                <c:pt idx="19">
                  <c:v>3.75</c:v>
                </c:pt>
                <c:pt idx="20">
                  <c:v>4</c:v>
                </c:pt>
                <c:pt idx="21">
                  <c:v>4.25</c:v>
                </c:pt>
                <c:pt idx="22">
                  <c:v>4.5</c:v>
                </c:pt>
                <c:pt idx="23">
                  <c:v>4.75</c:v>
                </c:pt>
                <c:pt idx="24">
                  <c:v>5</c:v>
                </c:pt>
                <c:pt idx="25">
                  <c:v>5.25</c:v>
                </c:pt>
                <c:pt idx="26">
                  <c:v>5.5</c:v>
                </c:pt>
                <c:pt idx="27">
                  <c:v>5.75</c:v>
                </c:pt>
                <c:pt idx="28">
                  <c:v>6</c:v>
                </c:pt>
                <c:pt idx="29">
                  <c:v>6.25</c:v>
                </c:pt>
                <c:pt idx="30">
                  <c:v>6.5</c:v>
                </c:pt>
                <c:pt idx="31">
                  <c:v>6.75</c:v>
                </c:pt>
                <c:pt idx="32">
                  <c:v>7</c:v>
                </c:pt>
                <c:pt idx="33">
                  <c:v>7.25</c:v>
                </c:pt>
                <c:pt idx="34">
                  <c:v>7.5</c:v>
                </c:pt>
                <c:pt idx="35">
                  <c:v>7.75</c:v>
                </c:pt>
                <c:pt idx="36">
                  <c:v>8</c:v>
                </c:pt>
                <c:pt idx="37">
                  <c:v>8.25</c:v>
                </c:pt>
                <c:pt idx="38">
                  <c:v>8.5</c:v>
                </c:pt>
                <c:pt idx="39">
                  <c:v>8.75</c:v>
                </c:pt>
                <c:pt idx="40">
                  <c:v>9</c:v>
                </c:pt>
                <c:pt idx="41">
                  <c:v>9.25</c:v>
                </c:pt>
                <c:pt idx="42">
                  <c:v>9.5</c:v>
                </c:pt>
                <c:pt idx="43">
                  <c:v>9.75</c:v>
                </c:pt>
                <c:pt idx="44">
                  <c:v>10</c:v>
                </c:pt>
                <c:pt idx="45">
                  <c:v>10.25</c:v>
                </c:pt>
                <c:pt idx="46">
                  <c:v>10.5</c:v>
                </c:pt>
                <c:pt idx="47">
                  <c:v>10.75</c:v>
                </c:pt>
                <c:pt idx="48">
                  <c:v>11</c:v>
                </c:pt>
                <c:pt idx="49">
                  <c:v>11.25</c:v>
                </c:pt>
                <c:pt idx="50">
                  <c:v>11.5</c:v>
                </c:pt>
                <c:pt idx="51">
                  <c:v>12</c:v>
                </c:pt>
                <c:pt idx="52">
                  <c:v>13.25</c:v>
                </c:pt>
              </c:numCache>
            </c:numRef>
          </c:xVal>
          <c:yVal>
            <c:numRef>
              <c:f>Feuil4!$F$2:$F$54</c:f>
              <c:numCache>
                <c:formatCode>General</c:formatCode>
                <c:ptCount val="53"/>
                <c:pt idx="0">
                  <c:v>0.05</c:v>
                </c:pt>
                <c:pt idx="1">
                  <c:v>0.08</c:v>
                </c:pt>
                <c:pt idx="2">
                  <c:v>0.08</c:v>
                </c:pt>
                <c:pt idx="3">
                  <c:v>0.19</c:v>
                </c:pt>
                <c:pt idx="4">
                  <c:v>1.74</c:v>
                </c:pt>
                <c:pt idx="5">
                  <c:v>1.23</c:v>
                </c:pt>
                <c:pt idx="6">
                  <c:v>0.83</c:v>
                </c:pt>
                <c:pt idx="7">
                  <c:v>0.88</c:v>
                </c:pt>
                <c:pt idx="8">
                  <c:v>1.1499999999999999</c:v>
                </c:pt>
                <c:pt idx="9">
                  <c:v>1.04</c:v>
                </c:pt>
                <c:pt idx="10">
                  <c:v>1.1000000000000001</c:v>
                </c:pt>
                <c:pt idx="11">
                  <c:v>0.75</c:v>
                </c:pt>
                <c:pt idx="12">
                  <c:v>0.88</c:v>
                </c:pt>
                <c:pt idx="13">
                  <c:v>0.96</c:v>
                </c:pt>
                <c:pt idx="14">
                  <c:v>1.21</c:v>
                </c:pt>
                <c:pt idx="15">
                  <c:v>1.34</c:v>
                </c:pt>
                <c:pt idx="16">
                  <c:v>1.04</c:v>
                </c:pt>
                <c:pt idx="17">
                  <c:v>1.29</c:v>
                </c:pt>
                <c:pt idx="18">
                  <c:v>1.55</c:v>
                </c:pt>
                <c:pt idx="19">
                  <c:v>1.85</c:v>
                </c:pt>
                <c:pt idx="20">
                  <c:v>0.94</c:v>
                </c:pt>
                <c:pt idx="21">
                  <c:v>1.39</c:v>
                </c:pt>
                <c:pt idx="22">
                  <c:v>1.85</c:v>
                </c:pt>
                <c:pt idx="23">
                  <c:v>2.17</c:v>
                </c:pt>
                <c:pt idx="24">
                  <c:v>5.7</c:v>
                </c:pt>
                <c:pt idx="25">
                  <c:v>5.38</c:v>
                </c:pt>
                <c:pt idx="26">
                  <c:v>5.6</c:v>
                </c:pt>
                <c:pt idx="27">
                  <c:v>4.2300000000000004</c:v>
                </c:pt>
                <c:pt idx="28">
                  <c:v>3.96</c:v>
                </c:pt>
                <c:pt idx="29">
                  <c:v>3.08</c:v>
                </c:pt>
                <c:pt idx="30">
                  <c:v>3.05</c:v>
                </c:pt>
                <c:pt idx="31">
                  <c:v>2.76</c:v>
                </c:pt>
                <c:pt idx="32">
                  <c:v>2.46</c:v>
                </c:pt>
                <c:pt idx="33">
                  <c:v>2.38</c:v>
                </c:pt>
                <c:pt idx="34">
                  <c:v>3.16</c:v>
                </c:pt>
                <c:pt idx="35">
                  <c:v>2.2000000000000002</c:v>
                </c:pt>
                <c:pt idx="36">
                  <c:v>5.09</c:v>
                </c:pt>
                <c:pt idx="37">
                  <c:v>5.57</c:v>
                </c:pt>
                <c:pt idx="38">
                  <c:v>5.78</c:v>
                </c:pt>
                <c:pt idx="39">
                  <c:v>4.34</c:v>
                </c:pt>
                <c:pt idx="40">
                  <c:v>2.68</c:v>
                </c:pt>
                <c:pt idx="41">
                  <c:v>2.2799999999999998</c:v>
                </c:pt>
                <c:pt idx="42">
                  <c:v>1.55</c:v>
                </c:pt>
                <c:pt idx="43">
                  <c:v>1.42</c:v>
                </c:pt>
                <c:pt idx="44">
                  <c:v>0.54</c:v>
                </c:pt>
                <c:pt idx="45">
                  <c:v>0.35</c:v>
                </c:pt>
                <c:pt idx="46">
                  <c:v>0.32</c:v>
                </c:pt>
                <c:pt idx="47">
                  <c:v>0.21</c:v>
                </c:pt>
                <c:pt idx="48">
                  <c:v>0.03</c:v>
                </c:pt>
                <c:pt idx="49">
                  <c:v>0.16</c:v>
                </c:pt>
                <c:pt idx="50">
                  <c:v>0.05</c:v>
                </c:pt>
                <c:pt idx="51">
                  <c:v>0.03</c:v>
                </c:pt>
                <c:pt idx="52">
                  <c:v>0.03</c:v>
                </c:pt>
              </c:numCache>
            </c:numRef>
          </c:yVal>
          <c:smooth val="0"/>
        </c:ser>
        <c:ser>
          <c:idx val="0"/>
          <c:order val="0"/>
          <c:tx>
            <c:strRef>
              <c:f>Feuil4!$E$1</c:f>
              <c:strCache>
                <c:ptCount val="1"/>
                <c:pt idx="0">
                  <c:v>chercheurs des EPST</c:v>
                </c:pt>
              </c:strCache>
            </c:strRef>
          </c:tx>
          <c:marker>
            <c:symbol val="none"/>
          </c:marker>
          <c:xVal>
            <c:numRef>
              <c:f>Feuil4!$B$2:$B$54</c:f>
              <c:numCache>
                <c:formatCode>General</c:formatCode>
                <c:ptCount val="53"/>
                <c:pt idx="0">
                  <c:v>-1</c:v>
                </c:pt>
                <c:pt idx="1">
                  <c:v>-0.75</c:v>
                </c:pt>
                <c:pt idx="2">
                  <c:v>-0.5</c:v>
                </c:pt>
                <c:pt idx="3">
                  <c:v>-0.25</c:v>
                </c:pt>
                <c:pt idx="4">
                  <c:v>0</c:v>
                </c:pt>
                <c:pt idx="5">
                  <c:v>0.25</c:v>
                </c:pt>
                <c:pt idx="6">
                  <c:v>0.5</c:v>
                </c:pt>
                <c:pt idx="7">
                  <c:v>0.75</c:v>
                </c:pt>
                <c:pt idx="8">
                  <c:v>1</c:v>
                </c:pt>
                <c:pt idx="9">
                  <c:v>1.25</c:v>
                </c:pt>
                <c:pt idx="10">
                  <c:v>1.5</c:v>
                </c:pt>
                <c:pt idx="11">
                  <c:v>1.75</c:v>
                </c:pt>
                <c:pt idx="12">
                  <c:v>2</c:v>
                </c:pt>
                <c:pt idx="13">
                  <c:v>2.25</c:v>
                </c:pt>
                <c:pt idx="14">
                  <c:v>2.5</c:v>
                </c:pt>
                <c:pt idx="15">
                  <c:v>2.75</c:v>
                </c:pt>
                <c:pt idx="16">
                  <c:v>3</c:v>
                </c:pt>
                <c:pt idx="17">
                  <c:v>3.25</c:v>
                </c:pt>
                <c:pt idx="18">
                  <c:v>3.5</c:v>
                </c:pt>
                <c:pt idx="19">
                  <c:v>3.75</c:v>
                </c:pt>
                <c:pt idx="20">
                  <c:v>4</c:v>
                </c:pt>
                <c:pt idx="21">
                  <c:v>4.25</c:v>
                </c:pt>
                <c:pt idx="22">
                  <c:v>4.5</c:v>
                </c:pt>
                <c:pt idx="23">
                  <c:v>4.75</c:v>
                </c:pt>
                <c:pt idx="24">
                  <c:v>5</c:v>
                </c:pt>
                <c:pt idx="25">
                  <c:v>5.25</c:v>
                </c:pt>
                <c:pt idx="26">
                  <c:v>5.5</c:v>
                </c:pt>
                <c:pt idx="27">
                  <c:v>5.75</c:v>
                </c:pt>
                <c:pt idx="28">
                  <c:v>6</c:v>
                </c:pt>
                <c:pt idx="29">
                  <c:v>6.25</c:v>
                </c:pt>
                <c:pt idx="30">
                  <c:v>6.5</c:v>
                </c:pt>
                <c:pt idx="31">
                  <c:v>6.75</c:v>
                </c:pt>
                <c:pt idx="32">
                  <c:v>7</c:v>
                </c:pt>
                <c:pt idx="33">
                  <c:v>7.25</c:v>
                </c:pt>
                <c:pt idx="34">
                  <c:v>7.5</c:v>
                </c:pt>
                <c:pt idx="35">
                  <c:v>7.75</c:v>
                </c:pt>
                <c:pt idx="36">
                  <c:v>8</c:v>
                </c:pt>
                <c:pt idx="37">
                  <c:v>8.25</c:v>
                </c:pt>
                <c:pt idx="38">
                  <c:v>8.5</c:v>
                </c:pt>
                <c:pt idx="39">
                  <c:v>8.75</c:v>
                </c:pt>
                <c:pt idx="40">
                  <c:v>9</c:v>
                </c:pt>
                <c:pt idx="41">
                  <c:v>9.25</c:v>
                </c:pt>
                <c:pt idx="42">
                  <c:v>9.5</c:v>
                </c:pt>
                <c:pt idx="43">
                  <c:v>9.75</c:v>
                </c:pt>
                <c:pt idx="44">
                  <c:v>10</c:v>
                </c:pt>
                <c:pt idx="45">
                  <c:v>10.25</c:v>
                </c:pt>
                <c:pt idx="46">
                  <c:v>10.5</c:v>
                </c:pt>
                <c:pt idx="47">
                  <c:v>10.75</c:v>
                </c:pt>
                <c:pt idx="48">
                  <c:v>11</c:v>
                </c:pt>
                <c:pt idx="49">
                  <c:v>11.25</c:v>
                </c:pt>
                <c:pt idx="50">
                  <c:v>11.5</c:v>
                </c:pt>
                <c:pt idx="51">
                  <c:v>12</c:v>
                </c:pt>
                <c:pt idx="52">
                  <c:v>13.25</c:v>
                </c:pt>
              </c:numCache>
            </c:numRef>
          </c:xVal>
          <c:yVal>
            <c:numRef>
              <c:f>Feuil4!$E$2:$E$54</c:f>
              <c:numCache>
                <c:formatCode>General</c:formatCode>
                <c:ptCount val="53"/>
                <c:pt idx="0">
                  <c:v>0</c:v>
                </c:pt>
                <c:pt idx="1">
                  <c:v>0.09</c:v>
                </c:pt>
                <c:pt idx="2">
                  <c:v>0.18</c:v>
                </c:pt>
                <c:pt idx="3">
                  <c:v>0</c:v>
                </c:pt>
                <c:pt idx="4">
                  <c:v>1.7</c:v>
                </c:pt>
                <c:pt idx="5">
                  <c:v>1.1599999999999999</c:v>
                </c:pt>
                <c:pt idx="6">
                  <c:v>1.43</c:v>
                </c:pt>
                <c:pt idx="7">
                  <c:v>0.81</c:v>
                </c:pt>
                <c:pt idx="8">
                  <c:v>1.34</c:v>
                </c:pt>
                <c:pt idx="9">
                  <c:v>0.9</c:v>
                </c:pt>
                <c:pt idx="10">
                  <c:v>0.54</c:v>
                </c:pt>
                <c:pt idx="11">
                  <c:v>1.08</c:v>
                </c:pt>
                <c:pt idx="12">
                  <c:v>0.9</c:v>
                </c:pt>
                <c:pt idx="13">
                  <c:v>1.52</c:v>
                </c:pt>
                <c:pt idx="14">
                  <c:v>0.99</c:v>
                </c:pt>
                <c:pt idx="15">
                  <c:v>0.81</c:v>
                </c:pt>
                <c:pt idx="16">
                  <c:v>1.88</c:v>
                </c:pt>
                <c:pt idx="17">
                  <c:v>1.43</c:v>
                </c:pt>
                <c:pt idx="18">
                  <c:v>1.43</c:v>
                </c:pt>
                <c:pt idx="19">
                  <c:v>1.08</c:v>
                </c:pt>
                <c:pt idx="20">
                  <c:v>1.25</c:v>
                </c:pt>
                <c:pt idx="21">
                  <c:v>1.1599999999999999</c:v>
                </c:pt>
                <c:pt idx="22">
                  <c:v>1.25</c:v>
                </c:pt>
                <c:pt idx="23">
                  <c:v>1.88</c:v>
                </c:pt>
                <c:pt idx="24">
                  <c:v>45.25</c:v>
                </c:pt>
                <c:pt idx="25">
                  <c:v>2.69</c:v>
                </c:pt>
                <c:pt idx="26">
                  <c:v>2.96</c:v>
                </c:pt>
                <c:pt idx="27">
                  <c:v>2.69</c:v>
                </c:pt>
                <c:pt idx="28">
                  <c:v>13.17</c:v>
                </c:pt>
                <c:pt idx="29">
                  <c:v>0.99</c:v>
                </c:pt>
                <c:pt idx="30">
                  <c:v>1.08</c:v>
                </c:pt>
                <c:pt idx="31">
                  <c:v>0.63</c:v>
                </c:pt>
                <c:pt idx="32">
                  <c:v>2.33</c:v>
                </c:pt>
                <c:pt idx="33">
                  <c:v>0.27</c:v>
                </c:pt>
                <c:pt idx="34">
                  <c:v>1.25</c:v>
                </c:pt>
                <c:pt idx="35">
                  <c:v>0.27</c:v>
                </c:pt>
                <c:pt idx="36">
                  <c:v>0.54</c:v>
                </c:pt>
                <c:pt idx="37">
                  <c:v>0.45</c:v>
                </c:pt>
                <c:pt idx="38">
                  <c:v>0.18</c:v>
                </c:pt>
                <c:pt idx="39">
                  <c:v>0</c:v>
                </c:pt>
                <c:pt idx="40">
                  <c:v>0</c:v>
                </c:pt>
                <c:pt idx="41">
                  <c:v>0</c:v>
                </c:pt>
                <c:pt idx="42">
                  <c:v>0</c:v>
                </c:pt>
                <c:pt idx="43">
                  <c:v>0</c:v>
                </c:pt>
                <c:pt idx="44">
                  <c:v>0.27</c:v>
                </c:pt>
                <c:pt idx="45">
                  <c:v>0.09</c:v>
                </c:pt>
                <c:pt idx="46">
                  <c:v>0</c:v>
                </c:pt>
                <c:pt idx="47">
                  <c:v>0</c:v>
                </c:pt>
                <c:pt idx="48">
                  <c:v>0.09</c:v>
                </c:pt>
                <c:pt idx="49">
                  <c:v>0</c:v>
                </c:pt>
                <c:pt idx="50">
                  <c:v>0</c:v>
                </c:pt>
                <c:pt idx="51">
                  <c:v>0</c:v>
                </c:pt>
                <c:pt idx="52">
                  <c:v>0</c:v>
                </c:pt>
              </c:numCache>
            </c:numRef>
          </c:yVal>
          <c:smooth val="0"/>
        </c:ser>
        <c:dLbls>
          <c:showLegendKey val="0"/>
          <c:showVal val="0"/>
          <c:showCatName val="0"/>
          <c:showSerName val="0"/>
          <c:showPercent val="0"/>
          <c:showBubbleSize val="0"/>
        </c:dLbls>
        <c:axId val="113075328"/>
        <c:axId val="113076864"/>
      </c:scatterChart>
      <c:valAx>
        <c:axId val="113075328"/>
        <c:scaling>
          <c:orientation val="minMax"/>
          <c:max val="10"/>
          <c:min val="0"/>
        </c:scaling>
        <c:delete val="0"/>
        <c:axPos val="b"/>
        <c:numFmt formatCode="General" sourceLinked="1"/>
        <c:majorTickMark val="out"/>
        <c:minorTickMark val="none"/>
        <c:tickLblPos val="nextTo"/>
        <c:crossAx val="113076864"/>
        <c:crosses val="autoZero"/>
        <c:crossBetween val="midCat"/>
        <c:majorUnit val="1"/>
      </c:valAx>
      <c:valAx>
        <c:axId val="113076864"/>
        <c:scaling>
          <c:orientation val="minMax"/>
        </c:scaling>
        <c:delete val="0"/>
        <c:axPos val="l"/>
        <c:majorGridlines/>
        <c:numFmt formatCode="General" sourceLinked="1"/>
        <c:majorTickMark val="out"/>
        <c:minorTickMark val="none"/>
        <c:tickLblPos val="nextTo"/>
        <c:crossAx val="113075328"/>
        <c:crosses val="autoZero"/>
        <c:crossBetween val="midCat"/>
      </c:valAx>
    </c:plotArea>
    <c:legend>
      <c:legendPos val="r"/>
      <c:layout>
        <c:manualLayout>
          <c:xMode val="edge"/>
          <c:yMode val="edge"/>
          <c:x val="0.10742633534545544"/>
          <c:y val="0.30342149483390735"/>
          <c:w val="0.37992052911228558"/>
          <c:h val="0.37048105766025996"/>
        </c:manualLayout>
      </c:layout>
      <c:overlay val="1"/>
      <c:spPr>
        <a:solidFill>
          <a:schemeClr val="bg1"/>
        </a:solidFill>
      </c:spPr>
      <c:txPr>
        <a:bodyPr/>
        <a:lstStyle/>
        <a:p>
          <a:pPr>
            <a:defRPr sz="1000"/>
          </a:pPr>
          <a:endParaRPr lang="fr-FR"/>
        </a:p>
      </c:txPr>
    </c:legend>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fr-FR" sz="1800" b="0" i="0" baseline="0" dirty="0">
                <a:solidFill>
                  <a:schemeClr val="accent6">
                    <a:lumMod val="50000"/>
                  </a:schemeClr>
                </a:solidFill>
                <a:effectLst/>
              </a:rPr>
              <a:t>Prévisions des âges moyens au départ selon la population</a:t>
            </a:r>
            <a:endParaRPr lang="fr-FR" dirty="0">
              <a:solidFill>
                <a:schemeClr val="accent6">
                  <a:lumMod val="50000"/>
                </a:schemeClr>
              </a:solidFill>
              <a:effectLst/>
            </a:endParaRPr>
          </a:p>
        </c:rich>
      </c:tx>
      <c:layout/>
      <c:overlay val="0"/>
    </c:title>
    <c:autoTitleDeleted val="0"/>
    <c:plotArea>
      <c:layout>
        <c:manualLayout>
          <c:layoutTarget val="inner"/>
          <c:xMode val="edge"/>
          <c:yMode val="edge"/>
          <c:x val="8.6740419288776988E-2"/>
          <c:y val="0.15001350389311693"/>
          <c:w val="0.85849121074127366"/>
          <c:h val="0.58759654342176304"/>
        </c:manualLayout>
      </c:layout>
      <c:scatterChart>
        <c:scatterStyle val="lineMarker"/>
        <c:varyColors val="0"/>
        <c:ser>
          <c:idx val="4"/>
          <c:order val="0"/>
          <c:tx>
            <c:strRef>
              <c:f>compa!$D$3</c:f>
              <c:strCache>
                <c:ptCount val="1"/>
                <c:pt idx="0">
                  <c:v>Enseignants-chercheurs</c:v>
                </c:pt>
              </c:strCache>
            </c:strRef>
          </c:tx>
          <c:spPr>
            <a:ln>
              <a:solidFill>
                <a:schemeClr val="accent1"/>
              </a:solidFill>
              <a:prstDash val="sysDash"/>
            </a:ln>
          </c:spPr>
          <c:marker>
            <c:symbol val="none"/>
          </c:marker>
          <c:xVal>
            <c:numRef>
              <c:f>compa!$E$2:$L$2</c:f>
              <c:numCache>
                <c:formatCode>General</c:formatCode>
                <c:ptCount val="8"/>
                <c:pt idx="0">
                  <c:v>2014</c:v>
                </c:pt>
                <c:pt idx="1">
                  <c:v>2015</c:v>
                </c:pt>
                <c:pt idx="2">
                  <c:v>2016</c:v>
                </c:pt>
                <c:pt idx="3">
                  <c:v>2017</c:v>
                </c:pt>
                <c:pt idx="4">
                  <c:v>2018</c:v>
                </c:pt>
                <c:pt idx="5">
                  <c:v>2019</c:v>
                </c:pt>
                <c:pt idx="6">
                  <c:v>2020</c:v>
                </c:pt>
                <c:pt idx="7">
                  <c:v>2021</c:v>
                </c:pt>
              </c:numCache>
            </c:numRef>
          </c:xVal>
          <c:yVal>
            <c:numRef>
              <c:f>compa!$E$3:$L$3</c:f>
              <c:numCache>
                <c:formatCode>General</c:formatCode>
                <c:ptCount val="8"/>
                <c:pt idx="0">
                  <c:v>66.37</c:v>
                </c:pt>
                <c:pt idx="1">
                  <c:v>66.540000000000006</c:v>
                </c:pt>
                <c:pt idx="2">
                  <c:v>66.849999999999994</c:v>
                </c:pt>
                <c:pt idx="3">
                  <c:v>66.84</c:v>
                </c:pt>
                <c:pt idx="4">
                  <c:v>66.87</c:v>
                </c:pt>
                <c:pt idx="5">
                  <c:v>66.8</c:v>
                </c:pt>
                <c:pt idx="6">
                  <c:v>66.75</c:v>
                </c:pt>
                <c:pt idx="7">
                  <c:v>66.819999999999993</c:v>
                </c:pt>
              </c:numCache>
            </c:numRef>
          </c:yVal>
          <c:smooth val="0"/>
        </c:ser>
        <c:ser>
          <c:idx val="5"/>
          <c:order val="1"/>
          <c:tx>
            <c:strRef>
              <c:f>compa!$D$4</c:f>
              <c:strCache>
                <c:ptCount val="1"/>
                <c:pt idx="0">
                  <c:v>Réels</c:v>
                </c:pt>
              </c:strCache>
            </c:strRef>
          </c:tx>
          <c:spPr>
            <a:ln>
              <a:solidFill>
                <a:schemeClr val="accent1"/>
              </a:solidFill>
            </a:ln>
          </c:spPr>
          <c:marker>
            <c:symbol val="none"/>
          </c:marker>
          <c:xVal>
            <c:numRef>
              <c:f>compa!$E$2:$L$2</c:f>
              <c:numCache>
                <c:formatCode>General</c:formatCode>
                <c:ptCount val="8"/>
                <c:pt idx="0">
                  <c:v>2014</c:v>
                </c:pt>
                <c:pt idx="1">
                  <c:v>2015</c:v>
                </c:pt>
                <c:pt idx="2">
                  <c:v>2016</c:v>
                </c:pt>
                <c:pt idx="3">
                  <c:v>2017</c:v>
                </c:pt>
                <c:pt idx="4">
                  <c:v>2018</c:v>
                </c:pt>
                <c:pt idx="5">
                  <c:v>2019</c:v>
                </c:pt>
                <c:pt idx="6">
                  <c:v>2020</c:v>
                </c:pt>
                <c:pt idx="7">
                  <c:v>2021</c:v>
                </c:pt>
              </c:numCache>
            </c:numRef>
          </c:xVal>
          <c:yVal>
            <c:numRef>
              <c:f>compa!$E$4:$L$4</c:f>
              <c:numCache>
                <c:formatCode>General</c:formatCode>
                <c:ptCount val="8"/>
                <c:pt idx="0">
                  <c:v>66.37</c:v>
                </c:pt>
                <c:pt idx="1">
                  <c:v>66.540000000000006</c:v>
                </c:pt>
                <c:pt idx="2">
                  <c:v>66.849999999999994</c:v>
                </c:pt>
              </c:numCache>
            </c:numRef>
          </c:yVal>
          <c:smooth val="0"/>
        </c:ser>
        <c:ser>
          <c:idx val="6"/>
          <c:order val="2"/>
          <c:tx>
            <c:strRef>
              <c:f>compa!$D$5</c:f>
              <c:strCache>
                <c:ptCount val="1"/>
                <c:pt idx="0">
                  <c:v>Agents administratifs des universités</c:v>
                </c:pt>
              </c:strCache>
            </c:strRef>
          </c:tx>
          <c:spPr>
            <a:ln w="31750">
              <a:solidFill>
                <a:schemeClr val="accent6">
                  <a:lumMod val="50000"/>
                </a:schemeClr>
              </a:solidFill>
              <a:prstDash val="sysDash"/>
            </a:ln>
          </c:spPr>
          <c:marker>
            <c:symbol val="none"/>
          </c:marker>
          <c:xVal>
            <c:numRef>
              <c:f>compa!$E$2:$L$2</c:f>
              <c:numCache>
                <c:formatCode>General</c:formatCode>
                <c:ptCount val="8"/>
                <c:pt idx="0">
                  <c:v>2014</c:v>
                </c:pt>
                <c:pt idx="1">
                  <c:v>2015</c:v>
                </c:pt>
                <c:pt idx="2">
                  <c:v>2016</c:v>
                </c:pt>
                <c:pt idx="3">
                  <c:v>2017</c:v>
                </c:pt>
                <c:pt idx="4">
                  <c:v>2018</c:v>
                </c:pt>
                <c:pt idx="5">
                  <c:v>2019</c:v>
                </c:pt>
                <c:pt idx="6">
                  <c:v>2020</c:v>
                </c:pt>
                <c:pt idx="7">
                  <c:v>2021</c:v>
                </c:pt>
              </c:numCache>
            </c:numRef>
          </c:xVal>
          <c:yVal>
            <c:numRef>
              <c:f>compa!$E$5:$L$5</c:f>
              <c:numCache>
                <c:formatCode>General</c:formatCode>
                <c:ptCount val="8"/>
                <c:pt idx="0">
                  <c:v>63.41</c:v>
                </c:pt>
                <c:pt idx="1">
                  <c:v>63.88</c:v>
                </c:pt>
                <c:pt idx="2">
                  <c:v>63.98</c:v>
                </c:pt>
                <c:pt idx="3">
                  <c:v>64.06</c:v>
                </c:pt>
                <c:pt idx="4">
                  <c:v>64.19</c:v>
                </c:pt>
                <c:pt idx="5">
                  <c:v>64.33</c:v>
                </c:pt>
                <c:pt idx="6">
                  <c:v>64.38</c:v>
                </c:pt>
                <c:pt idx="7">
                  <c:v>64.48</c:v>
                </c:pt>
              </c:numCache>
            </c:numRef>
          </c:yVal>
          <c:smooth val="0"/>
        </c:ser>
        <c:ser>
          <c:idx val="7"/>
          <c:order val="3"/>
          <c:tx>
            <c:strRef>
              <c:f>compa!$D$6</c:f>
              <c:strCache>
                <c:ptCount val="1"/>
                <c:pt idx="0">
                  <c:v>Réels</c:v>
                </c:pt>
              </c:strCache>
            </c:strRef>
          </c:tx>
          <c:spPr>
            <a:ln w="31750">
              <a:solidFill>
                <a:schemeClr val="accent6">
                  <a:lumMod val="50000"/>
                </a:schemeClr>
              </a:solidFill>
            </a:ln>
          </c:spPr>
          <c:marker>
            <c:symbol val="none"/>
          </c:marker>
          <c:xVal>
            <c:numRef>
              <c:f>compa!$E$2:$L$2</c:f>
              <c:numCache>
                <c:formatCode>General</c:formatCode>
                <c:ptCount val="8"/>
                <c:pt idx="0">
                  <c:v>2014</c:v>
                </c:pt>
                <c:pt idx="1">
                  <c:v>2015</c:v>
                </c:pt>
                <c:pt idx="2">
                  <c:v>2016</c:v>
                </c:pt>
                <c:pt idx="3">
                  <c:v>2017</c:v>
                </c:pt>
                <c:pt idx="4">
                  <c:v>2018</c:v>
                </c:pt>
                <c:pt idx="5">
                  <c:v>2019</c:v>
                </c:pt>
                <c:pt idx="6">
                  <c:v>2020</c:v>
                </c:pt>
                <c:pt idx="7">
                  <c:v>2021</c:v>
                </c:pt>
              </c:numCache>
            </c:numRef>
          </c:xVal>
          <c:yVal>
            <c:numRef>
              <c:f>compa!$E$6:$L$6</c:f>
              <c:numCache>
                <c:formatCode>General</c:formatCode>
                <c:ptCount val="8"/>
                <c:pt idx="0">
                  <c:v>63.41</c:v>
                </c:pt>
                <c:pt idx="1">
                  <c:v>63.88</c:v>
                </c:pt>
                <c:pt idx="2">
                  <c:v>63.98</c:v>
                </c:pt>
              </c:numCache>
            </c:numRef>
          </c:yVal>
          <c:smooth val="0"/>
        </c:ser>
        <c:ser>
          <c:idx val="8"/>
          <c:order val="4"/>
          <c:tx>
            <c:strRef>
              <c:f>compa!$D$7</c:f>
              <c:strCache>
                <c:ptCount val="1"/>
                <c:pt idx="0">
                  <c:v>Chercheurs des EPST</c:v>
                </c:pt>
              </c:strCache>
            </c:strRef>
          </c:tx>
          <c:spPr>
            <a:ln>
              <a:solidFill>
                <a:schemeClr val="accent3"/>
              </a:solidFill>
              <a:prstDash val="dash"/>
            </a:ln>
          </c:spPr>
          <c:marker>
            <c:symbol val="none"/>
          </c:marker>
          <c:xVal>
            <c:numRef>
              <c:f>compa!$E$2:$L$2</c:f>
              <c:numCache>
                <c:formatCode>General</c:formatCode>
                <c:ptCount val="8"/>
                <c:pt idx="0">
                  <c:v>2014</c:v>
                </c:pt>
                <c:pt idx="1">
                  <c:v>2015</c:v>
                </c:pt>
                <c:pt idx="2">
                  <c:v>2016</c:v>
                </c:pt>
                <c:pt idx="3">
                  <c:v>2017</c:v>
                </c:pt>
                <c:pt idx="4">
                  <c:v>2018</c:v>
                </c:pt>
                <c:pt idx="5">
                  <c:v>2019</c:v>
                </c:pt>
                <c:pt idx="6">
                  <c:v>2020</c:v>
                </c:pt>
                <c:pt idx="7">
                  <c:v>2021</c:v>
                </c:pt>
              </c:numCache>
            </c:numRef>
          </c:xVal>
          <c:yVal>
            <c:numRef>
              <c:f>compa!$E$7:$L$7</c:f>
              <c:numCache>
                <c:formatCode>General</c:formatCode>
                <c:ptCount val="8"/>
                <c:pt idx="0">
                  <c:v>65.400000000000006</c:v>
                </c:pt>
                <c:pt idx="1">
                  <c:v>65.52</c:v>
                </c:pt>
                <c:pt idx="2">
                  <c:v>65.39</c:v>
                </c:pt>
                <c:pt idx="3">
                  <c:v>65.63</c:v>
                </c:pt>
                <c:pt idx="4">
                  <c:v>65.81</c:v>
                </c:pt>
                <c:pt idx="5">
                  <c:v>66.11</c:v>
                </c:pt>
                <c:pt idx="6">
                  <c:v>66.290000000000006</c:v>
                </c:pt>
                <c:pt idx="7">
                  <c:v>66.5</c:v>
                </c:pt>
              </c:numCache>
            </c:numRef>
          </c:yVal>
          <c:smooth val="0"/>
        </c:ser>
        <c:ser>
          <c:idx val="9"/>
          <c:order val="5"/>
          <c:tx>
            <c:strRef>
              <c:f>compa!$D$8</c:f>
              <c:strCache>
                <c:ptCount val="1"/>
                <c:pt idx="0">
                  <c:v>Réels</c:v>
                </c:pt>
              </c:strCache>
            </c:strRef>
          </c:tx>
          <c:spPr>
            <a:ln>
              <a:solidFill>
                <a:schemeClr val="accent3"/>
              </a:solidFill>
            </a:ln>
          </c:spPr>
          <c:marker>
            <c:symbol val="none"/>
          </c:marker>
          <c:xVal>
            <c:numRef>
              <c:f>compa!$E$2:$L$2</c:f>
              <c:numCache>
                <c:formatCode>General</c:formatCode>
                <c:ptCount val="8"/>
                <c:pt idx="0">
                  <c:v>2014</c:v>
                </c:pt>
                <c:pt idx="1">
                  <c:v>2015</c:v>
                </c:pt>
                <c:pt idx="2">
                  <c:v>2016</c:v>
                </c:pt>
                <c:pt idx="3">
                  <c:v>2017</c:v>
                </c:pt>
                <c:pt idx="4">
                  <c:v>2018</c:v>
                </c:pt>
                <c:pt idx="5">
                  <c:v>2019</c:v>
                </c:pt>
                <c:pt idx="6">
                  <c:v>2020</c:v>
                </c:pt>
                <c:pt idx="7">
                  <c:v>2021</c:v>
                </c:pt>
              </c:numCache>
            </c:numRef>
          </c:xVal>
          <c:yVal>
            <c:numRef>
              <c:f>compa!$E$8:$L$8</c:f>
              <c:numCache>
                <c:formatCode>General</c:formatCode>
                <c:ptCount val="8"/>
                <c:pt idx="0">
                  <c:v>65.400000000000006</c:v>
                </c:pt>
                <c:pt idx="1">
                  <c:v>65.52</c:v>
                </c:pt>
                <c:pt idx="2">
                  <c:v>65.39</c:v>
                </c:pt>
              </c:numCache>
            </c:numRef>
          </c:yVal>
          <c:smooth val="0"/>
        </c:ser>
        <c:ser>
          <c:idx val="10"/>
          <c:order val="6"/>
          <c:tx>
            <c:v>Agents administratifs des EPST</c:v>
          </c:tx>
          <c:spPr>
            <a:ln>
              <a:solidFill>
                <a:schemeClr val="accent1">
                  <a:lumMod val="60000"/>
                  <a:lumOff val="40000"/>
                </a:schemeClr>
              </a:solidFill>
              <a:prstDash val="sysDash"/>
            </a:ln>
          </c:spPr>
          <c:marker>
            <c:symbol val="none"/>
          </c:marker>
          <c:xVal>
            <c:numRef>
              <c:f>compa!$E$2:$L$2</c:f>
              <c:numCache>
                <c:formatCode>General</c:formatCode>
                <c:ptCount val="8"/>
                <c:pt idx="0">
                  <c:v>2014</c:v>
                </c:pt>
                <c:pt idx="1">
                  <c:v>2015</c:v>
                </c:pt>
                <c:pt idx="2">
                  <c:v>2016</c:v>
                </c:pt>
                <c:pt idx="3">
                  <c:v>2017</c:v>
                </c:pt>
                <c:pt idx="4">
                  <c:v>2018</c:v>
                </c:pt>
                <c:pt idx="5">
                  <c:v>2019</c:v>
                </c:pt>
                <c:pt idx="6">
                  <c:v>2020</c:v>
                </c:pt>
                <c:pt idx="7">
                  <c:v>2021</c:v>
                </c:pt>
              </c:numCache>
            </c:numRef>
          </c:xVal>
          <c:yVal>
            <c:numRef>
              <c:f>compa!$E$9:$L$9</c:f>
              <c:numCache>
                <c:formatCode>General</c:formatCode>
                <c:ptCount val="8"/>
                <c:pt idx="0">
                  <c:v>64.239999999999995</c:v>
                </c:pt>
                <c:pt idx="1">
                  <c:v>64.319999999999993</c:v>
                </c:pt>
                <c:pt idx="2">
                  <c:v>64.34</c:v>
                </c:pt>
                <c:pt idx="3">
                  <c:v>64.489999999999995</c:v>
                </c:pt>
                <c:pt idx="4">
                  <c:v>64.66</c:v>
                </c:pt>
                <c:pt idx="5">
                  <c:v>64.930000000000007</c:v>
                </c:pt>
                <c:pt idx="6">
                  <c:v>64.91</c:v>
                </c:pt>
                <c:pt idx="7">
                  <c:v>65</c:v>
                </c:pt>
              </c:numCache>
            </c:numRef>
          </c:yVal>
          <c:smooth val="0"/>
        </c:ser>
        <c:ser>
          <c:idx val="11"/>
          <c:order val="7"/>
          <c:tx>
            <c:strRef>
              <c:f>compa!$D$9</c:f>
              <c:strCache>
                <c:ptCount val="1"/>
                <c:pt idx="0">
                  <c:v>Agents administratifs des EPST</c:v>
                </c:pt>
              </c:strCache>
            </c:strRef>
          </c:tx>
          <c:spPr>
            <a:ln>
              <a:solidFill>
                <a:schemeClr val="accent1">
                  <a:lumMod val="60000"/>
                  <a:lumOff val="40000"/>
                </a:schemeClr>
              </a:solidFill>
            </a:ln>
          </c:spPr>
          <c:marker>
            <c:symbol val="none"/>
          </c:marker>
          <c:xVal>
            <c:numRef>
              <c:f>compa!$E$2:$L$2</c:f>
              <c:numCache>
                <c:formatCode>General</c:formatCode>
                <c:ptCount val="8"/>
                <c:pt idx="0">
                  <c:v>2014</c:v>
                </c:pt>
                <c:pt idx="1">
                  <c:v>2015</c:v>
                </c:pt>
                <c:pt idx="2">
                  <c:v>2016</c:v>
                </c:pt>
                <c:pt idx="3">
                  <c:v>2017</c:v>
                </c:pt>
                <c:pt idx="4">
                  <c:v>2018</c:v>
                </c:pt>
                <c:pt idx="5">
                  <c:v>2019</c:v>
                </c:pt>
                <c:pt idx="6">
                  <c:v>2020</c:v>
                </c:pt>
                <c:pt idx="7">
                  <c:v>2021</c:v>
                </c:pt>
              </c:numCache>
            </c:numRef>
          </c:xVal>
          <c:yVal>
            <c:numRef>
              <c:f>compa!$E$10:$L$10</c:f>
              <c:numCache>
                <c:formatCode>General</c:formatCode>
                <c:ptCount val="8"/>
                <c:pt idx="0">
                  <c:v>64.239999999999995</c:v>
                </c:pt>
                <c:pt idx="1">
                  <c:v>64.319999999999993</c:v>
                </c:pt>
                <c:pt idx="2">
                  <c:v>64.34</c:v>
                </c:pt>
              </c:numCache>
            </c:numRef>
          </c:yVal>
          <c:smooth val="0"/>
        </c:ser>
        <c:ser>
          <c:idx val="0"/>
          <c:order val="8"/>
          <c:tx>
            <c:strRef>
              <c:f>compa!$O$1</c:f>
              <c:strCache>
                <c:ptCount val="1"/>
                <c:pt idx="0">
                  <c:v>AL</c:v>
                </c:pt>
              </c:strCache>
            </c:strRef>
          </c:tx>
          <c:spPr>
            <a:ln>
              <a:solidFill>
                <a:srgbClr val="E0940A"/>
              </a:solidFill>
            </a:ln>
          </c:spPr>
          <c:marker>
            <c:symbol val="none"/>
          </c:marker>
          <c:xVal>
            <c:numRef>
              <c:f>compa!$N$2:$N$109</c:f>
              <c:numCache>
                <c:formatCode>0</c:formatCode>
                <c:ptCount val="108"/>
                <c:pt idx="0">
                  <c:v>2013.5</c:v>
                </c:pt>
                <c:pt idx="1">
                  <c:v>2013.5833333333335</c:v>
                </c:pt>
                <c:pt idx="2">
                  <c:v>2013.6666666666667</c:v>
                </c:pt>
                <c:pt idx="3">
                  <c:v>2013.75</c:v>
                </c:pt>
                <c:pt idx="4">
                  <c:v>2013.8333333333335</c:v>
                </c:pt>
                <c:pt idx="5">
                  <c:v>2013.9166666666667</c:v>
                </c:pt>
                <c:pt idx="6">
                  <c:v>2014</c:v>
                </c:pt>
                <c:pt idx="7">
                  <c:v>2014.0833333333335</c:v>
                </c:pt>
                <c:pt idx="8">
                  <c:v>2014.1666666666667</c:v>
                </c:pt>
                <c:pt idx="9">
                  <c:v>2014.25</c:v>
                </c:pt>
                <c:pt idx="10">
                  <c:v>2014.3333333333335</c:v>
                </c:pt>
                <c:pt idx="11">
                  <c:v>2014.4166666666667</c:v>
                </c:pt>
                <c:pt idx="12">
                  <c:v>2014.5</c:v>
                </c:pt>
                <c:pt idx="13">
                  <c:v>2014.5833333333335</c:v>
                </c:pt>
                <c:pt idx="14">
                  <c:v>2014.6666666666667</c:v>
                </c:pt>
                <c:pt idx="15">
                  <c:v>2014.75</c:v>
                </c:pt>
                <c:pt idx="16">
                  <c:v>2014.8333333333335</c:v>
                </c:pt>
                <c:pt idx="17">
                  <c:v>2014.9166666666667</c:v>
                </c:pt>
                <c:pt idx="18">
                  <c:v>2015</c:v>
                </c:pt>
                <c:pt idx="19">
                  <c:v>2015.0833333333335</c:v>
                </c:pt>
                <c:pt idx="20">
                  <c:v>2015.1666666666667</c:v>
                </c:pt>
                <c:pt idx="21">
                  <c:v>2015.25</c:v>
                </c:pt>
                <c:pt idx="22">
                  <c:v>2015.3333333333335</c:v>
                </c:pt>
                <c:pt idx="23">
                  <c:v>2015.4166666666667</c:v>
                </c:pt>
                <c:pt idx="24">
                  <c:v>2015.5</c:v>
                </c:pt>
                <c:pt idx="25">
                  <c:v>2015.5833333333335</c:v>
                </c:pt>
                <c:pt idx="26">
                  <c:v>2015.6666666666667</c:v>
                </c:pt>
                <c:pt idx="27">
                  <c:v>2015.75</c:v>
                </c:pt>
                <c:pt idx="28">
                  <c:v>2015.8333333333335</c:v>
                </c:pt>
                <c:pt idx="29">
                  <c:v>2015.9166666666667</c:v>
                </c:pt>
                <c:pt idx="30">
                  <c:v>2016</c:v>
                </c:pt>
                <c:pt idx="31">
                  <c:v>2016.0833333333335</c:v>
                </c:pt>
                <c:pt idx="32">
                  <c:v>2016.1666666666667</c:v>
                </c:pt>
                <c:pt idx="33">
                  <c:v>2016.25</c:v>
                </c:pt>
                <c:pt idx="34">
                  <c:v>2016.3333333333335</c:v>
                </c:pt>
                <c:pt idx="35">
                  <c:v>2016.4166666666667</c:v>
                </c:pt>
                <c:pt idx="36">
                  <c:v>2016.5</c:v>
                </c:pt>
                <c:pt idx="37">
                  <c:v>2016.5833333333335</c:v>
                </c:pt>
                <c:pt idx="38">
                  <c:v>2016.6666666666667</c:v>
                </c:pt>
                <c:pt idx="39">
                  <c:v>2016.75</c:v>
                </c:pt>
                <c:pt idx="40">
                  <c:v>2016.8333333333335</c:v>
                </c:pt>
                <c:pt idx="41">
                  <c:v>2016.9166666666667</c:v>
                </c:pt>
                <c:pt idx="42">
                  <c:v>2017</c:v>
                </c:pt>
                <c:pt idx="43">
                  <c:v>2017.0833333333335</c:v>
                </c:pt>
                <c:pt idx="44">
                  <c:v>2017.1666666666667</c:v>
                </c:pt>
                <c:pt idx="45">
                  <c:v>2017.25</c:v>
                </c:pt>
                <c:pt idx="46">
                  <c:v>2017.3333333333335</c:v>
                </c:pt>
                <c:pt idx="47">
                  <c:v>2017.4166666666667</c:v>
                </c:pt>
                <c:pt idx="48">
                  <c:v>2017.5</c:v>
                </c:pt>
                <c:pt idx="49">
                  <c:v>2017.5833333333335</c:v>
                </c:pt>
                <c:pt idx="50">
                  <c:v>2017.6666666666667</c:v>
                </c:pt>
                <c:pt idx="51">
                  <c:v>2017.75</c:v>
                </c:pt>
                <c:pt idx="52">
                  <c:v>2017.8333333333335</c:v>
                </c:pt>
                <c:pt idx="53">
                  <c:v>2017.9166666666667</c:v>
                </c:pt>
                <c:pt idx="54">
                  <c:v>2018</c:v>
                </c:pt>
                <c:pt idx="55">
                  <c:v>2018.0833333333335</c:v>
                </c:pt>
                <c:pt idx="56">
                  <c:v>2018.1666666666667</c:v>
                </c:pt>
                <c:pt idx="57">
                  <c:v>2018.25</c:v>
                </c:pt>
                <c:pt idx="58">
                  <c:v>2018.3333333333335</c:v>
                </c:pt>
                <c:pt idx="59">
                  <c:v>2018.4166666666667</c:v>
                </c:pt>
                <c:pt idx="60">
                  <c:v>2018.5</c:v>
                </c:pt>
                <c:pt idx="61">
                  <c:v>2018.5833333333335</c:v>
                </c:pt>
                <c:pt idx="62">
                  <c:v>2018.6666666666667</c:v>
                </c:pt>
                <c:pt idx="63">
                  <c:v>2018.75</c:v>
                </c:pt>
                <c:pt idx="64">
                  <c:v>2018.8333333333335</c:v>
                </c:pt>
                <c:pt idx="65">
                  <c:v>2018.9166666666667</c:v>
                </c:pt>
                <c:pt idx="66">
                  <c:v>2019</c:v>
                </c:pt>
                <c:pt idx="67">
                  <c:v>2019.0833333333335</c:v>
                </c:pt>
                <c:pt idx="68">
                  <c:v>2019.1666666666667</c:v>
                </c:pt>
                <c:pt idx="69">
                  <c:v>2019.25</c:v>
                </c:pt>
                <c:pt idx="70">
                  <c:v>2019.3333333333335</c:v>
                </c:pt>
                <c:pt idx="71">
                  <c:v>2019.4166666666667</c:v>
                </c:pt>
                <c:pt idx="72">
                  <c:v>2019.5</c:v>
                </c:pt>
                <c:pt idx="73">
                  <c:v>2019.5833333333335</c:v>
                </c:pt>
                <c:pt idx="74">
                  <c:v>2019.6666666666667</c:v>
                </c:pt>
                <c:pt idx="75">
                  <c:v>2019.75</c:v>
                </c:pt>
                <c:pt idx="76">
                  <c:v>2019.8333333333335</c:v>
                </c:pt>
                <c:pt idx="77">
                  <c:v>2019.9166666666667</c:v>
                </c:pt>
                <c:pt idx="78">
                  <c:v>2020</c:v>
                </c:pt>
                <c:pt idx="79">
                  <c:v>2020.0833333333335</c:v>
                </c:pt>
                <c:pt idx="80">
                  <c:v>2020.1666666666667</c:v>
                </c:pt>
                <c:pt idx="81">
                  <c:v>2020.25</c:v>
                </c:pt>
                <c:pt idx="82">
                  <c:v>2020.3333333333335</c:v>
                </c:pt>
                <c:pt idx="83">
                  <c:v>2020.4166666666667</c:v>
                </c:pt>
                <c:pt idx="84">
                  <c:v>2020.5</c:v>
                </c:pt>
                <c:pt idx="85">
                  <c:v>2020.5833333333335</c:v>
                </c:pt>
                <c:pt idx="86">
                  <c:v>2020.6666666666667</c:v>
                </c:pt>
                <c:pt idx="87">
                  <c:v>2020.75</c:v>
                </c:pt>
                <c:pt idx="88">
                  <c:v>2020.8333333333335</c:v>
                </c:pt>
                <c:pt idx="89">
                  <c:v>2020.9166666666667</c:v>
                </c:pt>
                <c:pt idx="90">
                  <c:v>2021</c:v>
                </c:pt>
                <c:pt idx="91">
                  <c:v>2021.0833333333335</c:v>
                </c:pt>
                <c:pt idx="92">
                  <c:v>2021.1666666666667</c:v>
                </c:pt>
                <c:pt idx="93">
                  <c:v>2021.25</c:v>
                </c:pt>
                <c:pt idx="94">
                  <c:v>2021.3333333333335</c:v>
                </c:pt>
                <c:pt idx="95">
                  <c:v>2021.4166666666667</c:v>
                </c:pt>
                <c:pt idx="96">
                  <c:v>2021.5</c:v>
                </c:pt>
                <c:pt idx="97">
                  <c:v>2021.5833333333335</c:v>
                </c:pt>
                <c:pt idx="98">
                  <c:v>2021.6666666666667</c:v>
                </c:pt>
                <c:pt idx="99">
                  <c:v>2021.75</c:v>
                </c:pt>
                <c:pt idx="100">
                  <c:v>2021.8333333333335</c:v>
                </c:pt>
                <c:pt idx="101">
                  <c:v>2021.9166666666667</c:v>
                </c:pt>
                <c:pt idx="102">
                  <c:v>2022</c:v>
                </c:pt>
                <c:pt idx="103">
                  <c:v>2022.0833333333335</c:v>
                </c:pt>
                <c:pt idx="104">
                  <c:v>2022.1666666666667</c:v>
                </c:pt>
                <c:pt idx="105">
                  <c:v>2022.25</c:v>
                </c:pt>
                <c:pt idx="106">
                  <c:v>2022.3333333333335</c:v>
                </c:pt>
                <c:pt idx="107">
                  <c:v>2022.4166666666667</c:v>
                </c:pt>
              </c:numCache>
            </c:numRef>
          </c:xVal>
          <c:yVal>
            <c:numRef>
              <c:f>compa!$O$2:$O$109</c:f>
              <c:numCache>
                <c:formatCode>General</c:formatCode>
                <c:ptCount val="108"/>
                <c:pt idx="0">
                  <c:v>65</c:v>
                </c:pt>
                <c:pt idx="1">
                  <c:v>65</c:v>
                </c:pt>
                <c:pt idx="2">
                  <c:v>65</c:v>
                </c:pt>
                <c:pt idx="3">
                  <c:v>65</c:v>
                </c:pt>
                <c:pt idx="4">
                  <c:v>65</c:v>
                </c:pt>
                <c:pt idx="5">
                  <c:v>65</c:v>
                </c:pt>
                <c:pt idx="6">
                  <c:v>65</c:v>
                </c:pt>
                <c:pt idx="7">
                  <c:v>65</c:v>
                </c:pt>
                <c:pt idx="8">
                  <c:v>65</c:v>
                </c:pt>
                <c:pt idx="9">
                  <c:v>65</c:v>
                </c:pt>
                <c:pt idx="10">
                  <c:v>65</c:v>
                </c:pt>
                <c:pt idx="11">
                  <c:v>65</c:v>
                </c:pt>
                <c:pt idx="12">
                  <c:v>65</c:v>
                </c:pt>
                <c:pt idx="13">
                  <c:v>65</c:v>
                </c:pt>
                <c:pt idx="14">
                  <c:v>65</c:v>
                </c:pt>
                <c:pt idx="15">
                  <c:v>65</c:v>
                </c:pt>
                <c:pt idx="16">
                  <c:v>65</c:v>
                </c:pt>
                <c:pt idx="17">
                  <c:v>65</c:v>
                </c:pt>
                <c:pt idx="18">
                  <c:v>65</c:v>
                </c:pt>
                <c:pt idx="19">
                  <c:v>65</c:v>
                </c:pt>
                <c:pt idx="20">
                  <c:v>65</c:v>
                </c:pt>
                <c:pt idx="21">
                  <c:v>65</c:v>
                </c:pt>
                <c:pt idx="22">
                  <c:v>65</c:v>
                </c:pt>
                <c:pt idx="23">
                  <c:v>65</c:v>
                </c:pt>
                <c:pt idx="24">
                  <c:v>65</c:v>
                </c:pt>
                <c:pt idx="25">
                  <c:v>65</c:v>
                </c:pt>
                <c:pt idx="26">
                  <c:v>65</c:v>
                </c:pt>
                <c:pt idx="27">
                  <c:v>65</c:v>
                </c:pt>
                <c:pt idx="28">
                  <c:v>65</c:v>
                </c:pt>
                <c:pt idx="29">
                  <c:v>65</c:v>
                </c:pt>
                <c:pt idx="30">
                  <c:v>65</c:v>
                </c:pt>
                <c:pt idx="31">
                  <c:v>65</c:v>
                </c:pt>
                <c:pt idx="32">
                  <c:v>65</c:v>
                </c:pt>
                <c:pt idx="33">
                  <c:v>65</c:v>
                </c:pt>
                <c:pt idx="34">
                  <c:v>65</c:v>
                </c:pt>
                <c:pt idx="35">
                  <c:v>65</c:v>
                </c:pt>
                <c:pt idx="36">
                  <c:v>#N/A</c:v>
                </c:pt>
                <c:pt idx="37">
                  <c:v>#N/A</c:v>
                </c:pt>
                <c:pt idx="38">
                  <c:v>#N/A</c:v>
                </c:pt>
                <c:pt idx="39">
                  <c:v>#N/A</c:v>
                </c:pt>
                <c:pt idx="40">
                  <c:v>65.333299999999994</c:v>
                </c:pt>
                <c:pt idx="41">
                  <c:v>65.333299999999994</c:v>
                </c:pt>
                <c:pt idx="42">
                  <c:v>65.333299999999994</c:v>
                </c:pt>
                <c:pt idx="43">
                  <c:v>65.333299999999994</c:v>
                </c:pt>
                <c:pt idx="44">
                  <c:v>65.333299999999994</c:v>
                </c:pt>
                <c:pt idx="45">
                  <c:v>65.333299999999994</c:v>
                </c:pt>
                <c:pt idx="46">
                  <c:v>65.333299999999994</c:v>
                </c:pt>
                <c:pt idx="47">
                  <c:v>#N/A</c:v>
                </c:pt>
                <c:pt idx="48">
                  <c:v>#N/A</c:v>
                </c:pt>
                <c:pt idx="49">
                  <c:v>#N/A</c:v>
                </c:pt>
                <c:pt idx="50">
                  <c:v>#N/A</c:v>
                </c:pt>
                <c:pt idx="51">
                  <c:v>65.75</c:v>
                </c:pt>
                <c:pt idx="52">
                  <c:v>65.75</c:v>
                </c:pt>
                <c:pt idx="53">
                  <c:v>65.75</c:v>
                </c:pt>
                <c:pt idx="54">
                  <c:v>65.75</c:v>
                </c:pt>
                <c:pt idx="55">
                  <c:v>65.75</c:v>
                </c:pt>
                <c:pt idx="56">
                  <c:v>65.75</c:v>
                </c:pt>
                <c:pt idx="57">
                  <c:v>65.75</c:v>
                </c:pt>
                <c:pt idx="58">
                  <c:v>65.75</c:v>
                </c:pt>
                <c:pt idx="59">
                  <c:v>65.75</c:v>
                </c:pt>
                <c:pt idx="60">
                  <c:v>65.75</c:v>
                </c:pt>
                <c:pt idx="61">
                  <c:v>65.75</c:v>
                </c:pt>
                <c:pt idx="62">
                  <c:v>65.75</c:v>
                </c:pt>
                <c:pt idx="63">
                  <c:v>65.75</c:v>
                </c:pt>
                <c:pt idx="64">
                  <c:v>#N/A</c:v>
                </c:pt>
                <c:pt idx="65">
                  <c:v>#N/A</c:v>
                </c:pt>
                <c:pt idx="66">
                  <c:v>#N/A</c:v>
                </c:pt>
                <c:pt idx="67">
                  <c:v>#N/A</c:v>
                </c:pt>
                <c:pt idx="68">
                  <c:v>66.166700000000006</c:v>
                </c:pt>
                <c:pt idx="69">
                  <c:v>66.166700000000006</c:v>
                </c:pt>
                <c:pt idx="70">
                  <c:v>66.166700000000006</c:v>
                </c:pt>
                <c:pt idx="71">
                  <c:v>66.166700000000006</c:v>
                </c:pt>
                <c:pt idx="72">
                  <c:v>66.166700000000006</c:v>
                </c:pt>
                <c:pt idx="73">
                  <c:v>66.166700000000006</c:v>
                </c:pt>
                <c:pt idx="74">
                  <c:v>66.166700000000006</c:v>
                </c:pt>
                <c:pt idx="75">
                  <c:v>66.166700000000006</c:v>
                </c:pt>
                <c:pt idx="76">
                  <c:v>66.166700000000006</c:v>
                </c:pt>
                <c:pt idx="77">
                  <c:v>66.166700000000006</c:v>
                </c:pt>
                <c:pt idx="78">
                  <c:v>66.166700000000006</c:v>
                </c:pt>
                <c:pt idx="79">
                  <c:v>66.166700000000006</c:v>
                </c:pt>
                <c:pt idx="80">
                  <c:v>66.166700000000006</c:v>
                </c:pt>
                <c:pt idx="81">
                  <c:v>#N/A</c:v>
                </c:pt>
                <c:pt idx="82">
                  <c:v>#N/A</c:v>
                </c:pt>
                <c:pt idx="83">
                  <c:v>#N/A</c:v>
                </c:pt>
                <c:pt idx="84">
                  <c:v>#N/A</c:v>
                </c:pt>
                <c:pt idx="85">
                  <c:v>66.583299999999994</c:v>
                </c:pt>
                <c:pt idx="86">
                  <c:v>66.583299999999994</c:v>
                </c:pt>
                <c:pt idx="87">
                  <c:v>66.583299999999994</c:v>
                </c:pt>
                <c:pt idx="88">
                  <c:v>66.583299999999994</c:v>
                </c:pt>
                <c:pt idx="89">
                  <c:v>66.583299999999994</c:v>
                </c:pt>
                <c:pt idx="90">
                  <c:v>66.583299999999994</c:v>
                </c:pt>
                <c:pt idx="91">
                  <c:v>66.583299999999994</c:v>
                </c:pt>
                <c:pt idx="92">
                  <c:v>66.583299999999994</c:v>
                </c:pt>
                <c:pt idx="93">
                  <c:v>66.583299999999994</c:v>
                </c:pt>
                <c:pt idx="94">
                  <c:v>66.583299999999994</c:v>
                </c:pt>
                <c:pt idx="95">
                  <c:v>66.583299999999994</c:v>
                </c:pt>
                <c:pt idx="96">
                  <c:v>66.583299999999994</c:v>
                </c:pt>
                <c:pt idx="97">
                  <c:v>#N/A</c:v>
                </c:pt>
                <c:pt idx="98">
                  <c:v>#N/A</c:v>
                </c:pt>
                <c:pt idx="99">
                  <c:v>#N/A</c:v>
                </c:pt>
                <c:pt idx="100">
                  <c:v>#N/A</c:v>
                </c:pt>
                <c:pt idx="101">
                  <c:v>#N/A</c:v>
                </c:pt>
                <c:pt idx="102">
                  <c:v>67</c:v>
                </c:pt>
                <c:pt idx="103">
                  <c:v>67</c:v>
                </c:pt>
                <c:pt idx="104">
                  <c:v>67</c:v>
                </c:pt>
                <c:pt idx="105">
                  <c:v>67</c:v>
                </c:pt>
                <c:pt idx="106">
                  <c:v>67</c:v>
                </c:pt>
                <c:pt idx="107">
                  <c:v>67</c:v>
                </c:pt>
              </c:numCache>
            </c:numRef>
          </c:yVal>
          <c:smooth val="0"/>
        </c:ser>
        <c:ser>
          <c:idx val="1"/>
          <c:order val="9"/>
          <c:tx>
            <c:strRef>
              <c:f>compa!$P$1</c:f>
              <c:strCache>
                <c:ptCount val="1"/>
                <c:pt idx="0">
                  <c:v>AL(droite)</c:v>
                </c:pt>
              </c:strCache>
            </c:strRef>
          </c:tx>
          <c:marker>
            <c:symbol val="none"/>
          </c:marker>
          <c:xVal>
            <c:numRef>
              <c:f>compa!$N$2:$N$109</c:f>
              <c:numCache>
                <c:formatCode>0</c:formatCode>
                <c:ptCount val="108"/>
                <c:pt idx="0">
                  <c:v>2013.5</c:v>
                </c:pt>
                <c:pt idx="1">
                  <c:v>2013.5833333333335</c:v>
                </c:pt>
                <c:pt idx="2">
                  <c:v>2013.6666666666667</c:v>
                </c:pt>
                <c:pt idx="3">
                  <c:v>2013.75</c:v>
                </c:pt>
                <c:pt idx="4">
                  <c:v>2013.8333333333335</c:v>
                </c:pt>
                <c:pt idx="5">
                  <c:v>2013.9166666666667</c:v>
                </c:pt>
                <c:pt idx="6">
                  <c:v>2014</c:v>
                </c:pt>
                <c:pt idx="7">
                  <c:v>2014.0833333333335</c:v>
                </c:pt>
                <c:pt idx="8">
                  <c:v>2014.1666666666667</c:v>
                </c:pt>
                <c:pt idx="9">
                  <c:v>2014.25</c:v>
                </c:pt>
                <c:pt idx="10">
                  <c:v>2014.3333333333335</c:v>
                </c:pt>
                <c:pt idx="11">
                  <c:v>2014.4166666666667</c:v>
                </c:pt>
                <c:pt idx="12">
                  <c:v>2014.5</c:v>
                </c:pt>
                <c:pt idx="13">
                  <c:v>2014.5833333333335</c:v>
                </c:pt>
                <c:pt idx="14">
                  <c:v>2014.6666666666667</c:v>
                </c:pt>
                <c:pt idx="15">
                  <c:v>2014.75</c:v>
                </c:pt>
                <c:pt idx="16">
                  <c:v>2014.8333333333335</c:v>
                </c:pt>
                <c:pt idx="17">
                  <c:v>2014.9166666666667</c:v>
                </c:pt>
                <c:pt idx="18">
                  <c:v>2015</c:v>
                </c:pt>
                <c:pt idx="19">
                  <c:v>2015.0833333333335</c:v>
                </c:pt>
                <c:pt idx="20">
                  <c:v>2015.1666666666667</c:v>
                </c:pt>
                <c:pt idx="21">
                  <c:v>2015.25</c:v>
                </c:pt>
                <c:pt idx="22">
                  <c:v>2015.3333333333335</c:v>
                </c:pt>
                <c:pt idx="23">
                  <c:v>2015.4166666666667</c:v>
                </c:pt>
                <c:pt idx="24">
                  <c:v>2015.5</c:v>
                </c:pt>
                <c:pt idx="25">
                  <c:v>2015.5833333333335</c:v>
                </c:pt>
                <c:pt idx="26">
                  <c:v>2015.6666666666667</c:v>
                </c:pt>
                <c:pt idx="27">
                  <c:v>2015.75</c:v>
                </c:pt>
                <c:pt idx="28">
                  <c:v>2015.8333333333335</c:v>
                </c:pt>
                <c:pt idx="29">
                  <c:v>2015.9166666666667</c:v>
                </c:pt>
                <c:pt idx="30">
                  <c:v>2016</c:v>
                </c:pt>
                <c:pt idx="31">
                  <c:v>2016.0833333333335</c:v>
                </c:pt>
                <c:pt idx="32">
                  <c:v>2016.1666666666667</c:v>
                </c:pt>
                <c:pt idx="33">
                  <c:v>2016.25</c:v>
                </c:pt>
                <c:pt idx="34">
                  <c:v>2016.3333333333335</c:v>
                </c:pt>
                <c:pt idx="35">
                  <c:v>2016.4166666666667</c:v>
                </c:pt>
                <c:pt idx="36">
                  <c:v>2016.5</c:v>
                </c:pt>
                <c:pt idx="37">
                  <c:v>2016.5833333333335</c:v>
                </c:pt>
                <c:pt idx="38">
                  <c:v>2016.6666666666667</c:v>
                </c:pt>
                <c:pt idx="39">
                  <c:v>2016.75</c:v>
                </c:pt>
                <c:pt idx="40">
                  <c:v>2016.8333333333335</c:v>
                </c:pt>
                <c:pt idx="41">
                  <c:v>2016.9166666666667</c:v>
                </c:pt>
                <c:pt idx="42">
                  <c:v>2017</c:v>
                </c:pt>
                <c:pt idx="43">
                  <c:v>2017.0833333333335</c:v>
                </c:pt>
                <c:pt idx="44">
                  <c:v>2017.1666666666667</c:v>
                </c:pt>
                <c:pt idx="45">
                  <c:v>2017.25</c:v>
                </c:pt>
                <c:pt idx="46">
                  <c:v>2017.3333333333335</c:v>
                </c:pt>
                <c:pt idx="47">
                  <c:v>2017.4166666666667</c:v>
                </c:pt>
                <c:pt idx="48">
                  <c:v>2017.5</c:v>
                </c:pt>
                <c:pt idx="49">
                  <c:v>2017.5833333333335</c:v>
                </c:pt>
                <c:pt idx="50">
                  <c:v>2017.6666666666667</c:v>
                </c:pt>
                <c:pt idx="51">
                  <c:v>2017.75</c:v>
                </c:pt>
                <c:pt idx="52">
                  <c:v>2017.8333333333335</c:v>
                </c:pt>
                <c:pt idx="53">
                  <c:v>2017.9166666666667</c:v>
                </c:pt>
                <c:pt idx="54">
                  <c:v>2018</c:v>
                </c:pt>
                <c:pt idx="55">
                  <c:v>2018.0833333333335</c:v>
                </c:pt>
                <c:pt idx="56">
                  <c:v>2018.1666666666667</c:v>
                </c:pt>
                <c:pt idx="57">
                  <c:v>2018.25</c:v>
                </c:pt>
                <c:pt idx="58">
                  <c:v>2018.3333333333335</c:v>
                </c:pt>
                <c:pt idx="59">
                  <c:v>2018.4166666666667</c:v>
                </c:pt>
                <c:pt idx="60">
                  <c:v>2018.5</c:v>
                </c:pt>
                <c:pt idx="61">
                  <c:v>2018.5833333333335</c:v>
                </c:pt>
                <c:pt idx="62">
                  <c:v>2018.6666666666667</c:v>
                </c:pt>
                <c:pt idx="63">
                  <c:v>2018.75</c:v>
                </c:pt>
                <c:pt idx="64">
                  <c:v>2018.8333333333335</c:v>
                </c:pt>
                <c:pt idx="65">
                  <c:v>2018.9166666666667</c:v>
                </c:pt>
                <c:pt idx="66">
                  <c:v>2019</c:v>
                </c:pt>
                <c:pt idx="67">
                  <c:v>2019.0833333333335</c:v>
                </c:pt>
                <c:pt idx="68">
                  <c:v>2019.1666666666667</c:v>
                </c:pt>
                <c:pt idx="69">
                  <c:v>2019.25</c:v>
                </c:pt>
                <c:pt idx="70">
                  <c:v>2019.3333333333335</c:v>
                </c:pt>
                <c:pt idx="71">
                  <c:v>2019.4166666666667</c:v>
                </c:pt>
                <c:pt idx="72">
                  <c:v>2019.5</c:v>
                </c:pt>
                <c:pt idx="73">
                  <c:v>2019.5833333333335</c:v>
                </c:pt>
                <c:pt idx="74">
                  <c:v>2019.6666666666667</c:v>
                </c:pt>
                <c:pt idx="75">
                  <c:v>2019.75</c:v>
                </c:pt>
                <c:pt idx="76">
                  <c:v>2019.8333333333335</c:v>
                </c:pt>
                <c:pt idx="77">
                  <c:v>2019.9166666666667</c:v>
                </c:pt>
                <c:pt idx="78">
                  <c:v>2020</c:v>
                </c:pt>
                <c:pt idx="79">
                  <c:v>2020.0833333333335</c:v>
                </c:pt>
                <c:pt idx="80">
                  <c:v>2020.1666666666667</c:v>
                </c:pt>
                <c:pt idx="81">
                  <c:v>2020.25</c:v>
                </c:pt>
                <c:pt idx="82">
                  <c:v>2020.3333333333335</c:v>
                </c:pt>
                <c:pt idx="83">
                  <c:v>2020.4166666666667</c:v>
                </c:pt>
                <c:pt idx="84">
                  <c:v>2020.5</c:v>
                </c:pt>
                <c:pt idx="85">
                  <c:v>2020.5833333333335</c:v>
                </c:pt>
                <c:pt idx="86">
                  <c:v>2020.6666666666667</c:v>
                </c:pt>
                <c:pt idx="87">
                  <c:v>2020.75</c:v>
                </c:pt>
                <c:pt idx="88">
                  <c:v>2020.8333333333335</c:v>
                </c:pt>
                <c:pt idx="89">
                  <c:v>2020.9166666666667</c:v>
                </c:pt>
                <c:pt idx="90">
                  <c:v>2021</c:v>
                </c:pt>
                <c:pt idx="91">
                  <c:v>2021.0833333333335</c:v>
                </c:pt>
                <c:pt idx="92">
                  <c:v>2021.1666666666667</c:v>
                </c:pt>
                <c:pt idx="93">
                  <c:v>2021.25</c:v>
                </c:pt>
                <c:pt idx="94">
                  <c:v>2021.3333333333335</c:v>
                </c:pt>
                <c:pt idx="95">
                  <c:v>2021.4166666666667</c:v>
                </c:pt>
                <c:pt idx="96">
                  <c:v>2021.5</c:v>
                </c:pt>
                <c:pt idx="97">
                  <c:v>2021.5833333333335</c:v>
                </c:pt>
                <c:pt idx="98">
                  <c:v>2021.6666666666667</c:v>
                </c:pt>
                <c:pt idx="99">
                  <c:v>2021.75</c:v>
                </c:pt>
                <c:pt idx="100">
                  <c:v>2021.8333333333335</c:v>
                </c:pt>
                <c:pt idx="101">
                  <c:v>2021.9166666666667</c:v>
                </c:pt>
                <c:pt idx="102">
                  <c:v>2022</c:v>
                </c:pt>
                <c:pt idx="103">
                  <c:v>2022.0833333333335</c:v>
                </c:pt>
                <c:pt idx="104">
                  <c:v>2022.1666666666667</c:v>
                </c:pt>
                <c:pt idx="105">
                  <c:v>2022.25</c:v>
                </c:pt>
                <c:pt idx="106">
                  <c:v>2022.3333333333335</c:v>
                </c:pt>
                <c:pt idx="107">
                  <c:v>2022.4166666666667</c:v>
                </c:pt>
              </c:numCache>
            </c:numRef>
          </c:xVal>
          <c:yVal>
            <c:numRef>
              <c:f>compa!$P$2:$P$109</c:f>
              <c:numCache>
                <c:formatCode>General</c:formatCode>
                <c:ptCount val="108"/>
                <c:pt idx="0">
                  <c:v>65</c:v>
                </c:pt>
                <c:pt idx="1">
                  <c:v>65</c:v>
                </c:pt>
                <c:pt idx="2">
                  <c:v>65</c:v>
                </c:pt>
                <c:pt idx="3">
                  <c:v>65</c:v>
                </c:pt>
                <c:pt idx="4">
                  <c:v>65</c:v>
                </c:pt>
                <c:pt idx="5">
                  <c:v>65</c:v>
                </c:pt>
                <c:pt idx="6">
                  <c:v>65</c:v>
                </c:pt>
                <c:pt idx="7">
                  <c:v>65</c:v>
                </c:pt>
                <c:pt idx="8">
                  <c:v>65</c:v>
                </c:pt>
                <c:pt idx="9">
                  <c:v>65</c:v>
                </c:pt>
                <c:pt idx="10">
                  <c:v>65</c:v>
                </c:pt>
                <c:pt idx="11">
                  <c:v>65</c:v>
                </c:pt>
                <c:pt idx="12">
                  <c:v>65</c:v>
                </c:pt>
                <c:pt idx="13">
                  <c:v>65</c:v>
                </c:pt>
                <c:pt idx="14">
                  <c:v>65</c:v>
                </c:pt>
                <c:pt idx="15">
                  <c:v>65</c:v>
                </c:pt>
                <c:pt idx="16">
                  <c:v>65</c:v>
                </c:pt>
                <c:pt idx="17">
                  <c:v>65</c:v>
                </c:pt>
                <c:pt idx="18">
                  <c:v>65</c:v>
                </c:pt>
                <c:pt idx="19">
                  <c:v>65</c:v>
                </c:pt>
                <c:pt idx="20">
                  <c:v>65</c:v>
                </c:pt>
                <c:pt idx="21">
                  <c:v>65</c:v>
                </c:pt>
                <c:pt idx="22">
                  <c:v>65</c:v>
                </c:pt>
                <c:pt idx="23">
                  <c:v>65</c:v>
                </c:pt>
                <c:pt idx="24">
                  <c:v>65</c:v>
                </c:pt>
                <c:pt idx="25">
                  <c:v>65</c:v>
                </c:pt>
                <c:pt idx="26">
                  <c:v>65</c:v>
                </c:pt>
                <c:pt idx="27">
                  <c:v>65</c:v>
                </c:pt>
                <c:pt idx="28">
                  <c:v>65</c:v>
                </c:pt>
                <c:pt idx="29">
                  <c:v>65</c:v>
                </c:pt>
                <c:pt idx="30">
                  <c:v>65</c:v>
                </c:pt>
                <c:pt idx="31">
                  <c:v>65</c:v>
                </c:pt>
                <c:pt idx="32">
                  <c:v>65</c:v>
                </c:pt>
                <c:pt idx="33">
                  <c:v>65</c:v>
                </c:pt>
                <c:pt idx="34">
                  <c:v>65</c:v>
                </c:pt>
                <c:pt idx="35">
                  <c:v>65</c:v>
                </c:pt>
                <c:pt idx="40">
                  <c:v>65.333299999999994</c:v>
                </c:pt>
                <c:pt idx="41">
                  <c:v>65.333299999999994</c:v>
                </c:pt>
                <c:pt idx="42">
                  <c:v>65.333299999999994</c:v>
                </c:pt>
                <c:pt idx="43">
                  <c:v>65.333299999999994</c:v>
                </c:pt>
                <c:pt idx="44">
                  <c:v>65.333299999999994</c:v>
                </c:pt>
                <c:pt idx="45">
                  <c:v>65.333299999999994</c:v>
                </c:pt>
                <c:pt idx="46">
                  <c:v>65.333299999999994</c:v>
                </c:pt>
                <c:pt idx="51">
                  <c:v>65.75</c:v>
                </c:pt>
                <c:pt idx="52">
                  <c:v>65.75</c:v>
                </c:pt>
                <c:pt idx="53">
                  <c:v>65.75</c:v>
                </c:pt>
                <c:pt idx="54">
                  <c:v>65.75</c:v>
                </c:pt>
                <c:pt idx="55">
                  <c:v>65.75</c:v>
                </c:pt>
                <c:pt idx="56">
                  <c:v>65.75</c:v>
                </c:pt>
                <c:pt idx="57">
                  <c:v>65.75</c:v>
                </c:pt>
                <c:pt idx="58">
                  <c:v>65.75</c:v>
                </c:pt>
                <c:pt idx="59">
                  <c:v>65.75</c:v>
                </c:pt>
                <c:pt idx="60">
                  <c:v>65.75</c:v>
                </c:pt>
                <c:pt idx="61">
                  <c:v>65.75</c:v>
                </c:pt>
                <c:pt idx="62">
                  <c:v>65.75</c:v>
                </c:pt>
                <c:pt idx="63">
                  <c:v>65.75</c:v>
                </c:pt>
                <c:pt idx="68">
                  <c:v>66.166700000000006</c:v>
                </c:pt>
                <c:pt idx="69">
                  <c:v>66.166700000000006</c:v>
                </c:pt>
                <c:pt idx="70">
                  <c:v>66.166700000000006</c:v>
                </c:pt>
                <c:pt idx="71">
                  <c:v>66.166700000000006</c:v>
                </c:pt>
                <c:pt idx="72">
                  <c:v>66.166700000000006</c:v>
                </c:pt>
                <c:pt idx="73">
                  <c:v>66.166700000000006</c:v>
                </c:pt>
                <c:pt idx="74">
                  <c:v>66.166700000000006</c:v>
                </c:pt>
                <c:pt idx="75">
                  <c:v>66.166700000000006</c:v>
                </c:pt>
                <c:pt idx="76">
                  <c:v>66.166700000000006</c:v>
                </c:pt>
                <c:pt idx="77">
                  <c:v>66.166700000000006</c:v>
                </c:pt>
                <c:pt idx="78">
                  <c:v>66.166700000000006</c:v>
                </c:pt>
                <c:pt idx="79">
                  <c:v>66.166700000000006</c:v>
                </c:pt>
                <c:pt idx="80">
                  <c:v>66.166700000000006</c:v>
                </c:pt>
                <c:pt idx="85">
                  <c:v>66.583299999999994</c:v>
                </c:pt>
                <c:pt idx="86">
                  <c:v>66.583299999999994</c:v>
                </c:pt>
                <c:pt idx="87">
                  <c:v>66.583299999999994</c:v>
                </c:pt>
                <c:pt idx="88">
                  <c:v>66.583299999999994</c:v>
                </c:pt>
                <c:pt idx="89">
                  <c:v>66.583299999999994</c:v>
                </c:pt>
                <c:pt idx="90">
                  <c:v>66.583299999999994</c:v>
                </c:pt>
                <c:pt idx="91">
                  <c:v>66.583299999999994</c:v>
                </c:pt>
                <c:pt idx="92">
                  <c:v>66.583299999999994</c:v>
                </c:pt>
                <c:pt idx="93">
                  <c:v>66.583299999999994</c:v>
                </c:pt>
                <c:pt idx="94">
                  <c:v>66.583299999999994</c:v>
                </c:pt>
                <c:pt idx="95">
                  <c:v>66.583299999999994</c:v>
                </c:pt>
                <c:pt idx="96">
                  <c:v>66.583299999999994</c:v>
                </c:pt>
                <c:pt idx="102">
                  <c:v>67</c:v>
                </c:pt>
                <c:pt idx="103">
                  <c:v>67</c:v>
                </c:pt>
                <c:pt idx="104">
                  <c:v>67</c:v>
                </c:pt>
                <c:pt idx="105">
                  <c:v>67</c:v>
                </c:pt>
                <c:pt idx="106">
                  <c:v>67</c:v>
                </c:pt>
                <c:pt idx="107">
                  <c:v>67</c:v>
                </c:pt>
              </c:numCache>
            </c:numRef>
          </c:yVal>
          <c:smooth val="0"/>
        </c:ser>
        <c:dLbls>
          <c:showLegendKey val="0"/>
          <c:showVal val="0"/>
          <c:showCatName val="0"/>
          <c:showSerName val="0"/>
          <c:showPercent val="0"/>
          <c:showBubbleSize val="0"/>
        </c:dLbls>
        <c:axId val="113043328"/>
        <c:axId val="123543552"/>
      </c:scatterChart>
      <c:valAx>
        <c:axId val="113043328"/>
        <c:scaling>
          <c:orientation val="minMax"/>
          <c:max val="2021"/>
          <c:min val="2014"/>
        </c:scaling>
        <c:delete val="0"/>
        <c:axPos val="b"/>
        <c:title>
          <c:tx>
            <c:rich>
              <a:bodyPr/>
              <a:lstStyle/>
              <a:p>
                <a:pPr>
                  <a:defRPr/>
                </a:pPr>
                <a:r>
                  <a:rPr lang="fr-FR"/>
                  <a:t>Année</a:t>
                </a:r>
              </a:p>
            </c:rich>
          </c:tx>
          <c:layout>
            <c:manualLayout>
              <c:xMode val="edge"/>
              <c:yMode val="edge"/>
              <c:x val="0.43196813260049899"/>
              <c:y val="0.79088421316444435"/>
            </c:manualLayout>
          </c:layout>
          <c:overlay val="0"/>
        </c:title>
        <c:numFmt formatCode="General" sourceLinked="1"/>
        <c:majorTickMark val="out"/>
        <c:minorTickMark val="none"/>
        <c:tickLblPos val="nextTo"/>
        <c:crossAx val="123543552"/>
        <c:crosses val="autoZero"/>
        <c:crossBetween val="midCat"/>
      </c:valAx>
      <c:valAx>
        <c:axId val="123543552"/>
        <c:scaling>
          <c:orientation val="minMax"/>
          <c:max val="67.5"/>
          <c:min val="63"/>
        </c:scaling>
        <c:delete val="0"/>
        <c:axPos val="l"/>
        <c:majorGridlines/>
        <c:title>
          <c:tx>
            <c:rich>
              <a:bodyPr rot="0" vert="horz"/>
              <a:lstStyle/>
              <a:p>
                <a:pPr>
                  <a:defRPr/>
                </a:pPr>
                <a:r>
                  <a:rPr lang="fr-FR"/>
                  <a:t>Âge</a:t>
                </a:r>
              </a:p>
            </c:rich>
          </c:tx>
          <c:layout>
            <c:manualLayout>
              <c:xMode val="edge"/>
              <c:yMode val="edge"/>
              <c:x val="1.2953729888824358E-2"/>
              <c:y val="7.0252461087135565E-2"/>
            </c:manualLayout>
          </c:layout>
          <c:overlay val="0"/>
        </c:title>
        <c:numFmt formatCode="General" sourceLinked="1"/>
        <c:majorTickMark val="out"/>
        <c:minorTickMark val="none"/>
        <c:tickLblPos val="nextTo"/>
        <c:crossAx val="113043328"/>
        <c:crosses val="autoZero"/>
        <c:crossBetween val="midCat"/>
      </c:valAx>
    </c:plotArea>
    <c:legend>
      <c:legendPos val="b"/>
      <c:legendEntry>
        <c:idx val="1"/>
        <c:delete val="1"/>
      </c:legendEntry>
      <c:legendEntry>
        <c:idx val="3"/>
        <c:delete val="1"/>
      </c:legendEntry>
      <c:legendEntry>
        <c:idx val="5"/>
        <c:delete val="1"/>
      </c:legendEntry>
      <c:legendEntry>
        <c:idx val="7"/>
        <c:delete val="1"/>
      </c:legendEntry>
      <c:legendEntry>
        <c:idx val="9"/>
        <c:delete val="1"/>
      </c:legendEntry>
      <c:layout>
        <c:manualLayout>
          <c:xMode val="edge"/>
          <c:yMode val="edge"/>
          <c:x val="4.0943636794102406E-4"/>
          <c:y val="0.83074071365778945"/>
          <c:w val="0.99797832292138478"/>
          <c:h val="0.16925928634221052"/>
        </c:manualLayout>
      </c:layout>
      <c:overlay val="0"/>
    </c:legend>
    <c:plotVisOnly val="1"/>
    <c:dispBlanksAs val="gap"/>
    <c:showDLblsOverMax val="0"/>
  </c:chart>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000">
                <a:solidFill>
                  <a:schemeClr val="accent6">
                    <a:lumMod val="50000"/>
                  </a:schemeClr>
                </a:solidFill>
              </a:defRPr>
            </a:pPr>
            <a:r>
              <a:rPr lang="fr-FR" sz="1800" b="0" i="0" baseline="0" dirty="0">
                <a:solidFill>
                  <a:schemeClr val="accent6">
                    <a:lumMod val="50000"/>
                  </a:schemeClr>
                </a:solidFill>
                <a:effectLst/>
              </a:rPr>
              <a:t>Comparaison des effectifs de départs projetés selon la méthodologie</a:t>
            </a:r>
            <a:endParaRPr lang="fr-FR" sz="1800" dirty="0">
              <a:solidFill>
                <a:schemeClr val="accent6">
                  <a:lumMod val="50000"/>
                </a:schemeClr>
              </a:solidFill>
              <a:effectLst/>
            </a:endParaRPr>
          </a:p>
        </c:rich>
      </c:tx>
      <c:layout>
        <c:manualLayout>
          <c:xMode val="edge"/>
          <c:yMode val="edge"/>
          <c:x val="0.14780797025107045"/>
          <c:y val="1.3640795145144904E-2"/>
        </c:manualLayout>
      </c:layout>
      <c:overlay val="0"/>
    </c:title>
    <c:autoTitleDeleted val="0"/>
    <c:plotArea>
      <c:layout>
        <c:manualLayout>
          <c:layoutTarget val="inner"/>
          <c:xMode val="edge"/>
          <c:yMode val="edge"/>
          <c:x val="0.10740521071229733"/>
          <c:y val="0.15102252527853371"/>
          <c:w val="0.83158468827760179"/>
          <c:h val="0.67473903865754037"/>
        </c:manualLayout>
      </c:layout>
      <c:scatterChart>
        <c:scatterStyle val="lineMarker"/>
        <c:varyColors val="0"/>
        <c:ser>
          <c:idx val="0"/>
          <c:order val="0"/>
          <c:spPr>
            <a:ln>
              <a:solidFill>
                <a:schemeClr val="accent2"/>
              </a:solidFill>
              <a:prstDash val="sysDash"/>
            </a:ln>
          </c:spPr>
          <c:marker>
            <c:symbol val="none"/>
          </c:marker>
          <c:yVal>
            <c:numRef>
              <c:f>'g_pe (2)'!$B$1:$H$1</c:f>
              <c:numCache>
                <c:formatCode>General</c:formatCode>
                <c:ptCount val="7"/>
                <c:pt idx="0">
                  <c:v>2014</c:v>
                </c:pt>
                <c:pt idx="1">
                  <c:v>2015</c:v>
                </c:pt>
                <c:pt idx="2">
                  <c:v>2016</c:v>
                </c:pt>
                <c:pt idx="3">
                  <c:v>2017</c:v>
                </c:pt>
                <c:pt idx="4">
                  <c:v>2018</c:v>
                </c:pt>
                <c:pt idx="5">
                  <c:v>2019</c:v>
                </c:pt>
                <c:pt idx="6">
                  <c:v>2020</c:v>
                </c:pt>
              </c:numCache>
            </c:numRef>
          </c:yVal>
          <c:smooth val="0"/>
        </c:ser>
        <c:ser>
          <c:idx val="1"/>
          <c:order val="1"/>
          <c:tx>
            <c:strRef>
              <c:f>'g_pe (2)'!$A$2</c:f>
              <c:strCache>
                <c:ptCount val="1"/>
                <c:pt idx="0">
                  <c:v>Prévision homme</c:v>
                </c:pt>
              </c:strCache>
            </c:strRef>
          </c:tx>
          <c:spPr>
            <a:ln w="34925">
              <a:solidFill>
                <a:schemeClr val="accent3"/>
              </a:solidFill>
              <a:prstDash val="dash"/>
            </a:ln>
          </c:spPr>
          <c:marker>
            <c:symbol val="none"/>
          </c:marker>
          <c:xVal>
            <c:numRef>
              <c:f>'g_pe (2)'!$B$1:$I$1</c:f>
              <c:numCache>
                <c:formatCode>General</c:formatCode>
                <c:ptCount val="8"/>
                <c:pt idx="0">
                  <c:v>2014</c:v>
                </c:pt>
                <c:pt idx="1">
                  <c:v>2015</c:v>
                </c:pt>
                <c:pt idx="2">
                  <c:v>2016</c:v>
                </c:pt>
                <c:pt idx="3">
                  <c:v>2017</c:v>
                </c:pt>
                <c:pt idx="4">
                  <c:v>2018</c:v>
                </c:pt>
                <c:pt idx="5">
                  <c:v>2019</c:v>
                </c:pt>
                <c:pt idx="6">
                  <c:v>2020</c:v>
                </c:pt>
                <c:pt idx="7">
                  <c:v>2021</c:v>
                </c:pt>
              </c:numCache>
            </c:numRef>
          </c:xVal>
          <c:yVal>
            <c:numRef>
              <c:f>'g_pe (2)'!$B$2:$I$2</c:f>
              <c:numCache>
                <c:formatCode>General</c:formatCode>
                <c:ptCount val="8"/>
                <c:pt idx="0">
                  <c:v>407</c:v>
                </c:pt>
                <c:pt idx="1">
                  <c:v>364</c:v>
                </c:pt>
                <c:pt idx="2">
                  <c:v>361</c:v>
                </c:pt>
                <c:pt idx="3">
                  <c:v>251.03</c:v>
                </c:pt>
                <c:pt idx="4">
                  <c:v>267.67</c:v>
                </c:pt>
                <c:pt idx="5">
                  <c:v>333.08000000000004</c:v>
                </c:pt>
                <c:pt idx="6">
                  <c:v>298.83</c:v>
                </c:pt>
                <c:pt idx="7">
                  <c:v>308.33</c:v>
                </c:pt>
              </c:numCache>
            </c:numRef>
          </c:yVal>
          <c:smooth val="0"/>
        </c:ser>
        <c:ser>
          <c:idx val="2"/>
          <c:order val="2"/>
          <c:tx>
            <c:strRef>
              <c:f>'g_pe (2)'!$A$3</c:f>
              <c:strCache>
                <c:ptCount val="1"/>
                <c:pt idx="0">
                  <c:v>Prévision ensemble</c:v>
                </c:pt>
              </c:strCache>
            </c:strRef>
          </c:tx>
          <c:spPr>
            <a:ln w="34925">
              <a:solidFill>
                <a:schemeClr val="bg2"/>
              </a:solidFill>
              <a:prstDash val="dash"/>
            </a:ln>
          </c:spPr>
          <c:marker>
            <c:symbol val="none"/>
          </c:marker>
          <c:xVal>
            <c:numRef>
              <c:f>'g_pe (2)'!$B$1:$I$1</c:f>
              <c:numCache>
                <c:formatCode>General</c:formatCode>
                <c:ptCount val="8"/>
                <c:pt idx="0">
                  <c:v>2014</c:v>
                </c:pt>
                <c:pt idx="1">
                  <c:v>2015</c:v>
                </c:pt>
                <c:pt idx="2">
                  <c:v>2016</c:v>
                </c:pt>
                <c:pt idx="3">
                  <c:v>2017</c:v>
                </c:pt>
                <c:pt idx="4">
                  <c:v>2018</c:v>
                </c:pt>
                <c:pt idx="5">
                  <c:v>2019</c:v>
                </c:pt>
                <c:pt idx="6">
                  <c:v>2020</c:v>
                </c:pt>
                <c:pt idx="7">
                  <c:v>2021</c:v>
                </c:pt>
              </c:numCache>
            </c:numRef>
          </c:xVal>
          <c:yVal>
            <c:numRef>
              <c:f>'g_pe (2)'!$B$3:$I$3</c:f>
              <c:numCache>
                <c:formatCode>General</c:formatCode>
                <c:ptCount val="8"/>
                <c:pt idx="2" formatCode="#,##0&quot; &quot;">
                  <c:v>346</c:v>
                </c:pt>
                <c:pt idx="3">
                  <c:v>264.97678343760617</c:v>
                </c:pt>
                <c:pt idx="4">
                  <c:v>316.83424955629505</c:v>
                </c:pt>
                <c:pt idx="5">
                  <c:v>379.43504676969815</c:v>
                </c:pt>
                <c:pt idx="6">
                  <c:v>335.17705491269805</c:v>
                </c:pt>
                <c:pt idx="7">
                  <c:v>405.49256690701714</c:v>
                </c:pt>
              </c:numCache>
            </c:numRef>
          </c:yVal>
          <c:smooth val="0"/>
        </c:ser>
        <c:ser>
          <c:idx val="3"/>
          <c:order val="3"/>
          <c:tx>
            <c:strRef>
              <c:f>'g_pe (2)'!$A$4</c:f>
              <c:strCache>
                <c:ptCount val="1"/>
                <c:pt idx="0">
                  <c:v>Micro-simulation (SRE)</c:v>
                </c:pt>
              </c:strCache>
            </c:strRef>
          </c:tx>
          <c:spPr>
            <a:ln w="34925">
              <a:solidFill>
                <a:schemeClr val="accent3"/>
              </a:solidFill>
            </a:ln>
          </c:spPr>
          <c:marker>
            <c:symbol val="none"/>
          </c:marker>
          <c:xVal>
            <c:numRef>
              <c:f>'g_pe (2)'!$B$1:$I$1</c:f>
              <c:numCache>
                <c:formatCode>General</c:formatCode>
                <c:ptCount val="8"/>
                <c:pt idx="0">
                  <c:v>2014</c:v>
                </c:pt>
                <c:pt idx="1">
                  <c:v>2015</c:v>
                </c:pt>
                <c:pt idx="2">
                  <c:v>2016</c:v>
                </c:pt>
                <c:pt idx="3">
                  <c:v>2017</c:v>
                </c:pt>
                <c:pt idx="4">
                  <c:v>2018</c:v>
                </c:pt>
                <c:pt idx="5">
                  <c:v>2019</c:v>
                </c:pt>
                <c:pt idx="6">
                  <c:v>2020</c:v>
                </c:pt>
                <c:pt idx="7">
                  <c:v>2021</c:v>
                </c:pt>
              </c:numCache>
            </c:numRef>
          </c:xVal>
          <c:yVal>
            <c:numRef>
              <c:f>'g_pe (2)'!$B$4:$I$4</c:f>
              <c:numCache>
                <c:formatCode>General</c:formatCode>
                <c:ptCount val="8"/>
                <c:pt idx="0">
                  <c:v>407</c:v>
                </c:pt>
                <c:pt idx="1">
                  <c:v>364</c:v>
                </c:pt>
                <c:pt idx="2">
                  <c:v>361</c:v>
                </c:pt>
              </c:numCache>
            </c:numRef>
          </c:yVal>
          <c:smooth val="0"/>
        </c:ser>
        <c:ser>
          <c:idx val="4"/>
          <c:order val="4"/>
          <c:tx>
            <c:strRef>
              <c:f>'g_pe (2)'!$A$5</c:f>
              <c:strCache>
                <c:ptCount val="1"/>
                <c:pt idx="0">
                  <c:v>Modèle génération (base organismes)</c:v>
                </c:pt>
              </c:strCache>
            </c:strRef>
          </c:tx>
          <c:spPr>
            <a:ln>
              <a:solidFill>
                <a:schemeClr val="bg2"/>
              </a:solidFill>
            </a:ln>
          </c:spPr>
          <c:marker>
            <c:symbol val="none"/>
          </c:marker>
          <c:xVal>
            <c:numRef>
              <c:f>'g_pe (2)'!$B$1:$I$1</c:f>
              <c:numCache>
                <c:formatCode>General</c:formatCode>
                <c:ptCount val="8"/>
                <c:pt idx="0">
                  <c:v>2014</c:v>
                </c:pt>
                <c:pt idx="1">
                  <c:v>2015</c:v>
                </c:pt>
                <c:pt idx="2">
                  <c:v>2016</c:v>
                </c:pt>
                <c:pt idx="3">
                  <c:v>2017</c:v>
                </c:pt>
                <c:pt idx="4">
                  <c:v>2018</c:v>
                </c:pt>
                <c:pt idx="5">
                  <c:v>2019</c:v>
                </c:pt>
                <c:pt idx="6">
                  <c:v>2020</c:v>
                </c:pt>
                <c:pt idx="7">
                  <c:v>2021</c:v>
                </c:pt>
              </c:numCache>
            </c:numRef>
          </c:xVal>
          <c:yVal>
            <c:numRef>
              <c:f>'g_pe (2)'!$B$5:$I$5</c:f>
              <c:numCache>
                <c:formatCode>General</c:formatCode>
                <c:ptCount val="8"/>
                <c:pt idx="2" formatCode="#,##0&quot; &quot;">
                  <c:v>346</c:v>
                </c:pt>
              </c:numCache>
            </c:numRef>
          </c:yVal>
          <c:smooth val="0"/>
        </c:ser>
        <c:dLbls>
          <c:showLegendKey val="0"/>
          <c:showVal val="0"/>
          <c:showCatName val="0"/>
          <c:showSerName val="0"/>
          <c:showPercent val="0"/>
          <c:showBubbleSize val="0"/>
        </c:dLbls>
        <c:axId val="123347328"/>
        <c:axId val="123349248"/>
      </c:scatterChart>
      <c:valAx>
        <c:axId val="123347328"/>
        <c:scaling>
          <c:orientation val="minMax"/>
          <c:max val="2021"/>
          <c:min val="2014"/>
        </c:scaling>
        <c:delete val="0"/>
        <c:axPos val="b"/>
        <c:title>
          <c:tx>
            <c:rich>
              <a:bodyPr/>
              <a:lstStyle/>
              <a:p>
                <a:pPr>
                  <a:defRPr sz="1400" b="0">
                    <a:solidFill>
                      <a:schemeClr val="accent6">
                        <a:lumMod val="50000"/>
                      </a:schemeClr>
                    </a:solidFill>
                  </a:defRPr>
                </a:pPr>
                <a:r>
                  <a:rPr lang="fr-FR" sz="1400" b="0">
                    <a:solidFill>
                      <a:schemeClr val="accent6">
                        <a:lumMod val="50000"/>
                      </a:schemeClr>
                    </a:solidFill>
                  </a:rPr>
                  <a:t>Année</a:t>
                </a:r>
              </a:p>
            </c:rich>
          </c:tx>
          <c:layout>
            <c:manualLayout>
              <c:xMode val="edge"/>
              <c:yMode val="edge"/>
              <c:x val="0.4653682257122238"/>
              <c:y val="0.88235586545134281"/>
            </c:manualLayout>
          </c:layout>
          <c:overlay val="0"/>
        </c:title>
        <c:numFmt formatCode="General" sourceLinked="1"/>
        <c:majorTickMark val="out"/>
        <c:minorTickMark val="none"/>
        <c:tickLblPos val="nextTo"/>
        <c:txPr>
          <a:bodyPr/>
          <a:lstStyle/>
          <a:p>
            <a:pPr>
              <a:defRPr sz="1200">
                <a:solidFill>
                  <a:schemeClr val="accent6">
                    <a:lumMod val="50000"/>
                  </a:schemeClr>
                </a:solidFill>
              </a:defRPr>
            </a:pPr>
            <a:endParaRPr lang="fr-FR"/>
          </a:p>
        </c:txPr>
        <c:crossAx val="123349248"/>
        <c:crosses val="autoZero"/>
        <c:crossBetween val="midCat"/>
        <c:majorUnit val="1"/>
      </c:valAx>
      <c:valAx>
        <c:axId val="123349248"/>
        <c:scaling>
          <c:orientation val="minMax"/>
          <c:max val="500"/>
        </c:scaling>
        <c:delete val="0"/>
        <c:axPos val="l"/>
        <c:majorGridlines/>
        <c:title>
          <c:tx>
            <c:rich>
              <a:bodyPr rot="0" vert="horz"/>
              <a:lstStyle/>
              <a:p>
                <a:pPr>
                  <a:defRPr sz="1400" b="0">
                    <a:solidFill>
                      <a:schemeClr val="accent6">
                        <a:lumMod val="50000"/>
                      </a:schemeClr>
                    </a:solidFill>
                  </a:defRPr>
                </a:pPr>
                <a:r>
                  <a:rPr lang="en-US" sz="1400" b="0">
                    <a:solidFill>
                      <a:schemeClr val="accent6">
                        <a:lumMod val="50000"/>
                      </a:schemeClr>
                    </a:solidFill>
                  </a:rPr>
                  <a:t>Effectifs</a:t>
                </a:r>
              </a:p>
            </c:rich>
          </c:tx>
          <c:layout>
            <c:manualLayout>
              <c:xMode val="edge"/>
              <c:yMode val="edge"/>
              <c:x val="2.2229330840634564E-2"/>
              <c:y val="7.0185438332938846E-2"/>
            </c:manualLayout>
          </c:layout>
          <c:overlay val="0"/>
        </c:title>
        <c:numFmt formatCode="General" sourceLinked="1"/>
        <c:majorTickMark val="out"/>
        <c:minorTickMark val="none"/>
        <c:tickLblPos val="nextTo"/>
        <c:txPr>
          <a:bodyPr/>
          <a:lstStyle/>
          <a:p>
            <a:pPr>
              <a:defRPr sz="1200">
                <a:solidFill>
                  <a:schemeClr val="accent6">
                    <a:lumMod val="50000"/>
                  </a:schemeClr>
                </a:solidFill>
              </a:defRPr>
            </a:pPr>
            <a:endParaRPr lang="fr-FR"/>
          </a:p>
        </c:txPr>
        <c:crossAx val="123347328"/>
        <c:crosses val="autoZero"/>
        <c:crossBetween val="midCat"/>
        <c:majorUnit val="50"/>
      </c:valAx>
    </c:plotArea>
    <c:legend>
      <c:legendPos val="b"/>
      <c:legendEntry>
        <c:idx val="0"/>
        <c:delete val="1"/>
      </c:legendEntry>
      <c:legendEntry>
        <c:idx val="1"/>
        <c:delete val="1"/>
      </c:legendEntry>
      <c:legendEntry>
        <c:idx val="2"/>
        <c:delete val="1"/>
      </c:legendEntry>
      <c:layout>
        <c:manualLayout>
          <c:xMode val="edge"/>
          <c:yMode val="edge"/>
          <c:x val="0"/>
          <c:y val="0.92715845582374901"/>
          <c:w val="1"/>
          <c:h val="5.2408629314939233E-2"/>
        </c:manualLayout>
      </c:layout>
      <c:overlay val="0"/>
      <c:txPr>
        <a:bodyPr/>
        <a:lstStyle/>
        <a:p>
          <a:pPr>
            <a:defRPr sz="1200">
              <a:solidFill>
                <a:schemeClr val="accent6">
                  <a:lumMod val="50000"/>
                </a:schemeClr>
              </a:solidFill>
            </a:defRPr>
          </a:pPr>
          <a:endParaRPr lang="fr-FR"/>
        </a:p>
      </c:txPr>
    </c:legend>
    <c:plotVisOnly val="1"/>
    <c:dispBlanksAs val="gap"/>
    <c:showDLblsOverMax val="0"/>
  </c:chart>
  <c:spPr>
    <a:ln>
      <a:noFill/>
    </a:ln>
  </c:sp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0.28033</cdr:x>
      <cdr:y>0.52306</cdr:y>
    </cdr:from>
    <cdr:to>
      <cdr:x>0.40533</cdr:x>
      <cdr:y>0.68651</cdr:y>
    </cdr:to>
    <cdr:sp macro="" textlink="">
      <cdr:nvSpPr>
        <cdr:cNvPr id="2" name="ZoneTexte 1"/>
        <cdr:cNvSpPr txBox="1"/>
      </cdr:nvSpPr>
      <cdr:spPr>
        <a:xfrm xmlns:a="http://schemas.openxmlformats.org/drawingml/2006/main">
          <a:off x="1130416" y="1152137"/>
          <a:ext cx="504056" cy="36002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fr-FR" sz="1100" b="1" dirty="0" smtClean="0">
              <a:solidFill>
                <a:schemeClr val="bg2"/>
              </a:solidFill>
            </a:rPr>
            <a:t>AOD</a:t>
          </a:r>
          <a:endParaRPr lang="fr-FR" sz="1100" b="1" dirty="0">
            <a:solidFill>
              <a:schemeClr val="bg2"/>
            </a:solidFill>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0.22848</cdr:x>
      <cdr:y>0.49544</cdr:y>
    </cdr:from>
    <cdr:to>
      <cdr:x>0.35348</cdr:x>
      <cdr:y>0.67238</cdr:y>
    </cdr:to>
    <cdr:sp macro="" textlink="">
      <cdr:nvSpPr>
        <cdr:cNvPr id="2" name="ZoneTexte 1"/>
        <cdr:cNvSpPr txBox="1"/>
      </cdr:nvSpPr>
      <cdr:spPr>
        <a:xfrm xmlns:a="http://schemas.openxmlformats.org/drawingml/2006/main">
          <a:off x="921321" y="1008112"/>
          <a:ext cx="504056" cy="36004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fr-FR" sz="1100" b="1" dirty="0" smtClean="0">
              <a:solidFill>
                <a:schemeClr val="bg2"/>
              </a:solidFill>
            </a:rPr>
            <a:t>AOD</a:t>
          </a:r>
          <a:endParaRPr lang="fr-FR" sz="1100" b="1" dirty="0">
            <a:solidFill>
              <a:schemeClr val="bg2"/>
            </a:solidFill>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6888"/>
          </a:xfrm>
          <a:prstGeom prst="rect">
            <a:avLst/>
          </a:prstGeom>
        </p:spPr>
        <p:txBody>
          <a:bodyPr vert="horz" lIns="91432" tIns="45716" rIns="91432" bIns="45716" rtlCol="0"/>
          <a:lstStyle>
            <a:lvl1pPr algn="l">
              <a:defRPr sz="1200"/>
            </a:lvl1pPr>
          </a:lstStyle>
          <a:p>
            <a:endParaRPr lang="fr-FR"/>
          </a:p>
        </p:txBody>
      </p:sp>
      <p:sp>
        <p:nvSpPr>
          <p:cNvPr id="3" name="Espace réservé de la date 2"/>
          <p:cNvSpPr>
            <a:spLocks noGrp="1"/>
          </p:cNvSpPr>
          <p:nvPr>
            <p:ph type="dt" sz="quarter" idx="1"/>
          </p:nvPr>
        </p:nvSpPr>
        <p:spPr>
          <a:xfrm>
            <a:off x="3849689" y="0"/>
            <a:ext cx="2946400" cy="496888"/>
          </a:xfrm>
          <a:prstGeom prst="rect">
            <a:avLst/>
          </a:prstGeom>
        </p:spPr>
        <p:txBody>
          <a:bodyPr vert="horz" lIns="91432" tIns="45716" rIns="91432" bIns="45716" rtlCol="0"/>
          <a:lstStyle>
            <a:lvl1pPr algn="r">
              <a:defRPr sz="1200"/>
            </a:lvl1pPr>
          </a:lstStyle>
          <a:p>
            <a:fld id="{77C5EBFC-417B-4DFE-B993-CDD05C177848}" type="datetimeFigureOut">
              <a:rPr lang="fr-FR" smtClean="0"/>
              <a:t>13/06/2018</a:t>
            </a:fld>
            <a:endParaRPr lang="fr-FR"/>
          </a:p>
        </p:txBody>
      </p:sp>
      <p:sp>
        <p:nvSpPr>
          <p:cNvPr id="4" name="Espace réservé du pied de page 3"/>
          <p:cNvSpPr>
            <a:spLocks noGrp="1"/>
          </p:cNvSpPr>
          <p:nvPr>
            <p:ph type="ftr" sz="quarter" idx="2"/>
          </p:nvPr>
        </p:nvSpPr>
        <p:spPr>
          <a:xfrm>
            <a:off x="0" y="9428164"/>
            <a:ext cx="2946400" cy="496887"/>
          </a:xfrm>
          <a:prstGeom prst="rect">
            <a:avLst/>
          </a:prstGeom>
        </p:spPr>
        <p:txBody>
          <a:bodyPr vert="horz" lIns="91432" tIns="45716" rIns="91432" bIns="45716"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49689" y="9428164"/>
            <a:ext cx="2946400" cy="496887"/>
          </a:xfrm>
          <a:prstGeom prst="rect">
            <a:avLst/>
          </a:prstGeom>
        </p:spPr>
        <p:txBody>
          <a:bodyPr vert="horz" lIns="91432" tIns="45716" rIns="91432" bIns="45716" rtlCol="0" anchor="b"/>
          <a:lstStyle>
            <a:lvl1pPr algn="r">
              <a:defRPr sz="1200"/>
            </a:lvl1pPr>
          </a:lstStyle>
          <a:p>
            <a:fld id="{128ACE10-326C-4CFE-A2FE-749D2AF892FB}" type="slidenum">
              <a:rPr lang="fr-FR" smtClean="0"/>
              <a:t>‹N°›</a:t>
            </a:fld>
            <a:endParaRPr lang="fr-FR"/>
          </a:p>
        </p:txBody>
      </p:sp>
    </p:spTree>
    <p:extLst>
      <p:ext uri="{BB962C8B-B14F-4D97-AF65-F5344CB8AC3E}">
        <p14:creationId xmlns:p14="http://schemas.microsoft.com/office/powerpoint/2010/main" val="38288660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1"/>
            <a:ext cx="2945659" cy="496332"/>
          </a:xfrm>
          <a:prstGeom prst="rect">
            <a:avLst/>
          </a:prstGeom>
        </p:spPr>
        <p:txBody>
          <a:bodyPr vert="horz" lIns="91432" tIns="45716" rIns="91432" bIns="45716" rtlCol="0"/>
          <a:lstStyle>
            <a:lvl1pPr algn="l">
              <a:defRPr sz="1200"/>
            </a:lvl1pPr>
          </a:lstStyle>
          <a:p>
            <a:endParaRPr lang="fr-FR"/>
          </a:p>
        </p:txBody>
      </p:sp>
      <p:sp>
        <p:nvSpPr>
          <p:cNvPr id="3" name="Espace réservé de la date 2"/>
          <p:cNvSpPr>
            <a:spLocks noGrp="1"/>
          </p:cNvSpPr>
          <p:nvPr>
            <p:ph type="dt" idx="1"/>
          </p:nvPr>
        </p:nvSpPr>
        <p:spPr>
          <a:xfrm>
            <a:off x="3850444" y="1"/>
            <a:ext cx="2945659" cy="496332"/>
          </a:xfrm>
          <a:prstGeom prst="rect">
            <a:avLst/>
          </a:prstGeom>
        </p:spPr>
        <p:txBody>
          <a:bodyPr vert="horz" lIns="91432" tIns="45716" rIns="91432" bIns="45716" rtlCol="0"/>
          <a:lstStyle>
            <a:lvl1pPr algn="r">
              <a:defRPr sz="1200"/>
            </a:lvl1pPr>
          </a:lstStyle>
          <a:p>
            <a:fld id="{FBFCD57F-D605-4E4B-A851-203D4F907DC2}" type="datetimeFigureOut">
              <a:rPr lang="fr-FR" smtClean="0"/>
              <a:t>13/06/2018</a:t>
            </a:fld>
            <a:endParaRPr lang="fr-FR"/>
          </a:p>
        </p:txBody>
      </p:sp>
      <p:sp>
        <p:nvSpPr>
          <p:cNvPr id="4" name="Espace réservé de l'image des diapositives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32" tIns="45716" rIns="91432" bIns="45716" rtlCol="0" anchor="ctr"/>
          <a:lstStyle/>
          <a:p>
            <a:endParaRPr lang="fr-FR"/>
          </a:p>
        </p:txBody>
      </p:sp>
      <p:sp>
        <p:nvSpPr>
          <p:cNvPr id="5" name="Espace réservé des commentaires 4"/>
          <p:cNvSpPr>
            <a:spLocks noGrp="1"/>
          </p:cNvSpPr>
          <p:nvPr>
            <p:ph type="body" sz="quarter" idx="3"/>
          </p:nvPr>
        </p:nvSpPr>
        <p:spPr>
          <a:xfrm>
            <a:off x="679768" y="4715154"/>
            <a:ext cx="5438140" cy="4466987"/>
          </a:xfrm>
          <a:prstGeom prst="rect">
            <a:avLst/>
          </a:prstGeom>
        </p:spPr>
        <p:txBody>
          <a:bodyPr vert="horz" lIns="91432" tIns="45716" rIns="91432" bIns="45716"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1" y="9428584"/>
            <a:ext cx="2945659" cy="496332"/>
          </a:xfrm>
          <a:prstGeom prst="rect">
            <a:avLst/>
          </a:prstGeom>
        </p:spPr>
        <p:txBody>
          <a:bodyPr vert="horz" lIns="91432" tIns="45716" rIns="91432" bIns="45716"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4" y="9428584"/>
            <a:ext cx="2945659" cy="496332"/>
          </a:xfrm>
          <a:prstGeom prst="rect">
            <a:avLst/>
          </a:prstGeom>
        </p:spPr>
        <p:txBody>
          <a:bodyPr vert="horz" lIns="91432" tIns="45716" rIns="91432" bIns="45716" rtlCol="0" anchor="b"/>
          <a:lstStyle>
            <a:lvl1pPr algn="r">
              <a:defRPr sz="1200"/>
            </a:lvl1pPr>
          </a:lstStyle>
          <a:p>
            <a:fld id="{388EE3B5-0983-4538-985A-84526D25C616}" type="slidenum">
              <a:rPr lang="fr-FR" smtClean="0"/>
              <a:t>‹N°›</a:t>
            </a:fld>
            <a:endParaRPr lang="fr-FR"/>
          </a:p>
        </p:txBody>
      </p:sp>
    </p:spTree>
    <p:extLst>
      <p:ext uri="{BB962C8B-B14F-4D97-AF65-F5344CB8AC3E}">
        <p14:creationId xmlns:p14="http://schemas.microsoft.com/office/powerpoint/2010/main" val="39937362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388EE3B5-0983-4538-985A-84526D25C616}" type="slidenum">
              <a:rPr lang="fr-FR" smtClean="0"/>
              <a:t>1</a:t>
            </a:fld>
            <a:endParaRPr lang="fr-FR"/>
          </a:p>
        </p:txBody>
      </p:sp>
    </p:spTree>
    <p:extLst>
      <p:ext uri="{BB962C8B-B14F-4D97-AF65-F5344CB8AC3E}">
        <p14:creationId xmlns:p14="http://schemas.microsoft.com/office/powerpoint/2010/main" val="23403637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000" dirty="0"/>
              <a:t>Les différences évoquées précédemment nous poussent à créer des modélisations adaptées à chacune de ces populations. De plus, nous distinguerons au sein de chacune d’elles les départs avant et après AOD.</a:t>
            </a:r>
          </a:p>
          <a:p>
            <a:endParaRPr lang="fr-FR" sz="1000" dirty="0"/>
          </a:p>
          <a:p>
            <a:r>
              <a:rPr lang="fr-FR" sz="1000" dirty="0"/>
              <a:t>Une année donnée, un individu est considéré comme faisant parti de la population après AOD si cette année-là il atteint son AOD ou s’il l’a déjà atteint. Dans le cas contraire, il appartient à la population avant AOD.</a:t>
            </a:r>
          </a:p>
          <a:p>
            <a:endParaRPr lang="fr-FR" sz="1000" dirty="0"/>
          </a:p>
          <a:p>
            <a:pPr defTabSz="914251">
              <a:defRPr/>
            </a:pPr>
            <a:r>
              <a:rPr lang="fr-FR" sz="1000" dirty="0"/>
              <a:t>Il y a très peu de départs avant l’AOD, notamment pour les chercheurs et enseignants-chercheurs.</a:t>
            </a:r>
          </a:p>
        </p:txBody>
      </p:sp>
      <p:sp>
        <p:nvSpPr>
          <p:cNvPr id="4" name="Espace réservé du numéro de diapositive 3"/>
          <p:cNvSpPr>
            <a:spLocks noGrp="1"/>
          </p:cNvSpPr>
          <p:nvPr>
            <p:ph type="sldNum" sz="quarter" idx="10"/>
          </p:nvPr>
        </p:nvSpPr>
        <p:spPr/>
        <p:txBody>
          <a:bodyPr/>
          <a:lstStyle/>
          <a:p>
            <a:fld id="{388EE3B5-0983-4538-985A-84526D25C616}" type="slidenum">
              <a:rPr lang="fr-FR" smtClean="0"/>
              <a:t>10</a:t>
            </a:fld>
            <a:endParaRPr lang="fr-FR"/>
          </a:p>
        </p:txBody>
      </p:sp>
    </p:spTree>
    <p:extLst>
      <p:ext uri="{BB962C8B-B14F-4D97-AF65-F5344CB8AC3E}">
        <p14:creationId xmlns:p14="http://schemas.microsoft.com/office/powerpoint/2010/main" val="35961737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Conséquences d’une base d’apprentissage à trois années compilées</a:t>
            </a:r>
          </a:p>
          <a:p>
            <a:endParaRPr lang="fr-FR" dirty="0" smtClean="0"/>
          </a:p>
          <a:p>
            <a:r>
              <a:rPr lang="fr-FR" dirty="0"/>
              <a:t>Nous réalisons la modélisation à partir des huit bases d’apprentissage (quatre populations théoriques d’individus, avant ou après l’AOD). L’unité d’observation de ces bases est donc un individu*année où chaque individu peut apparaître une à trois fois :</a:t>
            </a:r>
          </a:p>
          <a:p>
            <a:pPr lvl="0"/>
            <a:r>
              <a:rPr lang="fr-FR" dirty="0"/>
              <a:t>Un individu parti en 2016 apparaît trois fois dans la base avec les valeurs (0, 0, 1) pour les variables de départ</a:t>
            </a:r>
          </a:p>
          <a:p>
            <a:pPr lvl="0"/>
            <a:r>
              <a:rPr lang="fr-FR" dirty="0"/>
              <a:t>Un individu parti en 2015 apparaît deux fois dans la base avec les valeurs (0, 1) pour les variables de départ</a:t>
            </a:r>
          </a:p>
          <a:p>
            <a:pPr lvl="0"/>
            <a:r>
              <a:rPr lang="fr-FR" dirty="0"/>
              <a:t>Un individu parti en 2014 apparaît une fois dans la base avec la valeur 1 pour les variables de départ</a:t>
            </a:r>
          </a:p>
          <a:p>
            <a:pPr lvl="0"/>
            <a:r>
              <a:rPr lang="fr-FR" dirty="0"/>
              <a:t>Un individu non parti entre 2014 et 2016 apparaît trois fois dans la base avec les valeurs (0, 0, 0) pour les variables de départ</a:t>
            </a:r>
          </a:p>
          <a:p>
            <a:r>
              <a:rPr lang="fr-FR" dirty="0"/>
              <a:t>De plus, en raison de la définition des huit sous-populations (ci-dessus), le même individu peut en entrer ou en sortir selon qu’il satisfait ou pas nos critères, et pas uniquement pour des raisons de démographie. Ainsi, les bases d’apprentissage « avant l’AOD » peuvent aussi voir un individu « sortir » entre 2014 et 2016 sans que celui-ci ne parte en retraite : c’est le cas en effet des individus qui atteignent leur AOD et qui sont donc basculés dans la base d’apprentissage correspondant au champ « après AOD ». </a:t>
            </a:r>
          </a:p>
          <a:p>
            <a:r>
              <a:rPr lang="fr-FR" dirty="0"/>
              <a:t>On rappelle qu’un individu est considéré comme faisant partie de la population après AOD si l’année considérée il atteint son AOD ou s’il l’a déjà atteint. Dans le cas contraire, il appartient à la population avant AOD.</a:t>
            </a:r>
          </a:p>
        </p:txBody>
      </p:sp>
      <p:sp>
        <p:nvSpPr>
          <p:cNvPr id="4" name="Espace réservé du numéro de diapositive 3"/>
          <p:cNvSpPr>
            <a:spLocks noGrp="1"/>
          </p:cNvSpPr>
          <p:nvPr>
            <p:ph type="sldNum" sz="quarter" idx="10"/>
          </p:nvPr>
        </p:nvSpPr>
        <p:spPr/>
        <p:txBody>
          <a:bodyPr/>
          <a:lstStyle/>
          <a:p>
            <a:fld id="{388EE3B5-0983-4538-985A-84526D25C616}" type="slidenum">
              <a:rPr lang="fr-FR" smtClean="0"/>
              <a:t>11</a:t>
            </a:fld>
            <a:endParaRPr lang="fr-FR"/>
          </a:p>
        </p:txBody>
      </p:sp>
    </p:spTree>
    <p:extLst>
      <p:ext uri="{BB962C8B-B14F-4D97-AF65-F5344CB8AC3E}">
        <p14:creationId xmlns:p14="http://schemas.microsoft.com/office/powerpoint/2010/main" val="29984537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Espace réservé des commentaires 2"/>
              <p:cNvSpPr>
                <a:spLocks noGrp="1"/>
              </p:cNvSpPr>
              <p:nvPr>
                <p:ph type="body" idx="1"/>
              </p:nvPr>
            </p:nvSpPr>
            <p:spPr/>
            <p:txBody>
              <a:bodyPr/>
              <a:lstStyle/>
              <a:p>
                <a:r>
                  <a:rPr lang="fr-FR" b="1" dirty="0"/>
                  <a:t>2.3.1 Le principe</a:t>
                </a:r>
              </a:p>
              <a:p>
                <a:r>
                  <a:rPr lang="fr-FR" dirty="0"/>
                  <a:t>Des SSM tels que la Depp et la Drees estiment des équations de départs en A+1 des individus présents à la fin de la période précédente. Ils utilisent alors pour cela des modèles logit similaires au nôtre.</a:t>
                </a:r>
              </a:p>
              <a:p>
                <a:r>
                  <a:rPr lang="fr-FR" dirty="0"/>
                  <a:t>Rappel, l’équation de départ est :</a:t>
                </a:r>
              </a:p>
              <a:p>
                <a14:m>
                  <m:oMath xmlns:m="http://schemas.openxmlformats.org/officeDocument/2006/math">
                    <m:func>
                      <m:funcPr>
                        <m:ctrlPr>
                          <a:rPr lang="fr-FR" i="1">
                            <a:latin typeface="Cambria Math"/>
                          </a:rPr>
                        </m:ctrlPr>
                      </m:funcPr>
                      <m:fName>
                        <m:r>
                          <m:rPr>
                            <m:sty m:val="p"/>
                          </m:rPr>
                          <a:rPr lang="fr-FR">
                            <a:latin typeface="Cambria Math"/>
                          </a:rPr>
                          <m:t>ln</m:t>
                        </m:r>
                      </m:fName>
                      <m:e>
                        <m:f>
                          <m:fPr>
                            <m:ctrlPr>
                              <a:rPr lang="fr-FR" i="1">
                                <a:latin typeface="Cambria Math"/>
                              </a:rPr>
                            </m:ctrlPr>
                          </m:fPr>
                          <m:num>
                            <m:r>
                              <a:rPr lang="fr-FR" i="1">
                                <a:latin typeface="Cambria Math"/>
                              </a:rPr>
                              <m:t>𝑝</m:t>
                            </m:r>
                          </m:num>
                          <m:den>
                            <m:r>
                              <a:rPr lang="fr-FR" i="1">
                                <a:latin typeface="Cambria Math"/>
                              </a:rPr>
                              <m:t>1−</m:t>
                            </m:r>
                            <m:r>
                              <a:rPr lang="fr-FR" i="1">
                                <a:latin typeface="Cambria Math"/>
                              </a:rPr>
                              <m:t>𝑝</m:t>
                            </m:r>
                          </m:den>
                        </m:f>
                      </m:e>
                    </m:func>
                    <m:r>
                      <a:rPr lang="fr-FR" i="1">
                        <a:latin typeface="Cambria Math"/>
                      </a:rPr>
                      <m:t>=</m:t>
                    </m:r>
                    <m:sSub>
                      <m:sSubPr>
                        <m:ctrlPr>
                          <a:rPr lang="fr-FR" i="1">
                            <a:latin typeface="Cambria Math"/>
                          </a:rPr>
                        </m:ctrlPr>
                      </m:sSubPr>
                      <m:e>
                        <m:r>
                          <a:rPr lang="fr-FR" i="1">
                            <a:latin typeface="Cambria Math"/>
                          </a:rPr>
                          <m:t>𝛽</m:t>
                        </m:r>
                      </m:e>
                      <m:sub>
                        <m:r>
                          <a:rPr lang="fr-FR" i="1">
                            <a:latin typeface="Cambria Math"/>
                          </a:rPr>
                          <m:t>0</m:t>
                        </m:r>
                      </m:sub>
                    </m:sSub>
                    <m:r>
                      <a:rPr lang="fr-FR" i="1">
                        <a:latin typeface="Cambria Math"/>
                      </a:rPr>
                      <m:t>+</m:t>
                    </m:r>
                    <m:sSub>
                      <m:sSubPr>
                        <m:ctrlPr>
                          <a:rPr lang="fr-FR" i="1">
                            <a:latin typeface="Cambria Math"/>
                          </a:rPr>
                        </m:ctrlPr>
                      </m:sSubPr>
                      <m:e>
                        <m:r>
                          <a:rPr lang="fr-FR" i="1">
                            <a:latin typeface="Cambria Math"/>
                          </a:rPr>
                          <m:t>𝛽</m:t>
                        </m:r>
                      </m:e>
                      <m:sub>
                        <m:r>
                          <a:rPr lang="fr-FR" i="1">
                            <a:latin typeface="Cambria Math"/>
                          </a:rPr>
                          <m:t>1</m:t>
                        </m:r>
                      </m:sub>
                    </m:sSub>
                    <m:r>
                      <a:rPr lang="fr-FR" i="1">
                        <a:latin typeface="Cambria Math"/>
                      </a:rPr>
                      <m:t>∗</m:t>
                    </m:r>
                    <m:sSub>
                      <m:sSubPr>
                        <m:ctrlPr>
                          <a:rPr lang="fr-FR" i="1">
                            <a:latin typeface="Cambria Math"/>
                          </a:rPr>
                        </m:ctrlPr>
                      </m:sSubPr>
                      <m:e>
                        <m:r>
                          <a:rPr lang="fr-FR" i="1">
                            <a:latin typeface="Cambria Math"/>
                          </a:rPr>
                          <m:t>𝑋</m:t>
                        </m:r>
                      </m:e>
                      <m:sub>
                        <m:r>
                          <a:rPr lang="fr-FR" i="1">
                            <a:latin typeface="Cambria Math"/>
                          </a:rPr>
                          <m:t>1</m:t>
                        </m:r>
                      </m:sub>
                    </m:sSub>
                    <m:r>
                      <a:rPr lang="fr-FR" i="1">
                        <a:latin typeface="Cambria Math"/>
                      </a:rPr>
                      <m:t>+</m:t>
                    </m:r>
                    <m:sSub>
                      <m:sSubPr>
                        <m:ctrlPr>
                          <a:rPr lang="fr-FR" i="1">
                            <a:latin typeface="Cambria Math"/>
                          </a:rPr>
                        </m:ctrlPr>
                      </m:sSubPr>
                      <m:e>
                        <m:r>
                          <a:rPr lang="fr-FR" i="1">
                            <a:latin typeface="Cambria Math"/>
                          </a:rPr>
                          <m:t>𝛽</m:t>
                        </m:r>
                      </m:e>
                      <m:sub>
                        <m:r>
                          <a:rPr lang="fr-FR" i="1">
                            <a:latin typeface="Cambria Math"/>
                          </a:rPr>
                          <m:t>2</m:t>
                        </m:r>
                      </m:sub>
                    </m:sSub>
                    <m:r>
                      <a:rPr lang="fr-FR" i="1">
                        <a:latin typeface="Cambria Math"/>
                      </a:rPr>
                      <m:t>∗</m:t>
                    </m:r>
                    <m:sSub>
                      <m:sSubPr>
                        <m:ctrlPr>
                          <a:rPr lang="fr-FR" i="1">
                            <a:latin typeface="Cambria Math"/>
                          </a:rPr>
                        </m:ctrlPr>
                      </m:sSubPr>
                      <m:e>
                        <m:r>
                          <a:rPr lang="fr-FR" i="1">
                            <a:latin typeface="Cambria Math"/>
                          </a:rPr>
                          <m:t>𝑋</m:t>
                        </m:r>
                      </m:e>
                      <m:sub>
                        <m:r>
                          <a:rPr lang="fr-FR" i="1">
                            <a:latin typeface="Cambria Math"/>
                          </a:rPr>
                          <m:t>2</m:t>
                        </m:r>
                      </m:sub>
                    </m:sSub>
                    <m:r>
                      <a:rPr lang="fr-FR" i="1">
                        <a:latin typeface="Cambria Math"/>
                      </a:rPr>
                      <m:t>+…+ </m:t>
                    </m:r>
                    <m:sSub>
                      <m:sSubPr>
                        <m:ctrlPr>
                          <a:rPr lang="fr-FR" i="1">
                            <a:latin typeface="Cambria Math"/>
                          </a:rPr>
                        </m:ctrlPr>
                      </m:sSubPr>
                      <m:e>
                        <m:r>
                          <a:rPr lang="fr-FR" i="1">
                            <a:latin typeface="Cambria Math"/>
                          </a:rPr>
                          <m:t>𝛽</m:t>
                        </m:r>
                      </m:e>
                      <m:sub>
                        <m:r>
                          <a:rPr lang="fr-FR" i="1">
                            <a:latin typeface="Cambria Math"/>
                          </a:rPr>
                          <m:t>𝑛</m:t>
                        </m:r>
                      </m:sub>
                    </m:sSub>
                    <m:r>
                      <a:rPr lang="fr-FR" i="1">
                        <a:latin typeface="Cambria Math"/>
                      </a:rPr>
                      <m:t>∗</m:t>
                    </m:r>
                    <m:sSub>
                      <m:sSubPr>
                        <m:ctrlPr>
                          <a:rPr lang="fr-FR" i="1">
                            <a:latin typeface="Cambria Math"/>
                          </a:rPr>
                        </m:ctrlPr>
                      </m:sSubPr>
                      <m:e>
                        <m:r>
                          <a:rPr lang="fr-FR" i="1">
                            <a:latin typeface="Cambria Math"/>
                          </a:rPr>
                          <m:t>𝑋</m:t>
                        </m:r>
                      </m:e>
                      <m:sub>
                        <m:r>
                          <a:rPr lang="fr-FR" i="1">
                            <a:latin typeface="Cambria Math"/>
                          </a:rPr>
                          <m:t>𝑛</m:t>
                        </m:r>
                      </m:sub>
                    </m:sSub>
                    <m:r>
                      <a:rPr lang="fr-FR" i="1">
                        <a:latin typeface="Cambria Math"/>
                      </a:rPr>
                      <m:t>+</m:t>
                    </m:r>
                    <m:r>
                      <a:rPr lang="fr-FR" i="1">
                        <a:latin typeface="Cambria Math"/>
                      </a:rPr>
                      <m:t>𝑢𝑖</m:t>
                    </m:r>
                    <m:r>
                      <a:rPr lang="fr-FR" i="1">
                        <a:latin typeface="Cambria Math"/>
                      </a:rPr>
                      <m:t> </m:t>
                    </m:r>
                  </m:oMath>
                </a14:m>
                <a:r>
                  <a:rPr lang="fr-FR" dirty="0"/>
                  <a:t>avec, </a:t>
                </a:r>
              </a:p>
              <a:p>
                <a:r>
                  <a:rPr lang="fr-FR" i="1" dirty="0"/>
                  <a:t>p</a:t>
                </a:r>
                <a:r>
                  <a:rPr lang="fr-FR" dirty="0"/>
                  <a:t> la probabilité de partir en retraite au cours de la l’année d’observation, </a:t>
                </a:r>
                <a:r>
                  <a:rPr lang="fr-FR" i="1" dirty="0"/>
                  <a:t>Xi</a:t>
                </a:r>
                <a:r>
                  <a:rPr lang="fr-FR" dirty="0"/>
                  <a:t> les variables d’intérêt de l’individu i, </a:t>
                </a:r>
                <a14:m>
                  <m:oMath xmlns:m="http://schemas.openxmlformats.org/officeDocument/2006/math">
                    <m:sSub>
                      <m:sSubPr>
                        <m:ctrlPr>
                          <a:rPr lang="fr-FR" i="1">
                            <a:latin typeface="Cambria Math"/>
                          </a:rPr>
                        </m:ctrlPr>
                      </m:sSubPr>
                      <m:e>
                        <m:r>
                          <a:rPr lang="fr-FR" i="1">
                            <a:latin typeface="Cambria Math"/>
                          </a:rPr>
                          <m:t>𝛽</m:t>
                        </m:r>
                      </m:e>
                      <m:sub>
                        <m:r>
                          <a:rPr lang="fr-FR" i="1">
                            <a:latin typeface="Cambria Math"/>
                          </a:rPr>
                          <m:t>𝑖</m:t>
                        </m:r>
                      </m:sub>
                    </m:sSub>
                  </m:oMath>
                </a14:m>
                <a:r>
                  <a:rPr lang="fr-FR" dirty="0"/>
                  <a:t> les coefficients de régression calculés.</a:t>
                </a:r>
              </a:p>
              <a:p>
                <a:r>
                  <a:rPr lang="fr-FR" dirty="0"/>
                  <a:t>On estime cette équation unique de départ sur l'année A d'un individu présent au 31/12 de l’année A-1, ce sur trois coupes successives et empilées (2014 à 2016, dernière année disponible à ce jour) d’une population définie chaque année selon exactement les mêmes critères de champ, les mêmes caractéristiques : titulaires gérés par le MESRI ou un EPST et en poste au 31/12, âgés de 55 ans et plus. </a:t>
                </a:r>
              </a:p>
              <a:p>
                <a:r>
                  <a:rPr lang="fr-FR" dirty="0"/>
                  <a:t>Les populations ainsi définies 2014, 2015 et 2016 sont susceptibles de présenter exactement la même équation de départ, avec les mêmes valeurs de paramètre. Le fait d’empiler les années sur une période où dérivent les 4 paramètres légaux (durée de cotisation, AOD, AAD et AL) permet en outre d’éviter que les coefficients associés à ces paramètres ne soient trop dépendants des conditions du moment ou ne prennent des valeurs influencées par telle ou telle génération. […]</a:t>
                </a:r>
              </a:p>
              <a:p>
                <a:endParaRPr lang="fr-FR" dirty="0"/>
              </a:p>
              <a:p>
                <a:r>
                  <a:rPr lang="fr-FR" b="1" dirty="0"/>
                  <a:t>2.3.2 Effet aléatoire individuel et indépendance des résidus</a:t>
                </a:r>
              </a:p>
              <a:p>
                <a:r>
                  <a:rPr lang="fr-FR" dirty="0"/>
                  <a:t>Dupliquer ainsi les individus fait courir le risque que les résidus du modèle ne soient plus i.i.d, mais qu’au contraire ils comportent une part d’effet aléatoire individuel (identique pour chaque fonctionnaire, sur ses 2 ou 3 années de présence). Cela peut être d’autant plus vrai si les variables exogènes ont un faible pouvoir explicatif.</a:t>
                </a:r>
              </a:p>
              <a:p>
                <a:r>
                  <a:rPr lang="fr-FR" dirty="0"/>
                  <a:t>Avant d’aller plus loin, il convient donc de valider/invalider cette hypothèse.</a:t>
                </a:r>
              </a:p>
              <a:p>
                <a:endParaRPr lang="fr-FR" dirty="0"/>
              </a:p>
              <a:p>
                <a:r>
                  <a:rPr lang="fr-FR" b="1" dirty="0"/>
                  <a:t>2.3.2.1 Le sur-modèle à (in)valider : un modèle logit avec effets aléatoires individuels</a:t>
                </a:r>
              </a:p>
              <a:p>
                <a:r>
                  <a:rPr lang="fr-FR" dirty="0"/>
                  <a:t>Le sur-modèle s’écrit :</a:t>
                </a:r>
              </a:p>
              <a:p>
                <a14:m>
                  <m:oMath xmlns:m="http://schemas.openxmlformats.org/officeDocument/2006/math">
                    <m:func>
                      <m:funcPr>
                        <m:ctrlPr>
                          <a:rPr lang="fr-FR" i="1">
                            <a:latin typeface="Cambria Math"/>
                          </a:rPr>
                        </m:ctrlPr>
                      </m:funcPr>
                      <m:fName>
                        <m:r>
                          <m:rPr>
                            <m:sty m:val="p"/>
                          </m:rPr>
                          <a:rPr lang="fr-FR">
                            <a:latin typeface="Cambria Math"/>
                          </a:rPr>
                          <m:t>ln</m:t>
                        </m:r>
                      </m:fName>
                      <m:e>
                        <m:f>
                          <m:fPr>
                            <m:ctrlPr>
                              <a:rPr lang="fr-FR" i="1">
                                <a:latin typeface="Cambria Math"/>
                              </a:rPr>
                            </m:ctrlPr>
                          </m:fPr>
                          <m:num>
                            <m:r>
                              <a:rPr lang="fr-FR" i="1">
                                <a:latin typeface="Cambria Math"/>
                              </a:rPr>
                              <m:t>𝑝</m:t>
                            </m:r>
                          </m:num>
                          <m:den>
                            <m:r>
                              <a:rPr lang="fr-FR" i="1">
                                <a:latin typeface="Cambria Math"/>
                              </a:rPr>
                              <m:t>1−</m:t>
                            </m:r>
                            <m:r>
                              <a:rPr lang="fr-FR" i="1">
                                <a:latin typeface="Cambria Math"/>
                              </a:rPr>
                              <m:t>𝑝</m:t>
                            </m:r>
                          </m:den>
                        </m:f>
                      </m:e>
                    </m:func>
                    <m:r>
                      <a:rPr lang="fr-FR" i="1">
                        <a:latin typeface="Cambria Math"/>
                      </a:rPr>
                      <m:t>=</m:t>
                    </m:r>
                    <m:sSub>
                      <m:sSubPr>
                        <m:ctrlPr>
                          <a:rPr lang="fr-FR" i="1">
                            <a:latin typeface="Cambria Math"/>
                          </a:rPr>
                        </m:ctrlPr>
                      </m:sSubPr>
                      <m:e>
                        <m:r>
                          <a:rPr lang="fr-FR" i="1">
                            <a:latin typeface="Cambria Math"/>
                          </a:rPr>
                          <m:t>𝛽</m:t>
                        </m:r>
                      </m:e>
                      <m:sub>
                        <m:r>
                          <a:rPr lang="fr-FR" i="1">
                            <a:latin typeface="Cambria Math"/>
                          </a:rPr>
                          <m:t>0</m:t>
                        </m:r>
                      </m:sub>
                    </m:sSub>
                    <m:r>
                      <a:rPr lang="fr-FR" i="1">
                        <a:latin typeface="Cambria Math"/>
                      </a:rPr>
                      <m:t>+</m:t>
                    </m:r>
                    <m:sSub>
                      <m:sSubPr>
                        <m:ctrlPr>
                          <a:rPr lang="fr-FR" i="1">
                            <a:latin typeface="Cambria Math"/>
                          </a:rPr>
                        </m:ctrlPr>
                      </m:sSubPr>
                      <m:e>
                        <m:r>
                          <a:rPr lang="fr-FR" i="1">
                            <a:latin typeface="Cambria Math"/>
                          </a:rPr>
                          <m:t>𝛽</m:t>
                        </m:r>
                      </m:e>
                      <m:sub>
                        <m:r>
                          <a:rPr lang="fr-FR" i="1">
                            <a:latin typeface="Cambria Math"/>
                          </a:rPr>
                          <m:t>1</m:t>
                        </m:r>
                      </m:sub>
                    </m:sSub>
                    <m:r>
                      <a:rPr lang="fr-FR" i="1">
                        <a:latin typeface="Cambria Math"/>
                      </a:rPr>
                      <m:t>∗</m:t>
                    </m:r>
                    <m:sSub>
                      <m:sSubPr>
                        <m:ctrlPr>
                          <a:rPr lang="fr-FR" i="1">
                            <a:latin typeface="Cambria Math"/>
                          </a:rPr>
                        </m:ctrlPr>
                      </m:sSubPr>
                      <m:e>
                        <m:r>
                          <a:rPr lang="fr-FR" i="1">
                            <a:latin typeface="Cambria Math"/>
                          </a:rPr>
                          <m:t>𝑋</m:t>
                        </m:r>
                      </m:e>
                      <m:sub>
                        <m:r>
                          <a:rPr lang="fr-FR" i="1">
                            <a:latin typeface="Cambria Math"/>
                          </a:rPr>
                          <m:t>1</m:t>
                        </m:r>
                      </m:sub>
                    </m:sSub>
                    <m:r>
                      <a:rPr lang="fr-FR" i="1">
                        <a:latin typeface="Cambria Math"/>
                      </a:rPr>
                      <m:t>+</m:t>
                    </m:r>
                    <m:sSub>
                      <m:sSubPr>
                        <m:ctrlPr>
                          <a:rPr lang="fr-FR" i="1">
                            <a:latin typeface="Cambria Math"/>
                          </a:rPr>
                        </m:ctrlPr>
                      </m:sSubPr>
                      <m:e>
                        <m:r>
                          <a:rPr lang="fr-FR" i="1">
                            <a:latin typeface="Cambria Math"/>
                          </a:rPr>
                          <m:t>𝛽</m:t>
                        </m:r>
                      </m:e>
                      <m:sub>
                        <m:r>
                          <a:rPr lang="fr-FR" i="1">
                            <a:latin typeface="Cambria Math"/>
                          </a:rPr>
                          <m:t>2</m:t>
                        </m:r>
                      </m:sub>
                    </m:sSub>
                    <m:r>
                      <a:rPr lang="fr-FR" i="1">
                        <a:latin typeface="Cambria Math"/>
                      </a:rPr>
                      <m:t>∗</m:t>
                    </m:r>
                    <m:sSub>
                      <m:sSubPr>
                        <m:ctrlPr>
                          <a:rPr lang="fr-FR" i="1">
                            <a:latin typeface="Cambria Math"/>
                          </a:rPr>
                        </m:ctrlPr>
                      </m:sSubPr>
                      <m:e>
                        <m:r>
                          <a:rPr lang="fr-FR" i="1">
                            <a:latin typeface="Cambria Math"/>
                          </a:rPr>
                          <m:t>𝑋</m:t>
                        </m:r>
                      </m:e>
                      <m:sub>
                        <m:r>
                          <a:rPr lang="fr-FR" i="1">
                            <a:latin typeface="Cambria Math"/>
                          </a:rPr>
                          <m:t>2</m:t>
                        </m:r>
                      </m:sub>
                    </m:sSub>
                    <m:r>
                      <a:rPr lang="fr-FR" i="1">
                        <a:latin typeface="Cambria Math"/>
                      </a:rPr>
                      <m:t>+…+ </m:t>
                    </m:r>
                    <m:sSub>
                      <m:sSubPr>
                        <m:ctrlPr>
                          <a:rPr lang="fr-FR" i="1">
                            <a:latin typeface="Cambria Math"/>
                          </a:rPr>
                        </m:ctrlPr>
                      </m:sSubPr>
                      <m:e>
                        <m:r>
                          <a:rPr lang="fr-FR" i="1">
                            <a:latin typeface="Cambria Math"/>
                          </a:rPr>
                          <m:t>𝛽</m:t>
                        </m:r>
                      </m:e>
                      <m:sub>
                        <m:r>
                          <a:rPr lang="fr-FR" i="1">
                            <a:latin typeface="Cambria Math"/>
                          </a:rPr>
                          <m:t>𝑛</m:t>
                        </m:r>
                      </m:sub>
                    </m:sSub>
                    <m:r>
                      <a:rPr lang="fr-FR" i="1">
                        <a:latin typeface="Cambria Math"/>
                      </a:rPr>
                      <m:t>∗</m:t>
                    </m:r>
                    <m:sSub>
                      <m:sSubPr>
                        <m:ctrlPr>
                          <a:rPr lang="fr-FR" i="1">
                            <a:latin typeface="Cambria Math"/>
                          </a:rPr>
                        </m:ctrlPr>
                      </m:sSubPr>
                      <m:e>
                        <m:r>
                          <a:rPr lang="fr-FR" i="1">
                            <a:latin typeface="Cambria Math"/>
                          </a:rPr>
                          <m:t>𝑋</m:t>
                        </m:r>
                      </m:e>
                      <m:sub>
                        <m:r>
                          <a:rPr lang="fr-FR" i="1">
                            <a:latin typeface="Cambria Math"/>
                          </a:rPr>
                          <m:t>𝑛</m:t>
                        </m:r>
                      </m:sub>
                    </m:sSub>
                    <m:r>
                      <a:rPr lang="fr-FR" i="1">
                        <a:latin typeface="Cambria Math"/>
                      </a:rPr>
                      <m:t> +</m:t>
                    </m:r>
                    <m:r>
                      <a:rPr lang="fr-FR" i="1">
                        <a:latin typeface="Cambria Math"/>
                      </a:rPr>
                      <m:t>𝑣</m:t>
                    </m:r>
                    <m:r>
                      <a:rPr lang="fr-FR" i="1">
                        <a:latin typeface="Cambria Math"/>
                      </a:rPr>
                      <m:t>+</m:t>
                    </m:r>
                    <m:r>
                      <a:rPr lang="fr-FR" i="1">
                        <a:latin typeface="Cambria Math"/>
                      </a:rPr>
                      <m:t>𝑢</m:t>
                    </m:r>
                  </m:oMath>
                </a14:m>
                <a:r>
                  <a:rPr lang="fr-FR" dirty="0"/>
                  <a:t> où :</a:t>
                </a:r>
              </a:p>
              <a:p>
                <a14:m>
                  <m:oMath xmlns:m="http://schemas.openxmlformats.org/officeDocument/2006/math">
                    <m:r>
                      <a:rPr lang="fr-FR" i="1">
                        <a:latin typeface="Cambria Math"/>
                      </a:rPr>
                      <m:t>− </m:t>
                    </m:r>
                    <m:r>
                      <a:rPr lang="fr-FR" i="1">
                        <a:latin typeface="Cambria Math"/>
                      </a:rPr>
                      <m:t>𝑣</m:t>
                    </m:r>
                    <m:r>
                      <a:rPr lang="fr-FR" i="1">
                        <a:latin typeface="Cambria Math"/>
                      </a:rPr>
                      <m:t>+</m:t>
                    </m:r>
                    <m:r>
                      <a:rPr lang="fr-FR" i="1">
                        <a:latin typeface="Cambria Math"/>
                      </a:rPr>
                      <m:t>𝑢</m:t>
                    </m:r>
                  </m:oMath>
                </a14:m>
                <a:r>
                  <a:rPr lang="fr-FR" dirty="0"/>
                  <a:t> est écrit avec </a:t>
                </a:r>
                <a:r>
                  <a:rPr lang="fr-FR" dirty="0" err="1"/>
                  <a:t>avec</a:t>
                </a:r>
                <a:r>
                  <a:rPr lang="fr-FR" dirty="0"/>
                  <a:t> la bonne indexation : </a:t>
                </a:r>
                <a14:m>
                  <m:oMath xmlns:m="http://schemas.openxmlformats.org/officeDocument/2006/math">
                    <m:sSub>
                      <m:sSubPr>
                        <m:ctrlPr>
                          <a:rPr lang="fr-FR" i="1">
                            <a:latin typeface="Cambria Math"/>
                          </a:rPr>
                        </m:ctrlPr>
                      </m:sSubPr>
                      <m:e>
                        <m:sSub>
                          <m:sSubPr>
                            <m:ctrlPr>
                              <a:rPr lang="fr-FR" i="1">
                                <a:latin typeface="Cambria Math"/>
                              </a:rPr>
                            </m:ctrlPr>
                          </m:sSubPr>
                          <m:e>
                            <m:r>
                              <a:rPr lang="fr-FR" i="1">
                                <a:latin typeface="Cambria Math"/>
                              </a:rPr>
                              <m:t>𝑣</m:t>
                            </m:r>
                          </m:e>
                          <m:sub>
                            <m:r>
                              <a:rPr lang="fr-FR" i="1">
                                <a:latin typeface="Cambria Math"/>
                              </a:rPr>
                              <m:t>𝑖</m:t>
                            </m:r>
                          </m:sub>
                        </m:sSub>
                        <m:r>
                          <a:rPr lang="fr-FR" i="1">
                            <a:latin typeface="Cambria Math"/>
                          </a:rPr>
                          <m:t>+</m:t>
                        </m:r>
                        <m:r>
                          <a:rPr lang="fr-FR" i="1">
                            <a:latin typeface="Cambria Math"/>
                          </a:rPr>
                          <m:t>𝑢</m:t>
                        </m:r>
                      </m:e>
                      <m:sub>
                        <m:r>
                          <a:rPr lang="fr-FR" i="1">
                            <a:latin typeface="Cambria Math"/>
                          </a:rPr>
                          <m:t>𝑖</m:t>
                        </m:r>
                        <m:r>
                          <a:rPr lang="fr-FR" i="1">
                            <a:latin typeface="Cambria Math"/>
                          </a:rPr>
                          <m:t>,</m:t>
                        </m:r>
                        <m:r>
                          <a:rPr lang="fr-FR" i="1">
                            <a:latin typeface="Cambria Math"/>
                          </a:rPr>
                          <m:t>𝑡</m:t>
                        </m:r>
                      </m:sub>
                    </m:sSub>
                  </m:oMath>
                </a14:m>
                <a:r>
                  <a:rPr lang="fr-FR" dirty="0"/>
                  <a:t>,</a:t>
                </a:r>
              </a:p>
              <a:p>
                <a14:m>
                  <m:oMath xmlns:m="http://schemas.openxmlformats.org/officeDocument/2006/math">
                    <m:r>
                      <a:rPr lang="fr-FR" i="1">
                        <a:latin typeface="Cambria Math"/>
                      </a:rPr>
                      <m:t>− </m:t>
                    </m:r>
                    <m:sSub>
                      <m:sSubPr>
                        <m:ctrlPr>
                          <a:rPr lang="fr-FR" i="1">
                            <a:latin typeface="Cambria Math"/>
                          </a:rPr>
                        </m:ctrlPr>
                      </m:sSubPr>
                      <m:e>
                        <m:r>
                          <a:rPr lang="fr-FR" i="1">
                            <a:latin typeface="Cambria Math"/>
                          </a:rPr>
                          <m:t>𝑣</m:t>
                        </m:r>
                      </m:e>
                      <m:sub>
                        <m:r>
                          <a:rPr lang="fr-FR" i="1">
                            <a:latin typeface="Cambria Math"/>
                          </a:rPr>
                          <m:t>𝑖</m:t>
                        </m:r>
                      </m:sub>
                    </m:sSub>
                    <m:r>
                      <a:rPr lang="fr-FR" i="1">
                        <a:latin typeface="Cambria Math"/>
                      </a:rPr>
                      <m:t> </m:t>
                    </m:r>
                  </m:oMath>
                </a14:m>
                <a:r>
                  <a:rPr lang="fr-FR" dirty="0"/>
                  <a:t>est l’effet individuel aléatoire (identique pour les 1 à 3 années de présence de l’individu),</a:t>
                </a:r>
              </a:p>
              <a:p>
                <a14:m>
                  <m:oMath xmlns:m="http://schemas.openxmlformats.org/officeDocument/2006/math">
                    <m:sSub>
                      <m:sSubPr>
                        <m:ctrlPr>
                          <a:rPr lang="fr-FR" i="1">
                            <a:latin typeface="Cambria Math"/>
                          </a:rPr>
                        </m:ctrlPr>
                      </m:sSubPr>
                      <m:e>
                        <m:r>
                          <a:rPr lang="fr-FR" i="1">
                            <a:latin typeface="Cambria Math"/>
                          </a:rPr>
                          <m:t>− </m:t>
                        </m:r>
                        <m:r>
                          <a:rPr lang="fr-FR" i="1">
                            <a:latin typeface="Cambria Math"/>
                          </a:rPr>
                          <m:t>𝑢</m:t>
                        </m:r>
                      </m:e>
                      <m:sub>
                        <m:r>
                          <a:rPr lang="fr-FR" i="1">
                            <a:latin typeface="Cambria Math"/>
                          </a:rPr>
                          <m:t>𝑖</m:t>
                        </m:r>
                        <m:r>
                          <a:rPr lang="fr-FR" i="1">
                            <a:latin typeface="Cambria Math"/>
                          </a:rPr>
                          <m:t>,</m:t>
                        </m:r>
                        <m:r>
                          <a:rPr lang="fr-FR" i="1">
                            <a:latin typeface="Cambria Math"/>
                          </a:rPr>
                          <m:t>𝑡</m:t>
                        </m:r>
                      </m:sub>
                    </m:sSub>
                    <m:r>
                      <a:rPr lang="fr-FR" i="1">
                        <a:latin typeface="Cambria Math"/>
                      </a:rPr>
                      <m:t> </m:t>
                    </m:r>
                  </m:oMath>
                </a14:m>
                <a:r>
                  <a:rPr lang="fr-FR" dirty="0"/>
                  <a:t>est le résidu i.i.d pour tous les individus*années.</a:t>
                </a:r>
              </a:p>
              <a:p>
                <a:endParaRPr lang="fr-FR" dirty="0"/>
              </a:p>
              <a:p>
                <a:r>
                  <a:rPr lang="fr-FR" b="1" dirty="0"/>
                  <a:t>2.3.2.2 Le test d’indépendance des résidus via la procédure NLMIXED</a:t>
                </a:r>
              </a:p>
              <a:p>
                <a:r>
                  <a:rPr lang="fr-FR" dirty="0"/>
                  <a:t>Comme la PROC LOGISTIC sous la V9 de SAS ne le permet pas, on écrit la log-vraisemblance via la PROC NLMIXED</a:t>
                </a:r>
              </a:p>
              <a:p>
                <a:r>
                  <a:rPr lang="fr-FR" dirty="0"/>
                  <a:t>Les résultats sont alors les suivants, pour la population des chercheurs des EPST par exemple.</a:t>
                </a:r>
              </a:p>
              <a:p>
                <a:r>
                  <a:rPr lang="fr-FR" dirty="0"/>
                  <a:t>Dans le deuxième modèle estimé ci-dessous sur les partants après l’AOD, la valeur estimée de l’écart-type de l’effet individuel aléatoire est très faible puisque par exemple très inférieure à celle des coefficients des indicatrices (1 ; 0). Selon nous, cette faible valeur estimée tient au pouvoir explicatif satisfaisant des modèles, et donc pas a priori à une erreur de spécification du modèle.</a:t>
                </a:r>
              </a:p>
              <a:p>
                <a:r>
                  <a:rPr lang="fr-FR" dirty="0"/>
                  <a:t>Dans le premier modèle, estimé sur les partants avant l’AOD, NLMIXED ne converge pas sur une valeur strictement positive de l’écart-type de l’effet individuel aléatoire. Nous avons supposé que cela tenait à sa valeur faible et procéderons à de nouvelles estimations après élimination des points aberrants. </a:t>
                </a:r>
              </a:p>
              <a:p>
                <a:r>
                  <a:rPr lang="fr-FR" dirty="0"/>
                  <a:t>En conclusion, on perd très peu à mettre en œuvre une régression logistique simple.</a:t>
                </a:r>
              </a:p>
              <a:p>
                <a:endParaRPr lang="fr-FR" dirty="0"/>
              </a:p>
            </p:txBody>
          </p:sp>
        </mc:Choice>
        <mc:Fallback xmlns="">
          <p:sp>
            <p:nvSpPr>
              <p:cNvPr id="3" name="Espace réservé des commentaires 2"/>
              <p:cNvSpPr>
                <a:spLocks noGrp="1"/>
              </p:cNvSpPr>
              <p:nvPr>
                <p:ph type="body" idx="1"/>
              </p:nvPr>
            </p:nvSpPr>
            <p:spPr/>
            <p:txBody>
              <a:bodyPr/>
              <a:lstStyle/>
              <a:p>
                <a:r>
                  <a:rPr lang="fr-FR" sz="1200" b="1" kern="1200" dirty="0" smtClean="0">
                    <a:solidFill>
                      <a:schemeClr val="tx1"/>
                    </a:solidFill>
                    <a:effectLst/>
                    <a:latin typeface="+mn-lt"/>
                    <a:ea typeface="+mn-ea"/>
                    <a:cs typeface="+mn-cs"/>
                  </a:rPr>
                  <a:t>2.3.1 Le principe</a:t>
                </a:r>
              </a:p>
              <a:p>
                <a:r>
                  <a:rPr lang="fr-FR" sz="1200" kern="1200" dirty="0">
                    <a:solidFill>
                      <a:schemeClr val="tx1"/>
                    </a:solidFill>
                    <a:effectLst/>
                    <a:latin typeface="+mn-lt"/>
                    <a:ea typeface="+mn-ea"/>
                    <a:cs typeface="+mn-cs"/>
                  </a:rPr>
                  <a:t>Des SSM tels que la Depp et la Drees estiment des équations de départs en A+1 des individus présents à la fin de la période précédente. Ils utilisent alors pour cela des modèles logit similaires au nôtre.</a:t>
                </a:r>
              </a:p>
              <a:p>
                <a:r>
                  <a:rPr lang="fr-FR" sz="1200" kern="1200" dirty="0">
                    <a:solidFill>
                      <a:schemeClr val="tx1"/>
                    </a:solidFill>
                    <a:effectLst/>
                    <a:latin typeface="+mn-lt"/>
                    <a:ea typeface="+mn-ea"/>
                    <a:cs typeface="+mn-cs"/>
                  </a:rPr>
                  <a:t>Rappel, l’équation de départ est :</a:t>
                </a:r>
              </a:p>
              <a:p>
                <a:r>
                  <a:rPr lang="fr-FR" sz="1200" i="0" kern="1200">
                    <a:solidFill>
                      <a:schemeClr val="tx1"/>
                    </a:solidFill>
                    <a:effectLst/>
                    <a:latin typeface="+mn-lt"/>
                    <a:ea typeface="+mn-ea"/>
                    <a:cs typeface="+mn-cs"/>
                  </a:rPr>
                  <a:t>ln⁡〖𝑝/(1−𝑝)〗=𝛽_0+𝛽_1∗𝑋_1+𝛽_2∗𝑋_2+…+ 𝛽_𝑛∗𝑋_𝑛+𝑢𝑖 </a:t>
                </a:r>
                <a:r>
                  <a:rPr lang="fr-FR" sz="1200" kern="1200" dirty="0">
                    <a:solidFill>
                      <a:schemeClr val="tx1"/>
                    </a:solidFill>
                    <a:effectLst/>
                    <a:latin typeface="+mn-lt"/>
                    <a:ea typeface="+mn-ea"/>
                    <a:cs typeface="+mn-cs"/>
                  </a:rPr>
                  <a:t>avec, </a:t>
                </a:r>
              </a:p>
              <a:p>
                <a:r>
                  <a:rPr lang="fr-FR" sz="1200" i="1" kern="1200" dirty="0" smtClean="0">
                    <a:solidFill>
                      <a:schemeClr val="tx1"/>
                    </a:solidFill>
                    <a:effectLst/>
                    <a:latin typeface="+mn-lt"/>
                    <a:ea typeface="+mn-ea"/>
                    <a:cs typeface="+mn-cs"/>
                  </a:rPr>
                  <a:t>p</a:t>
                </a:r>
                <a:r>
                  <a:rPr lang="fr-FR" sz="1200" kern="1200" dirty="0" smtClean="0">
                    <a:solidFill>
                      <a:schemeClr val="tx1"/>
                    </a:solidFill>
                    <a:effectLst/>
                    <a:latin typeface="+mn-lt"/>
                    <a:ea typeface="+mn-ea"/>
                    <a:cs typeface="+mn-cs"/>
                  </a:rPr>
                  <a:t> </a:t>
                </a:r>
                <a:r>
                  <a:rPr lang="fr-FR" sz="1200" kern="1200" dirty="0">
                    <a:solidFill>
                      <a:schemeClr val="tx1"/>
                    </a:solidFill>
                    <a:effectLst/>
                    <a:latin typeface="+mn-lt"/>
                    <a:ea typeface="+mn-ea"/>
                    <a:cs typeface="+mn-cs"/>
                  </a:rPr>
                  <a:t>la probabilité de partir en retraite au cours de la l’année d’observation, </a:t>
                </a:r>
                <a:r>
                  <a:rPr lang="fr-FR" sz="1200" i="1" kern="1200" dirty="0">
                    <a:solidFill>
                      <a:schemeClr val="tx1"/>
                    </a:solidFill>
                    <a:effectLst/>
                    <a:latin typeface="+mn-lt"/>
                    <a:ea typeface="+mn-ea"/>
                    <a:cs typeface="+mn-cs"/>
                  </a:rPr>
                  <a:t>Xi</a:t>
                </a:r>
                <a:r>
                  <a:rPr lang="fr-FR" sz="1200" kern="1200" dirty="0">
                    <a:solidFill>
                      <a:schemeClr val="tx1"/>
                    </a:solidFill>
                    <a:effectLst/>
                    <a:latin typeface="+mn-lt"/>
                    <a:ea typeface="+mn-ea"/>
                    <a:cs typeface="+mn-cs"/>
                  </a:rPr>
                  <a:t> les variables d’intérêt de l’individu i, </a:t>
                </a:r>
                <a:r>
                  <a:rPr lang="fr-FR" sz="1200" i="0" kern="1200">
                    <a:solidFill>
                      <a:schemeClr val="tx1"/>
                    </a:solidFill>
                    <a:effectLst/>
                    <a:latin typeface="+mn-lt"/>
                    <a:ea typeface="+mn-ea"/>
                    <a:cs typeface="+mn-cs"/>
                  </a:rPr>
                  <a:t>𝛽_𝑖</a:t>
                </a:r>
                <a:r>
                  <a:rPr lang="fr-FR" sz="1200" kern="1200" dirty="0">
                    <a:solidFill>
                      <a:schemeClr val="tx1"/>
                    </a:solidFill>
                    <a:effectLst/>
                    <a:latin typeface="+mn-lt"/>
                    <a:ea typeface="+mn-ea"/>
                    <a:cs typeface="+mn-cs"/>
                  </a:rPr>
                  <a:t> les coefficients de régression calculés.</a:t>
                </a:r>
              </a:p>
              <a:p>
                <a:r>
                  <a:rPr lang="fr-FR" sz="1200" kern="1200" dirty="0">
                    <a:solidFill>
                      <a:schemeClr val="tx1"/>
                    </a:solidFill>
                    <a:effectLst/>
                    <a:latin typeface="+mn-lt"/>
                    <a:ea typeface="+mn-ea"/>
                    <a:cs typeface="+mn-cs"/>
                  </a:rPr>
                  <a:t>On estime cette équation unique de départ sur l'année A d'un individu présent au 31/12 de l’année A-1, ce sur trois coupes successives et empilées (2014 à 2016, dernière année disponible à ce jour) d’une population définie chaque année selon exactement les mêmes critères de champ, les mêmes caractéristiques : titulaires gérés par le MESRI ou un EPST et en poste au 31/12, âgés de 55 ans et plus. </a:t>
                </a:r>
              </a:p>
              <a:p>
                <a:r>
                  <a:rPr lang="fr-FR" sz="1200" kern="1200" dirty="0">
                    <a:solidFill>
                      <a:schemeClr val="tx1"/>
                    </a:solidFill>
                    <a:effectLst/>
                    <a:latin typeface="+mn-lt"/>
                    <a:ea typeface="+mn-ea"/>
                    <a:cs typeface="+mn-cs"/>
                  </a:rPr>
                  <a:t>Les populations ainsi définies 2014, 2015 et 2016 sont susceptibles de présenter exactement la même équation de départ, avec les mêmes valeurs de paramètre. Le fait d’empiler les années sur une période où dérivent les 4 paramètres légaux (durée de cotisation, AOD, AAD et AL) permet en outre d’éviter que les coefficients associés à ces paramètres ne soient trop dépendants des conditions du moment ou ne prennent des valeurs influencées par telle ou telle génération. </a:t>
                </a:r>
                <a:r>
                  <a:rPr lang="fr-FR" sz="1200" kern="1200" dirty="0" smtClean="0">
                    <a:solidFill>
                      <a:schemeClr val="tx1"/>
                    </a:solidFill>
                    <a:effectLst/>
                    <a:latin typeface="+mn-lt"/>
                    <a:ea typeface="+mn-ea"/>
                    <a:cs typeface="+mn-cs"/>
                  </a:rPr>
                  <a:t>[…]</a:t>
                </a:r>
              </a:p>
              <a:p>
                <a:endParaRPr lang="fr-FR" sz="1200" kern="1200" dirty="0">
                  <a:solidFill>
                    <a:schemeClr val="tx1"/>
                  </a:solidFill>
                  <a:effectLst/>
                  <a:latin typeface="+mn-lt"/>
                  <a:ea typeface="+mn-ea"/>
                  <a:cs typeface="+mn-cs"/>
                </a:endParaRPr>
              </a:p>
              <a:p>
                <a:r>
                  <a:rPr lang="fr-FR" sz="1200" b="1" kern="1200" dirty="0">
                    <a:solidFill>
                      <a:schemeClr val="tx1"/>
                    </a:solidFill>
                    <a:effectLst/>
                    <a:latin typeface="+mn-lt"/>
                    <a:ea typeface="+mn-ea"/>
                    <a:cs typeface="+mn-cs"/>
                  </a:rPr>
                  <a:t>2.3.2 Effet aléatoire individuel et indépendance des résidus</a:t>
                </a:r>
              </a:p>
              <a:p>
                <a:r>
                  <a:rPr lang="fr-FR" sz="1200" kern="1200" dirty="0">
                    <a:solidFill>
                      <a:schemeClr val="tx1"/>
                    </a:solidFill>
                    <a:effectLst/>
                    <a:latin typeface="+mn-lt"/>
                    <a:ea typeface="+mn-ea"/>
                    <a:cs typeface="+mn-cs"/>
                  </a:rPr>
                  <a:t>Dupliquer ainsi les individus fait courir le risque que les résidus du modèle ne soient plus i.i.d, mais qu’au contraire ils comportent une part d’effet aléatoire individuel (identique pour chaque fonctionnaire, sur ses 2 ou 3 années de présence). Cela peut être d’autant plus vrai si les variables exogènes ont un faible pouvoir explicatif.</a:t>
                </a:r>
              </a:p>
              <a:p>
                <a:r>
                  <a:rPr lang="fr-FR" sz="1200" kern="1200" dirty="0">
                    <a:solidFill>
                      <a:schemeClr val="tx1"/>
                    </a:solidFill>
                    <a:effectLst/>
                    <a:latin typeface="+mn-lt"/>
                    <a:ea typeface="+mn-ea"/>
                    <a:cs typeface="+mn-cs"/>
                  </a:rPr>
                  <a:t>Avant d’aller plus loin, il convient donc de valider/invalider cette hypothèse</a:t>
                </a:r>
                <a:r>
                  <a:rPr lang="fr-FR" sz="1200" kern="1200" dirty="0" smtClean="0">
                    <a:solidFill>
                      <a:schemeClr val="tx1"/>
                    </a:solidFill>
                    <a:effectLst/>
                    <a:latin typeface="+mn-lt"/>
                    <a:ea typeface="+mn-ea"/>
                    <a:cs typeface="+mn-cs"/>
                  </a:rPr>
                  <a:t>.</a:t>
                </a:r>
              </a:p>
              <a:p>
                <a:endParaRPr lang="fr-FR" sz="1200" kern="1200" dirty="0">
                  <a:solidFill>
                    <a:schemeClr val="tx1"/>
                  </a:solidFill>
                  <a:effectLst/>
                  <a:latin typeface="+mn-lt"/>
                  <a:ea typeface="+mn-ea"/>
                  <a:cs typeface="+mn-cs"/>
                </a:endParaRPr>
              </a:p>
              <a:p>
                <a:r>
                  <a:rPr lang="fr-FR" sz="1200" b="1" kern="1200" dirty="0">
                    <a:solidFill>
                      <a:schemeClr val="tx1"/>
                    </a:solidFill>
                    <a:effectLst/>
                    <a:latin typeface="+mn-lt"/>
                    <a:ea typeface="+mn-ea"/>
                    <a:cs typeface="+mn-cs"/>
                  </a:rPr>
                  <a:t>2.3.2.1 Le sur-modèle à (in)valider : un modèle logit avec effets aléatoires individuels</a:t>
                </a:r>
              </a:p>
              <a:p>
                <a:r>
                  <a:rPr lang="fr-FR" sz="1200" kern="1200" dirty="0">
                    <a:solidFill>
                      <a:schemeClr val="tx1"/>
                    </a:solidFill>
                    <a:effectLst/>
                    <a:latin typeface="+mn-lt"/>
                    <a:ea typeface="+mn-ea"/>
                    <a:cs typeface="+mn-cs"/>
                  </a:rPr>
                  <a:t>Le sur-modèle s’écrit :</a:t>
                </a:r>
              </a:p>
              <a:p>
                <a:r>
                  <a:rPr lang="fr-FR" sz="1200" i="0" kern="1200">
                    <a:solidFill>
                      <a:schemeClr val="tx1"/>
                    </a:solidFill>
                    <a:effectLst/>
                    <a:latin typeface="+mn-lt"/>
                    <a:ea typeface="+mn-ea"/>
                    <a:cs typeface="+mn-cs"/>
                  </a:rPr>
                  <a:t>ln⁡〖𝑝/(1−𝑝)〗=𝛽_0+𝛽_1∗𝑋_1+𝛽_2∗𝑋_2+…+ 𝛽_𝑛∗𝑋_𝑛  +𝑣+𝑢</a:t>
                </a:r>
                <a:r>
                  <a:rPr lang="fr-FR" sz="1200" kern="1200" dirty="0">
                    <a:solidFill>
                      <a:schemeClr val="tx1"/>
                    </a:solidFill>
                    <a:effectLst/>
                    <a:latin typeface="+mn-lt"/>
                    <a:ea typeface="+mn-ea"/>
                    <a:cs typeface="+mn-cs"/>
                  </a:rPr>
                  <a:t> où </a:t>
                </a:r>
                <a:r>
                  <a:rPr lang="fr-FR" sz="1200" kern="1200" dirty="0" smtClean="0">
                    <a:solidFill>
                      <a:schemeClr val="tx1"/>
                    </a:solidFill>
                    <a:effectLst/>
                    <a:latin typeface="+mn-lt"/>
                    <a:ea typeface="+mn-ea"/>
                    <a:cs typeface="+mn-cs"/>
                  </a:rPr>
                  <a:t>:</a:t>
                </a:r>
              </a:p>
              <a:p>
                <a:r>
                  <a:rPr lang="fr-FR" sz="1200" i="0" kern="1200" smtClean="0">
                    <a:solidFill>
                      <a:schemeClr val="tx1"/>
                    </a:solidFill>
                    <a:effectLst/>
                    <a:latin typeface="+mn-lt"/>
                    <a:ea typeface="+mn-ea"/>
                    <a:cs typeface="+mn-cs"/>
                  </a:rPr>
                  <a:t>− 𝑣+𝑢</a:t>
                </a:r>
                <a:r>
                  <a:rPr lang="fr-FR" sz="1200" kern="1200" dirty="0">
                    <a:solidFill>
                      <a:schemeClr val="tx1"/>
                    </a:solidFill>
                    <a:effectLst/>
                    <a:latin typeface="+mn-lt"/>
                    <a:ea typeface="+mn-ea"/>
                    <a:cs typeface="+mn-cs"/>
                  </a:rPr>
                  <a:t> est écrit avec </a:t>
                </a:r>
                <a:r>
                  <a:rPr lang="fr-FR" sz="1200" kern="1200" dirty="0" err="1">
                    <a:solidFill>
                      <a:schemeClr val="tx1"/>
                    </a:solidFill>
                    <a:effectLst/>
                    <a:latin typeface="+mn-lt"/>
                    <a:ea typeface="+mn-ea"/>
                    <a:cs typeface="+mn-cs"/>
                  </a:rPr>
                  <a:t>avec</a:t>
                </a:r>
                <a:r>
                  <a:rPr lang="fr-FR" sz="1200" kern="1200" dirty="0">
                    <a:solidFill>
                      <a:schemeClr val="tx1"/>
                    </a:solidFill>
                    <a:effectLst/>
                    <a:latin typeface="+mn-lt"/>
                    <a:ea typeface="+mn-ea"/>
                    <a:cs typeface="+mn-cs"/>
                  </a:rPr>
                  <a:t> la bonne indexation : </a:t>
                </a:r>
                <a:r>
                  <a:rPr lang="fr-FR" sz="1200" i="0" kern="1200">
                    <a:solidFill>
                      <a:schemeClr val="tx1"/>
                    </a:solidFill>
                    <a:effectLst/>
                    <a:latin typeface="+mn-lt"/>
                    <a:ea typeface="+mn-ea"/>
                    <a:cs typeface="+mn-cs"/>
                  </a:rPr>
                  <a:t>〖𝑣_𝑖+𝑢〗_(𝑖,𝑡)</a:t>
                </a:r>
                <a:r>
                  <a:rPr lang="fr-FR" sz="1200" kern="1200" dirty="0">
                    <a:solidFill>
                      <a:schemeClr val="tx1"/>
                    </a:solidFill>
                    <a:effectLst/>
                    <a:latin typeface="+mn-lt"/>
                    <a:ea typeface="+mn-ea"/>
                    <a:cs typeface="+mn-cs"/>
                  </a:rPr>
                  <a:t>,</a:t>
                </a:r>
              </a:p>
              <a:p>
                <a:r>
                  <a:rPr lang="fr-FR" sz="1200" i="0" kern="1200">
                    <a:solidFill>
                      <a:schemeClr val="tx1"/>
                    </a:solidFill>
                    <a:effectLst/>
                    <a:latin typeface="+mn-lt"/>
                    <a:ea typeface="+mn-ea"/>
                    <a:cs typeface="+mn-cs"/>
                  </a:rPr>
                  <a:t>− 𝑣_𝑖  </a:t>
                </a:r>
                <a:r>
                  <a:rPr lang="fr-FR" sz="1200" kern="1200" dirty="0">
                    <a:solidFill>
                      <a:schemeClr val="tx1"/>
                    </a:solidFill>
                    <a:effectLst/>
                    <a:latin typeface="+mn-lt"/>
                    <a:ea typeface="+mn-ea"/>
                    <a:cs typeface="+mn-cs"/>
                  </a:rPr>
                  <a:t>est l’effet individuel aléatoire (identique pour les 1 à 3 années de présence de l’individu),</a:t>
                </a:r>
              </a:p>
              <a:p>
                <a:r>
                  <a:rPr lang="fr-FR" sz="1200" i="0" kern="1200">
                    <a:solidFill>
                      <a:schemeClr val="tx1"/>
                    </a:solidFill>
                    <a:effectLst/>
                    <a:latin typeface="+mn-lt"/>
                    <a:ea typeface="+mn-ea"/>
                    <a:cs typeface="+mn-cs"/>
                  </a:rPr>
                  <a:t>〖− 𝑢〗_(𝑖,𝑡)  </a:t>
                </a:r>
                <a:r>
                  <a:rPr lang="fr-FR" sz="1200" kern="1200" dirty="0">
                    <a:solidFill>
                      <a:schemeClr val="tx1"/>
                    </a:solidFill>
                    <a:effectLst/>
                    <a:latin typeface="+mn-lt"/>
                    <a:ea typeface="+mn-ea"/>
                    <a:cs typeface="+mn-cs"/>
                  </a:rPr>
                  <a:t>est le résidu i.i.d pour tous les individus*années</a:t>
                </a:r>
                <a:r>
                  <a:rPr lang="fr-FR" sz="1200" kern="1200" dirty="0" smtClean="0">
                    <a:solidFill>
                      <a:schemeClr val="tx1"/>
                    </a:solidFill>
                    <a:effectLst/>
                    <a:latin typeface="+mn-lt"/>
                    <a:ea typeface="+mn-ea"/>
                    <a:cs typeface="+mn-cs"/>
                  </a:rPr>
                  <a:t>.</a:t>
                </a:r>
              </a:p>
              <a:p>
                <a:endParaRPr lang="fr-FR" sz="1200" kern="1200" dirty="0">
                  <a:solidFill>
                    <a:schemeClr val="tx1"/>
                  </a:solidFill>
                  <a:effectLst/>
                  <a:latin typeface="+mn-lt"/>
                  <a:ea typeface="+mn-ea"/>
                  <a:cs typeface="+mn-cs"/>
                </a:endParaRPr>
              </a:p>
              <a:p>
                <a:r>
                  <a:rPr lang="fr-FR" sz="1200" b="1" kern="1200" dirty="0">
                    <a:solidFill>
                      <a:schemeClr val="tx1"/>
                    </a:solidFill>
                    <a:effectLst/>
                    <a:latin typeface="+mn-lt"/>
                    <a:ea typeface="+mn-ea"/>
                    <a:cs typeface="+mn-cs"/>
                  </a:rPr>
                  <a:t>2.3.2.2 Le test d’indépendance des résidus via la procédure NLMIXED</a:t>
                </a:r>
              </a:p>
              <a:p>
                <a:r>
                  <a:rPr lang="fr-FR" sz="1200" kern="1200" dirty="0">
                    <a:solidFill>
                      <a:schemeClr val="tx1"/>
                    </a:solidFill>
                    <a:effectLst/>
                    <a:latin typeface="+mn-lt"/>
                    <a:ea typeface="+mn-ea"/>
                    <a:cs typeface="+mn-cs"/>
                  </a:rPr>
                  <a:t>Comme la PROC LOGISTIC sous la V9 de SAS ne le permet pas, on écrit la log-vraisemblance via la PROC </a:t>
                </a:r>
                <a:r>
                  <a:rPr lang="fr-FR" sz="1200" kern="1200" dirty="0" smtClean="0">
                    <a:solidFill>
                      <a:schemeClr val="tx1"/>
                    </a:solidFill>
                    <a:effectLst/>
                    <a:latin typeface="+mn-lt"/>
                    <a:ea typeface="+mn-ea"/>
                    <a:cs typeface="+mn-cs"/>
                  </a:rPr>
                  <a:t>NLMIXED</a:t>
                </a:r>
                <a:endParaRPr lang="fr-FR" sz="1200" kern="1200" dirty="0">
                  <a:solidFill>
                    <a:schemeClr val="tx1"/>
                  </a:solidFill>
                  <a:effectLst/>
                  <a:latin typeface="+mn-lt"/>
                  <a:ea typeface="+mn-ea"/>
                  <a:cs typeface="+mn-cs"/>
                </a:endParaRPr>
              </a:p>
              <a:p>
                <a:r>
                  <a:rPr lang="fr-FR" sz="1200" kern="1200" dirty="0" smtClean="0">
                    <a:solidFill>
                      <a:schemeClr val="tx1"/>
                    </a:solidFill>
                    <a:effectLst/>
                    <a:latin typeface="+mn-lt"/>
                    <a:ea typeface="+mn-ea"/>
                    <a:cs typeface="+mn-cs"/>
                  </a:rPr>
                  <a:t>Les </a:t>
                </a:r>
                <a:r>
                  <a:rPr lang="fr-FR" sz="1200" kern="1200" dirty="0">
                    <a:solidFill>
                      <a:schemeClr val="tx1"/>
                    </a:solidFill>
                    <a:effectLst/>
                    <a:latin typeface="+mn-lt"/>
                    <a:ea typeface="+mn-ea"/>
                    <a:cs typeface="+mn-cs"/>
                  </a:rPr>
                  <a:t>résultats sont alors les suivants, pour la population des chercheurs des EPST par </a:t>
                </a:r>
                <a:r>
                  <a:rPr lang="fr-FR" sz="1200" kern="1200" dirty="0" smtClean="0">
                    <a:solidFill>
                      <a:schemeClr val="tx1"/>
                    </a:solidFill>
                    <a:effectLst/>
                    <a:latin typeface="+mn-lt"/>
                    <a:ea typeface="+mn-ea"/>
                    <a:cs typeface="+mn-cs"/>
                  </a:rPr>
                  <a:t>exemple.</a:t>
                </a:r>
              </a:p>
              <a:p>
                <a:r>
                  <a:rPr lang="fr-FR" sz="1200" kern="1200" dirty="0" smtClean="0">
                    <a:solidFill>
                      <a:schemeClr val="tx1"/>
                    </a:solidFill>
                    <a:effectLst/>
                    <a:latin typeface="+mn-lt"/>
                    <a:ea typeface="+mn-ea"/>
                    <a:cs typeface="+mn-cs"/>
                  </a:rPr>
                  <a:t>Dans </a:t>
                </a:r>
                <a:r>
                  <a:rPr lang="fr-FR" sz="1200" kern="1200" dirty="0">
                    <a:solidFill>
                      <a:schemeClr val="tx1"/>
                    </a:solidFill>
                    <a:effectLst/>
                    <a:latin typeface="+mn-lt"/>
                    <a:ea typeface="+mn-ea"/>
                    <a:cs typeface="+mn-cs"/>
                  </a:rPr>
                  <a:t>le deuxième modèle estimé ci-dessous sur les partants après l’AOD, la valeur estimée de l’écart-type de l’effet individuel aléatoire est très faible puisque par exemple très inférieure à celle des coefficients des indicatrices (1 ; 0). Selon nous, cette faible valeur estimée tient au pouvoir explicatif satisfaisant des modèles, et donc pas a priori à une erreur de spécification du modèle.</a:t>
                </a:r>
              </a:p>
              <a:p>
                <a:r>
                  <a:rPr lang="fr-FR" sz="1200" kern="1200" dirty="0">
                    <a:solidFill>
                      <a:schemeClr val="tx1"/>
                    </a:solidFill>
                    <a:effectLst/>
                    <a:latin typeface="+mn-lt"/>
                    <a:ea typeface="+mn-ea"/>
                    <a:cs typeface="+mn-cs"/>
                  </a:rPr>
                  <a:t>Dans le premier modèle, estimé sur les partants avant l’AOD, NLMIXED ne converge pas sur une valeur strictement positive de l’écart-type de l’effet individuel aléatoire. Nous avons supposé que cela tenait à sa valeur faible et procéderons à de nouvelles estimations après élimination des points aberrants. </a:t>
                </a:r>
              </a:p>
              <a:p>
                <a:r>
                  <a:rPr lang="fr-FR" sz="1200" kern="1200" dirty="0">
                    <a:solidFill>
                      <a:schemeClr val="tx1"/>
                    </a:solidFill>
                    <a:effectLst/>
                    <a:latin typeface="+mn-lt"/>
                    <a:ea typeface="+mn-ea"/>
                    <a:cs typeface="+mn-cs"/>
                  </a:rPr>
                  <a:t>En conclusion, on perd très peu à mettre en œuvre une régression logistique simple.</a:t>
                </a:r>
              </a:p>
              <a:p>
                <a:endParaRPr lang="fr-FR" sz="1200" kern="1200" dirty="0">
                  <a:solidFill>
                    <a:schemeClr val="tx1"/>
                  </a:solidFill>
                  <a:effectLst/>
                  <a:latin typeface="+mn-lt"/>
                  <a:ea typeface="+mn-ea"/>
                  <a:cs typeface="+mn-cs"/>
                </a:endParaRPr>
              </a:p>
            </p:txBody>
          </p:sp>
        </mc:Fallback>
      </mc:AlternateContent>
      <p:sp>
        <p:nvSpPr>
          <p:cNvPr id="4" name="Espace réservé du numéro de diapositive 3"/>
          <p:cNvSpPr>
            <a:spLocks noGrp="1"/>
          </p:cNvSpPr>
          <p:nvPr>
            <p:ph type="sldNum" sz="quarter" idx="10"/>
          </p:nvPr>
        </p:nvSpPr>
        <p:spPr/>
        <p:txBody>
          <a:bodyPr/>
          <a:lstStyle/>
          <a:p>
            <a:fld id="{388EE3B5-0983-4538-985A-84526D25C616}" type="slidenum">
              <a:rPr lang="fr-FR" smtClean="0"/>
              <a:t>12</a:t>
            </a:fld>
            <a:endParaRPr lang="fr-FR"/>
          </a:p>
        </p:txBody>
      </p:sp>
    </p:spTree>
    <p:extLst>
      <p:ext uri="{BB962C8B-B14F-4D97-AF65-F5344CB8AC3E}">
        <p14:creationId xmlns:p14="http://schemas.microsoft.com/office/powerpoint/2010/main" val="14061350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Nous proposons de vous présenter trois modèles de régressions : deux pour des sous-populations après l’AOD et une pour avant l’AOD</a:t>
            </a:r>
            <a:r>
              <a:rPr lang="fr-FR" dirty="0" smtClean="0"/>
              <a:t>.</a:t>
            </a:r>
            <a:r>
              <a:rPr lang="fr-FR" baseline="0" dirty="0" smtClean="0"/>
              <a:t> Les modèles avant AOD doivent à la fois prédire les départs pour motif d’ancienneté et les départs pour motif d’invalidité.</a:t>
            </a:r>
            <a:endParaRPr lang="fr-FR" dirty="0"/>
          </a:p>
          <a:p>
            <a:r>
              <a:rPr lang="fr-FR" dirty="0"/>
              <a:t>Ici nous commençons avec le modèle des enseignants-chercheurs des universités n’ayant pas encore atteint leur AOD.</a:t>
            </a:r>
          </a:p>
          <a:p>
            <a:endParaRPr lang="fr-FR" b="1" dirty="0"/>
          </a:p>
          <a:p>
            <a:r>
              <a:rPr lang="fr-FR" dirty="0"/>
              <a:t>Pour ces départs </a:t>
            </a:r>
            <a:r>
              <a:rPr lang="fr-FR" dirty="0" smtClean="0"/>
              <a:t>anticipés, </a:t>
            </a:r>
            <a:r>
              <a:rPr lang="fr-FR" dirty="0"/>
              <a:t>l’âge est une donnée centrale. </a:t>
            </a:r>
            <a:r>
              <a:rPr lang="fr-FR" dirty="0" smtClean="0"/>
              <a:t>Il permet </a:t>
            </a:r>
            <a:r>
              <a:rPr lang="fr-FR" dirty="0"/>
              <a:t>d’approcher notamment la santé de l’individu et ainsi, plus l’individu est âgé, plus sa probabilité de partir est grande. </a:t>
            </a:r>
          </a:p>
          <a:p>
            <a:endParaRPr lang="fr-FR" dirty="0"/>
          </a:p>
          <a:p>
            <a:r>
              <a:rPr lang="fr-FR" dirty="0" smtClean="0"/>
              <a:t>Significatives également, les variables construites indiquant la possibilité pour les individus de bénéficier d’un départ anticipé. </a:t>
            </a:r>
          </a:p>
          <a:p>
            <a:r>
              <a:rPr lang="fr-FR" dirty="0" smtClean="0"/>
              <a:t>Par exemple, lorsqu’un individu a commencé à cotiser assez tôt et qu’il a le droit au dispositif de carrière longue, sa probabilité de partir en retraite avant l’AOD sera effectivement plus élevée. </a:t>
            </a:r>
          </a:p>
          <a:p>
            <a:endParaRPr lang="fr-FR" dirty="0"/>
          </a:p>
          <a:p>
            <a:pPr defTabSz="914326">
              <a:defRPr/>
            </a:pPr>
            <a:r>
              <a:rPr lang="fr-FR" dirty="0"/>
              <a:t>Enfin, plus l’individu a cotisé de trimestres dans le privé, plus celui-ci aura tendance à partir tard en retraite. En effet, la partie validée dans le privé par les fonctionnaires correspond généralement à quelques années au début de la carrière : il s’agit donc plus souvent de périodes d’emploi à plus bas salaire. Il en résulte que le salaire retenu pour le calcul de la pension dans le privée des polycotisants sera relativement faible et que ces derniers, se retrouvant défavorisés sur ce point, retardent leur départ en retraite. Cela est également vrai pour les modèles appliqués aux sous-populations ayant atteint ou dépassé leur AOD.</a:t>
            </a:r>
          </a:p>
        </p:txBody>
      </p:sp>
      <p:sp>
        <p:nvSpPr>
          <p:cNvPr id="4" name="Espace réservé du numéro de diapositive 3"/>
          <p:cNvSpPr>
            <a:spLocks noGrp="1"/>
          </p:cNvSpPr>
          <p:nvPr>
            <p:ph type="sldNum" sz="quarter" idx="10"/>
          </p:nvPr>
        </p:nvSpPr>
        <p:spPr/>
        <p:txBody>
          <a:bodyPr/>
          <a:lstStyle/>
          <a:p>
            <a:fld id="{388EE3B5-0983-4538-985A-84526D25C616}" type="slidenum">
              <a:rPr lang="fr-FR" smtClean="0"/>
              <a:t>13</a:t>
            </a:fld>
            <a:endParaRPr lang="fr-FR"/>
          </a:p>
        </p:txBody>
      </p:sp>
    </p:spTree>
    <p:extLst>
      <p:ext uri="{BB962C8B-B14F-4D97-AF65-F5344CB8AC3E}">
        <p14:creationId xmlns:p14="http://schemas.microsoft.com/office/powerpoint/2010/main" val="37393687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b="0" dirty="0" smtClean="0"/>
              <a:t>Mais les articulations des</a:t>
            </a:r>
            <a:r>
              <a:rPr lang="fr-FR" b="0" baseline="0" dirty="0" smtClean="0"/>
              <a:t> degrés d’ouverture des droits diffèrent selon la sensibilité aux âges pivots de nos sous-populations.</a:t>
            </a:r>
          </a:p>
          <a:p>
            <a:r>
              <a:rPr lang="fr-FR" b="0" baseline="0" dirty="0" smtClean="0"/>
              <a:t>Afin de le montrer, nous proposons ici de vous présenter un second modèle : celui des chercheurs des EPST.</a:t>
            </a:r>
          </a:p>
          <a:p>
            <a:endParaRPr lang="fr-FR" b="0" baseline="0" dirty="0" smtClean="0"/>
          </a:p>
          <a:p>
            <a:r>
              <a:rPr lang="fr-FR" b="0" baseline="0" dirty="0" smtClean="0"/>
              <a:t>De manière descriptives, on remarque que les départs des chercheurs des EPST se concentrent très majoritairement autour de </a:t>
            </a:r>
            <a:r>
              <a:rPr lang="fr-FR" b="1" baseline="0" dirty="0" smtClean="0"/>
              <a:t>l’AL</a:t>
            </a:r>
            <a:r>
              <a:rPr lang="fr-FR" b="0" baseline="0" dirty="0" smtClean="0"/>
              <a:t>. Ainsi un coefficient très fort est associé à cet âge pivot (3,8 contre 2,1 pour les enseignants chercheurs tout à l’heure). </a:t>
            </a:r>
          </a:p>
          <a:p>
            <a:endParaRPr lang="fr-FR" b="0" baseline="0" dirty="0" smtClean="0"/>
          </a:p>
          <a:p>
            <a:r>
              <a:rPr lang="fr-FR" b="0" baseline="0" dirty="0" smtClean="0"/>
              <a:t>Nous observons également un pic de départs important à </a:t>
            </a:r>
            <a:r>
              <a:rPr lang="fr-FR" b="1" baseline="0" dirty="0" smtClean="0"/>
              <a:t>l’AL+1</a:t>
            </a:r>
            <a:r>
              <a:rPr lang="fr-FR" b="0" baseline="0" dirty="0" smtClean="0"/>
              <a:t>. Or pour 70% de ces départs nous avons pu repérer une dérogation pour enfant à charge (permettant de retarder l’AL). Ainsi si l’année est celle de l’AL+1 et que l’individu à une dérogation pour poursuivre à l’AL+1 alors sa probabilité de départ en retraite sera grande cette année-là.</a:t>
            </a:r>
          </a:p>
          <a:p>
            <a:endParaRPr lang="fr-FR" b="0" baseline="0" dirty="0" smtClean="0"/>
          </a:p>
          <a:p>
            <a:r>
              <a:rPr lang="fr-FR" b="0" baseline="0" dirty="0" smtClean="0"/>
              <a:t>Contrairement aux enseignants-chercheurs, aucune variable additionnelle pour les départs au-delà de l’</a:t>
            </a:r>
            <a:r>
              <a:rPr lang="fr-FR" b="1" baseline="0" dirty="0" smtClean="0"/>
              <a:t>AL+3 </a:t>
            </a:r>
            <a:r>
              <a:rPr lang="fr-FR" b="0" baseline="0" dirty="0" smtClean="0"/>
              <a:t>n’est présente tandis que celle de l’année de l’AL+3 est peu significative et est associée à un faible coefficient (relativement aux professeurs des universités).</a:t>
            </a:r>
          </a:p>
          <a:p>
            <a:endParaRPr lang="fr-FR" b="0" baseline="0" dirty="0" smtClean="0"/>
          </a:p>
          <a:p>
            <a:r>
              <a:rPr lang="fr-FR" b="1" i="1" baseline="0" dirty="0" smtClean="0"/>
              <a:t>(L’idée à retenir : les enseignants-chercheurs sont relativement plus sensibles à ≥AL+3 et les chercheurs des EPST à l’AL (</a:t>
            </a:r>
            <a:r>
              <a:rPr lang="fr-FR" b="1" i="1" baseline="0" dirty="0" err="1" smtClean="0"/>
              <a:t>coeff</a:t>
            </a:r>
            <a:r>
              <a:rPr lang="fr-FR" b="1" i="1" baseline="0" dirty="0" smtClean="0"/>
              <a:t> 3,8 vs 2,5 pour les autres pop))</a:t>
            </a:r>
          </a:p>
        </p:txBody>
      </p:sp>
      <p:sp>
        <p:nvSpPr>
          <p:cNvPr id="4" name="Espace réservé du numéro de diapositive 3"/>
          <p:cNvSpPr>
            <a:spLocks noGrp="1"/>
          </p:cNvSpPr>
          <p:nvPr>
            <p:ph type="sldNum" sz="quarter" idx="10"/>
          </p:nvPr>
        </p:nvSpPr>
        <p:spPr/>
        <p:txBody>
          <a:bodyPr/>
          <a:lstStyle/>
          <a:p>
            <a:fld id="{388EE3B5-0983-4538-985A-84526D25C616}" type="slidenum">
              <a:rPr lang="fr-FR" smtClean="0"/>
              <a:t>14</a:t>
            </a:fld>
            <a:endParaRPr lang="fr-FR"/>
          </a:p>
        </p:txBody>
      </p:sp>
    </p:spTree>
    <p:extLst>
      <p:ext uri="{BB962C8B-B14F-4D97-AF65-F5344CB8AC3E}">
        <p14:creationId xmlns:p14="http://schemas.microsoft.com/office/powerpoint/2010/main" val="39856340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b="1" dirty="0"/>
              <a:t>En parlant de modèle après AOD, voici celui des enseignants-chercheurs des universités.</a:t>
            </a:r>
          </a:p>
          <a:p>
            <a:endParaRPr lang="fr-FR" b="1" dirty="0"/>
          </a:p>
          <a:p>
            <a:r>
              <a:rPr lang="fr-FR" dirty="0" smtClean="0"/>
              <a:t>Le </a:t>
            </a:r>
            <a:r>
              <a:rPr lang="fr-FR" dirty="0"/>
              <a:t>coefficient de </a:t>
            </a:r>
            <a:r>
              <a:rPr lang="fr-FR" b="1" dirty="0"/>
              <a:t>l’Île-de-France</a:t>
            </a:r>
            <a:r>
              <a:rPr lang="fr-FR" dirty="0"/>
              <a:t> est </a:t>
            </a:r>
            <a:r>
              <a:rPr lang="fr-FR" dirty="0" smtClean="0"/>
              <a:t>élevé. </a:t>
            </a:r>
            <a:r>
              <a:rPr lang="fr-FR" dirty="0"/>
              <a:t>On a en tête un schéma où les enseignants-chercheurs en </a:t>
            </a:r>
            <a:r>
              <a:rPr lang="fr-FR" dirty="0" err="1" smtClean="0"/>
              <a:t>IdF</a:t>
            </a:r>
            <a:r>
              <a:rPr lang="fr-FR" dirty="0" smtClean="0"/>
              <a:t> </a:t>
            </a:r>
            <a:r>
              <a:rPr lang="fr-FR" dirty="0"/>
              <a:t>auraient des carrières prestigieuses, qui les inciteraient à rester en activité le plus tard possible.</a:t>
            </a:r>
          </a:p>
          <a:p>
            <a:r>
              <a:rPr lang="fr-FR" dirty="0"/>
              <a:t>Pour des raisons de prestige également (intérêt et/ou rémunération associés au poste) </a:t>
            </a:r>
            <a:r>
              <a:rPr lang="fr-FR" dirty="0" smtClean="0"/>
              <a:t>les professeurs d’université partent plus tard en retraite que</a:t>
            </a:r>
            <a:r>
              <a:rPr lang="fr-FR" baseline="0" dirty="0" smtClean="0"/>
              <a:t> les MCF</a:t>
            </a:r>
            <a:r>
              <a:rPr lang="fr-FR" dirty="0" smtClean="0"/>
              <a:t>.</a:t>
            </a:r>
            <a:endParaRPr lang="fr-FR" dirty="0"/>
          </a:p>
          <a:p>
            <a:endParaRPr lang="fr-FR" dirty="0"/>
          </a:p>
          <a:p>
            <a:pPr lvl="0"/>
            <a:r>
              <a:rPr lang="fr-FR" dirty="0"/>
              <a:t>Concernant les variables relatives au degré d’ouverture des droits, nous pouvons remarquer que…</a:t>
            </a:r>
          </a:p>
          <a:p>
            <a:pPr lvl="0"/>
            <a:r>
              <a:rPr lang="fr-FR" b="1" dirty="0"/>
              <a:t>L’AL</a:t>
            </a:r>
            <a:r>
              <a:rPr lang="fr-FR" dirty="0"/>
              <a:t> est l’âge pivot ressortant comme hautement significatif. Celui-ci regroupe, comme en moyenne les autres populations, 19% des départs de cette population (l’AL est ainsi associé à une forte probabilité de départ en retraite pour toutes les sous-populations après AOD).</a:t>
            </a:r>
          </a:p>
          <a:p>
            <a:r>
              <a:rPr lang="fr-FR" dirty="0" smtClean="0"/>
              <a:t>Les </a:t>
            </a:r>
            <a:r>
              <a:rPr lang="fr-FR" b="1" dirty="0"/>
              <a:t>variables additionnelles</a:t>
            </a:r>
            <a:r>
              <a:rPr lang="fr-FR" dirty="0"/>
              <a:t>, nombreuses dans ce modèle, permettent d’expliquer les départs tardifs relativement fréquents chez les enseignants-chercheurs. </a:t>
            </a:r>
            <a:r>
              <a:rPr lang="fr-FR" strike="sngStrike" dirty="0"/>
              <a:t>Ils sont en effet 33% à partir à trois ans ou plus après l’AL contre 1,5% des autres populations</a:t>
            </a:r>
            <a:r>
              <a:rPr lang="fr-FR" dirty="0"/>
              <a:t>. Ainsi nous avons de </a:t>
            </a:r>
            <a:r>
              <a:rPr lang="fr-FR" dirty="0" smtClean="0"/>
              <a:t>forts coefficients associés </a:t>
            </a:r>
            <a:r>
              <a:rPr lang="fr-FR" dirty="0"/>
              <a:t>pour l’AL+3 et au-delà</a:t>
            </a:r>
            <a:r>
              <a:rPr lang="fr-FR" dirty="0" smtClean="0"/>
              <a:t>.</a:t>
            </a:r>
            <a:endParaRPr lang="fr-FR" dirty="0"/>
          </a:p>
        </p:txBody>
      </p:sp>
      <p:sp>
        <p:nvSpPr>
          <p:cNvPr id="4" name="Espace réservé du numéro de diapositive 3"/>
          <p:cNvSpPr>
            <a:spLocks noGrp="1"/>
          </p:cNvSpPr>
          <p:nvPr>
            <p:ph type="sldNum" sz="quarter" idx="10"/>
          </p:nvPr>
        </p:nvSpPr>
        <p:spPr/>
        <p:txBody>
          <a:bodyPr/>
          <a:lstStyle/>
          <a:p>
            <a:fld id="{388EE3B5-0983-4538-985A-84526D25C616}" type="slidenum">
              <a:rPr lang="fr-FR" smtClean="0"/>
              <a:t>15</a:t>
            </a:fld>
            <a:endParaRPr lang="fr-FR"/>
          </a:p>
        </p:txBody>
      </p:sp>
    </p:spTree>
    <p:extLst>
      <p:ext uri="{BB962C8B-B14F-4D97-AF65-F5344CB8AC3E}">
        <p14:creationId xmlns:p14="http://schemas.microsoft.com/office/powerpoint/2010/main" val="22107015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b="0" dirty="0" smtClean="0"/>
              <a:t>L’application des résultats précédents à nos individus non partis donnent les</a:t>
            </a:r>
            <a:r>
              <a:rPr lang="fr-FR" b="0" baseline="0" dirty="0" smtClean="0"/>
              <a:t> prévisions d’âge moyen au départ suivants.</a:t>
            </a:r>
          </a:p>
          <a:p>
            <a:r>
              <a:rPr lang="fr-FR" b="0" baseline="0" dirty="0" smtClean="0"/>
              <a:t>Comment relier ces résultats à la fois à l’évolution de la législation et à la fois au modèle vu plus tôt ?</a:t>
            </a:r>
          </a:p>
          <a:p>
            <a:endParaRPr lang="fr-FR" b="1" dirty="0" smtClean="0"/>
          </a:p>
          <a:p>
            <a:r>
              <a:rPr lang="fr-FR" b="0" i="1" dirty="0" smtClean="0"/>
              <a:t>Commençons par expliquer l’augmentation de l’âge moyen au départ des </a:t>
            </a:r>
            <a:r>
              <a:rPr lang="fr-FR" b="1" i="1" dirty="0" smtClean="0"/>
              <a:t>chercheurs</a:t>
            </a:r>
            <a:r>
              <a:rPr lang="fr-FR" b="1" i="1" baseline="0" dirty="0" smtClean="0"/>
              <a:t> des EPST.</a:t>
            </a:r>
          </a:p>
          <a:p>
            <a:r>
              <a:rPr lang="fr-FR" b="0" dirty="0" smtClean="0"/>
              <a:t>	(1) Nous avons vu que ces derniers étaient particulièrement</a:t>
            </a:r>
            <a:r>
              <a:rPr lang="fr-FR" b="0" baseline="0" dirty="0" smtClean="0"/>
              <a:t> </a:t>
            </a:r>
            <a:r>
              <a:rPr lang="fr-FR" b="0" dirty="0" smtClean="0"/>
              <a:t>sensibles à l’AL</a:t>
            </a:r>
          </a:p>
          <a:p>
            <a:r>
              <a:rPr lang="fr-FR" b="0" baseline="0" dirty="0" smtClean="0"/>
              <a:t>	(2) La régression avait donc attribué un coefficient relativement élevé pour cette ouverture des droits (3,8 contre ~2,5 pour les autres pop)</a:t>
            </a:r>
            <a:r>
              <a:rPr lang="fr-FR" b="0" dirty="0" smtClean="0"/>
              <a:t>	</a:t>
            </a:r>
          </a:p>
          <a:p>
            <a:r>
              <a:rPr lang="fr-FR" b="0" dirty="0" smtClean="0"/>
              <a:t>	(3) Or</a:t>
            </a:r>
            <a:r>
              <a:rPr lang="fr-FR" b="0" baseline="0" dirty="0" smtClean="0"/>
              <a:t> l’AL, par la réforme de 2010, augmente (depuis 2016 jusqu’en 2020) </a:t>
            </a:r>
          </a:p>
          <a:p>
            <a:r>
              <a:rPr lang="fr-FR" b="0" baseline="0" dirty="0" smtClean="0"/>
              <a:t>	(4) Par conséquent l’âge moyen au départ des chercheurs des EPST augmente en suivant cette tendance</a:t>
            </a:r>
            <a:endParaRPr lang="fr-FR" b="0" dirty="0" smtClean="0"/>
          </a:p>
          <a:p>
            <a:endParaRPr lang="fr-FR" b="1" dirty="0" smtClean="0"/>
          </a:p>
          <a:p>
            <a:r>
              <a:rPr lang="fr-FR" b="0" i="1" dirty="0" smtClean="0"/>
              <a:t>De leur côté, </a:t>
            </a:r>
            <a:r>
              <a:rPr lang="fr-FR" b="1" i="1" dirty="0" smtClean="0"/>
              <a:t>les enseignants-chercheurs </a:t>
            </a:r>
            <a:r>
              <a:rPr lang="fr-FR" b="0" i="1" dirty="0" smtClean="0"/>
              <a:t>verraient</a:t>
            </a:r>
            <a:r>
              <a:rPr lang="fr-FR" b="0" i="1" baseline="0" dirty="0" smtClean="0"/>
              <a:t> à l’avenir leur âge moyen stagner</a:t>
            </a:r>
          </a:p>
          <a:p>
            <a:r>
              <a:rPr lang="fr-FR" b="0" baseline="0" dirty="0" smtClean="0"/>
              <a:t>	(1) Ces derniers, sont</a:t>
            </a:r>
            <a:r>
              <a:rPr lang="fr-FR" b="0" dirty="0" smtClean="0"/>
              <a:t> sensibles à l’AL+3 </a:t>
            </a:r>
          </a:p>
          <a:p>
            <a:r>
              <a:rPr lang="fr-FR" b="0" baseline="0" dirty="0" smtClean="0"/>
              <a:t>	(2) La régression avait donc attribué coefficients relativement forts aux degrés d’ouverture des droits tardifs (coeff~4 pour ≤AL+3 contre ~3 pour les autres pop)</a:t>
            </a:r>
          </a:p>
          <a:p>
            <a:r>
              <a:rPr lang="fr-FR" b="0" baseline="0" dirty="0" smtClean="0"/>
              <a:t>	(3 et 4) L’âge moyen n’augmente pas mais il pourrait augmenter lorsqu’augmentera l’AL+3 (à partir de 2019).</a:t>
            </a:r>
            <a:endParaRPr lang="fr-FR" b="0" dirty="0" smtClean="0"/>
          </a:p>
          <a:p>
            <a:endParaRPr lang="fr-FR" b="1" dirty="0" smtClean="0"/>
          </a:p>
          <a:p>
            <a:r>
              <a:rPr lang="fr-FR" b="0" i="1" u="none" dirty="0" smtClean="0"/>
              <a:t>Enfin, les </a:t>
            </a:r>
            <a:r>
              <a:rPr lang="fr-FR" b="1" i="1" dirty="0" smtClean="0"/>
              <a:t>agents administratifs </a:t>
            </a:r>
            <a:r>
              <a:rPr lang="fr-FR" b="0" i="1" dirty="0" smtClean="0"/>
              <a:t>université et des EPST se trouvent</a:t>
            </a:r>
            <a:r>
              <a:rPr lang="fr-FR" b="0" i="1" baseline="0" dirty="0" smtClean="0"/>
              <a:t> dans une situation intermédiaire.</a:t>
            </a:r>
          </a:p>
          <a:p>
            <a:r>
              <a:rPr lang="fr-FR" b="1" baseline="0" dirty="0" smtClean="0"/>
              <a:t>	</a:t>
            </a:r>
            <a:r>
              <a:rPr lang="fr-FR" b="0" baseline="0" dirty="0" smtClean="0"/>
              <a:t>(1) Ceux-ci sont d</a:t>
            </a:r>
            <a:r>
              <a:rPr lang="fr-FR" b="0" dirty="0" smtClean="0"/>
              <a:t>avantage sensible à</a:t>
            </a:r>
            <a:r>
              <a:rPr lang="fr-FR" b="0" baseline="0" dirty="0" smtClean="0"/>
              <a:t> l’AOD (25% </a:t>
            </a:r>
            <a:r>
              <a:rPr lang="fr-FR" b="0" dirty="0" smtClean="0"/>
              <a:t>des départs observés après</a:t>
            </a:r>
            <a:r>
              <a:rPr lang="fr-FR" b="0" baseline="0" dirty="0" smtClean="0"/>
              <a:t> AOD sont des départs l’année de AOD contre 7% pour les autres pop) </a:t>
            </a:r>
          </a:p>
          <a:p>
            <a:r>
              <a:rPr lang="fr-FR" b="0" baseline="0" dirty="0" smtClean="0"/>
              <a:t>	(3) Or cet âge pivot qui a fini d’augmenter depuis 2017.</a:t>
            </a:r>
          </a:p>
        </p:txBody>
      </p:sp>
      <p:sp>
        <p:nvSpPr>
          <p:cNvPr id="4" name="Espace réservé du numéro de diapositive 3"/>
          <p:cNvSpPr>
            <a:spLocks noGrp="1"/>
          </p:cNvSpPr>
          <p:nvPr>
            <p:ph type="sldNum" sz="quarter" idx="10"/>
          </p:nvPr>
        </p:nvSpPr>
        <p:spPr/>
        <p:txBody>
          <a:bodyPr/>
          <a:lstStyle/>
          <a:p>
            <a:fld id="{388EE3B5-0983-4538-985A-84526D25C616}" type="slidenum">
              <a:rPr lang="fr-FR" smtClean="0"/>
              <a:t>16</a:t>
            </a:fld>
            <a:endParaRPr lang="fr-FR"/>
          </a:p>
        </p:txBody>
      </p:sp>
    </p:spTree>
    <p:extLst>
      <p:ext uri="{BB962C8B-B14F-4D97-AF65-F5344CB8AC3E}">
        <p14:creationId xmlns:p14="http://schemas.microsoft.com/office/powerpoint/2010/main" val="23407597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Jetable au besoin</a:t>
            </a:r>
          </a:p>
          <a:p>
            <a:endParaRPr lang="fr-FR" dirty="0" smtClean="0"/>
          </a:p>
          <a:p>
            <a:r>
              <a:rPr lang="fr-FR" dirty="0" smtClean="0"/>
              <a:t>Autres résultats offerts</a:t>
            </a:r>
            <a:r>
              <a:rPr lang="fr-FR" baseline="0" dirty="0" smtClean="0"/>
              <a:t> par les modèles de microsimulation : la prévision annuelle des effectifs de départ en retraite.</a:t>
            </a:r>
          </a:p>
          <a:p>
            <a:endParaRPr lang="fr-FR" baseline="0" dirty="0" smtClean="0"/>
          </a:p>
          <a:p>
            <a:r>
              <a:rPr lang="fr-FR" baseline="0" dirty="0" smtClean="0"/>
              <a:t>Nous proposons ici de mener la comparaison, sur la population des chercheurs des EPST, avec les modèles génération proposés par la DGRH et réalisés sur leur propre base.</a:t>
            </a:r>
          </a:p>
          <a:p>
            <a:r>
              <a:rPr lang="fr-FR" baseline="0" dirty="0" smtClean="0"/>
              <a:t>Le principe des modèles dits de génération réside dans l’application des taux de départ par âge observé une année donnée et connue à une année projetée. L’hypothèse sous-jacente est la non évolution de ces derniers à travers le temps et le défaut d’une telle procédure est l’absence de prise en compte des effets des réformes.</a:t>
            </a:r>
          </a:p>
          <a:p>
            <a:endParaRPr lang="fr-FR" baseline="0" dirty="0" smtClean="0"/>
          </a:p>
          <a:p>
            <a:r>
              <a:rPr lang="fr-FR" baseline="0" dirty="0" smtClean="0"/>
              <a:t>Ainsi, nous obtenons des départs en effectifs plus faibles que ceux prédits par les modèles génération de la DGRH ; l’écart entre nos prévisions se creusant un peu plus chaque année.</a:t>
            </a:r>
          </a:p>
          <a:p>
            <a:r>
              <a:rPr lang="fr-FR" baseline="0" dirty="0" smtClean="0"/>
              <a:t>Cela peut s’expliquer. En effet le modèle génération applique les taux de départ par âge de l’année 2016 à l’année 2017 en les supposant constant alors même, qu’entre ces deux années, l’AL a augmenté de 4 mois. De notre côté, nous prenons en compte cette évolution, ce qui retarde les départs des chercheurs des EPST qui sont très sensibles à cet âge pivot.</a:t>
            </a:r>
          </a:p>
        </p:txBody>
      </p:sp>
      <p:sp>
        <p:nvSpPr>
          <p:cNvPr id="4" name="Espace réservé du numéro de diapositive 3"/>
          <p:cNvSpPr>
            <a:spLocks noGrp="1"/>
          </p:cNvSpPr>
          <p:nvPr>
            <p:ph type="sldNum" sz="quarter" idx="10"/>
          </p:nvPr>
        </p:nvSpPr>
        <p:spPr/>
        <p:txBody>
          <a:bodyPr/>
          <a:lstStyle/>
          <a:p>
            <a:fld id="{388EE3B5-0983-4538-985A-84526D25C616}" type="slidenum">
              <a:rPr lang="fr-FR" smtClean="0"/>
              <a:t>17</a:t>
            </a:fld>
            <a:endParaRPr lang="fr-FR"/>
          </a:p>
        </p:txBody>
      </p:sp>
    </p:spTree>
    <p:extLst>
      <p:ext uri="{BB962C8B-B14F-4D97-AF65-F5344CB8AC3E}">
        <p14:creationId xmlns:p14="http://schemas.microsoft.com/office/powerpoint/2010/main" val="42275068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rendre </a:t>
            </a:r>
            <a:r>
              <a:rPr lang="fr-FR" dirty="0"/>
              <a:t>compte au mieux des incitations financières et des effets des modifications législatives, </a:t>
            </a:r>
            <a:endParaRPr lang="fr-FR" dirty="0" smtClean="0"/>
          </a:p>
          <a:p>
            <a:r>
              <a:rPr lang="fr-FR" dirty="0" smtClean="0"/>
              <a:t>prendre </a:t>
            </a:r>
            <a:r>
              <a:rPr lang="fr-FR" dirty="0"/>
              <a:t>en compte les situations spécifiques des polypensionnés de la fonction publique. </a:t>
            </a:r>
          </a:p>
        </p:txBody>
      </p:sp>
      <p:sp>
        <p:nvSpPr>
          <p:cNvPr id="4" name="Espace réservé du numéro de diapositive 3"/>
          <p:cNvSpPr>
            <a:spLocks noGrp="1"/>
          </p:cNvSpPr>
          <p:nvPr>
            <p:ph type="sldNum" sz="quarter" idx="10"/>
          </p:nvPr>
        </p:nvSpPr>
        <p:spPr/>
        <p:txBody>
          <a:bodyPr/>
          <a:lstStyle/>
          <a:p>
            <a:fld id="{388EE3B5-0983-4538-985A-84526D25C616}" type="slidenum">
              <a:rPr lang="fr-FR" smtClean="0"/>
              <a:t>18</a:t>
            </a:fld>
            <a:endParaRPr lang="fr-FR"/>
          </a:p>
        </p:txBody>
      </p:sp>
    </p:spTree>
    <p:extLst>
      <p:ext uri="{BB962C8B-B14F-4D97-AF65-F5344CB8AC3E}">
        <p14:creationId xmlns:p14="http://schemas.microsoft.com/office/powerpoint/2010/main" val="23460854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388EE3B5-0983-4538-985A-84526D25C616}" type="slidenum">
              <a:rPr lang="fr-FR" smtClean="0"/>
              <a:t>2</a:t>
            </a:fld>
            <a:endParaRPr lang="fr-FR"/>
          </a:p>
        </p:txBody>
      </p:sp>
    </p:spTree>
    <p:extLst>
      <p:ext uri="{BB962C8B-B14F-4D97-AF65-F5344CB8AC3E}">
        <p14:creationId xmlns:p14="http://schemas.microsoft.com/office/powerpoint/2010/main" val="36207121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000" dirty="0"/>
              <a:t>Permet d’introduire les éléments indispensables de la législation et de montrer que les paramètres évoluent avec les générations et le temps.</a:t>
            </a:r>
          </a:p>
          <a:p>
            <a:r>
              <a:rPr lang="fr-FR" sz="1000" dirty="0"/>
              <a:t>Pages 6 à 9 du rapport</a:t>
            </a:r>
          </a:p>
        </p:txBody>
      </p:sp>
      <p:sp>
        <p:nvSpPr>
          <p:cNvPr id="4" name="Espace réservé du numéro de diapositive 3"/>
          <p:cNvSpPr>
            <a:spLocks noGrp="1"/>
          </p:cNvSpPr>
          <p:nvPr>
            <p:ph type="sldNum" sz="quarter" idx="10"/>
          </p:nvPr>
        </p:nvSpPr>
        <p:spPr/>
        <p:txBody>
          <a:bodyPr/>
          <a:lstStyle/>
          <a:p>
            <a:fld id="{388EE3B5-0983-4538-985A-84526D25C616}" type="slidenum">
              <a:rPr lang="fr-FR" smtClean="0"/>
              <a:t>3</a:t>
            </a:fld>
            <a:endParaRPr lang="fr-FR"/>
          </a:p>
        </p:txBody>
      </p:sp>
    </p:spTree>
    <p:extLst>
      <p:ext uri="{BB962C8B-B14F-4D97-AF65-F5344CB8AC3E}">
        <p14:creationId xmlns:p14="http://schemas.microsoft.com/office/powerpoint/2010/main" val="36207121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388EE3B5-0983-4538-985A-84526D25C616}" type="slidenum">
              <a:rPr lang="fr-FR" smtClean="0"/>
              <a:t>4</a:t>
            </a:fld>
            <a:endParaRPr lang="fr-FR"/>
          </a:p>
        </p:txBody>
      </p:sp>
    </p:spTree>
    <p:extLst>
      <p:ext uri="{BB962C8B-B14F-4D97-AF65-F5344CB8AC3E}">
        <p14:creationId xmlns:p14="http://schemas.microsoft.com/office/powerpoint/2010/main" val="36992484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000" dirty="0"/>
              <a:t>Notre champ : les titulaires …</a:t>
            </a:r>
          </a:p>
          <a:p>
            <a:r>
              <a:rPr lang="fr-FR" sz="1000" dirty="0"/>
              <a:t>Nous pouvons les </a:t>
            </a:r>
            <a:r>
              <a:rPr lang="fr-FR" sz="1000" dirty="0" err="1"/>
              <a:t>sub-diviser</a:t>
            </a:r>
            <a:r>
              <a:rPr lang="fr-FR" sz="1000" dirty="0"/>
              <a:t> en quatre sous populations, qui se distinguent selon leur corps d’appartenance : </a:t>
            </a:r>
          </a:p>
          <a:p>
            <a:endParaRPr lang="fr-FR" sz="1000" dirty="0"/>
          </a:p>
          <a:p>
            <a:pPr lvl="0"/>
            <a:r>
              <a:rPr lang="fr-FR" sz="1000" dirty="0"/>
              <a:t>1) Les agents administratifs des EPST</a:t>
            </a:r>
          </a:p>
          <a:p>
            <a:pPr lvl="0"/>
            <a:r>
              <a:rPr lang="fr-FR" sz="1000" dirty="0"/>
              <a:t>2) Les chercheurs des EPST</a:t>
            </a:r>
          </a:p>
          <a:p>
            <a:pPr lvl="0"/>
            <a:r>
              <a:rPr lang="fr-FR" sz="1000" dirty="0"/>
              <a:t>3) Les corps des BIATOSS de l’Enseignement supérieur et de la recherche, qu’ils soient affectés à l’Education nationale ou dans l’Enseignement supérieur : par commodité, ils sont désormais dénommés « agents administratifs des universités »</a:t>
            </a:r>
          </a:p>
          <a:p>
            <a:pPr lvl="0"/>
            <a:r>
              <a:rPr lang="fr-FR" sz="1000" dirty="0"/>
              <a:t>4) Les enseignants-chercheurs des universités</a:t>
            </a:r>
          </a:p>
          <a:p>
            <a:endParaRPr lang="fr-FR" sz="1000" b="1" dirty="0"/>
          </a:p>
          <a:p>
            <a:r>
              <a:rPr lang="fr-FR" sz="1000" b="1" dirty="0"/>
              <a:t>Général :</a:t>
            </a:r>
          </a:p>
          <a:p>
            <a:r>
              <a:rPr lang="fr-FR" sz="1000" dirty="0"/>
              <a:t>Les âges pivots (AOD et AL) captent une part importante des départs. Parmi les 21 600 cotisants partis entre 2014 et 2016, 8 et 12 % sont partis à leur AOD ou à leur AL (-5 et 0) , tel qu’il est attribué par la date de naissance de l’individu. </a:t>
            </a:r>
          </a:p>
          <a:p>
            <a:r>
              <a:rPr lang="fr-FR" sz="1000" dirty="0"/>
              <a:t>22 % des départs ont lieu avant l’AOD, en faisant jouer une dérogation ; ainsi, près de la moitié de ces départs sont constitués d’individus qui pouvaient bénéficier du dispositif de carrière longue. </a:t>
            </a:r>
          </a:p>
          <a:p>
            <a:r>
              <a:rPr lang="fr-FR" sz="1000" dirty="0"/>
              <a:t>37 % ont eu lieu entre l’AOD et l’AL,  et 20 % des départs ont eu lieu après l’AL (en faisant jouer d’autres types de dérogations)</a:t>
            </a:r>
          </a:p>
          <a:p>
            <a:endParaRPr lang="fr-FR" sz="1000" dirty="0"/>
          </a:p>
          <a:p>
            <a:r>
              <a:rPr lang="fr-FR" sz="1000" b="1" dirty="0"/>
              <a:t>Distinction pop :</a:t>
            </a:r>
          </a:p>
          <a:p>
            <a:r>
              <a:rPr lang="fr-FR" sz="1000" dirty="0"/>
              <a:t>Ces quatre sous populations ont des comportements de départ en retraite très différents vis-à-vis des âges pivots. </a:t>
            </a:r>
          </a:p>
          <a:p>
            <a:r>
              <a:rPr lang="fr-FR" sz="1000" dirty="0"/>
              <a:t>Ainsi, si trois agents administratifs sur dix partent à l’AOD ou avant celui-ci, ce n’est le cas que d’un chercheur sur vingt. </a:t>
            </a:r>
          </a:p>
          <a:p>
            <a:r>
              <a:rPr lang="fr-FR" sz="1000" dirty="0"/>
              <a:t>A l’opposé, 70 % des chercheurs partent à l’AL ou après (voire AL+3) quand ce n’est le cas que de 25 % des agents administratifs. </a:t>
            </a:r>
          </a:p>
          <a:p>
            <a:r>
              <a:rPr lang="fr-FR" sz="1000" dirty="0"/>
              <a:t>Les chercheurs des EPST semblent peu sensibles à l’AOD. </a:t>
            </a:r>
          </a:p>
        </p:txBody>
      </p:sp>
      <p:sp>
        <p:nvSpPr>
          <p:cNvPr id="4" name="Espace réservé du numéro de diapositive 3"/>
          <p:cNvSpPr>
            <a:spLocks noGrp="1"/>
          </p:cNvSpPr>
          <p:nvPr>
            <p:ph type="sldNum" sz="quarter" idx="10"/>
          </p:nvPr>
        </p:nvSpPr>
        <p:spPr/>
        <p:txBody>
          <a:bodyPr/>
          <a:lstStyle/>
          <a:p>
            <a:fld id="{388EE3B5-0983-4538-985A-84526D25C616}" type="slidenum">
              <a:rPr lang="fr-FR" smtClean="0"/>
              <a:t>5</a:t>
            </a:fld>
            <a:endParaRPr lang="fr-FR"/>
          </a:p>
        </p:txBody>
      </p:sp>
    </p:spTree>
    <p:extLst>
      <p:ext uri="{BB962C8B-B14F-4D97-AF65-F5344CB8AC3E}">
        <p14:creationId xmlns:p14="http://schemas.microsoft.com/office/powerpoint/2010/main" val="36992484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388EE3B5-0983-4538-985A-84526D25C616}" type="slidenum">
              <a:rPr lang="fr-FR" smtClean="0"/>
              <a:t>6</a:t>
            </a:fld>
            <a:endParaRPr lang="fr-FR"/>
          </a:p>
        </p:txBody>
      </p:sp>
    </p:spTree>
    <p:extLst>
      <p:ext uri="{BB962C8B-B14F-4D97-AF65-F5344CB8AC3E}">
        <p14:creationId xmlns:p14="http://schemas.microsoft.com/office/powerpoint/2010/main" val="35961737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000" b="1" dirty="0"/>
              <a:t>2.2.1.1 Les variables d’intérêt à tester dans les modèles</a:t>
            </a:r>
          </a:p>
          <a:p>
            <a:r>
              <a:rPr lang="fr-FR" sz="1000" dirty="0"/>
              <a:t>À partir de l’ensemble des données dont nous disposons, nous nous sommes efforcés de construire des variables synthétiques pouvant expliquer au mieux les comportements de départ en retraite. Nous pouvons en distinguer deux types :</a:t>
            </a:r>
          </a:p>
          <a:p>
            <a:pPr lvl="0"/>
            <a:r>
              <a:rPr lang="fr-FR" sz="1000" dirty="0"/>
              <a:t>Des variables propres à l’individu: le sexe, le nombre d’enfants, le statut marital, le corps, le lieu de résidence, le droit à des dérogations après l’AL… Le genre mis à part, les autres variables sont à ce stade supposées fixes dans le temps ; cette hypothèse n’est pas trop forte puisque l’on modélise les départs sur  des titulaires de 55 ans et plus.</a:t>
            </a:r>
          </a:p>
          <a:p>
            <a:pPr lvl="0"/>
            <a:r>
              <a:rPr lang="fr-FR" sz="1000" dirty="0"/>
              <a:t>Des variables évoluant dans le temps : l’âge, le taux de remplacement, le fait d’avoir atteint ou non un taux plein l’année considérée, la durée de cotisation tous régimes, la cotisation dans le privé, le degré d’ouverture des droits, le droit au dispositif de carrière longue…</a:t>
            </a:r>
          </a:p>
          <a:p>
            <a:r>
              <a:rPr lang="fr-FR" sz="1000" dirty="0"/>
              <a:t>De manière descriptive, nous pouvons montrer que les polycotisants (qui ont cotisé à la fois dans le public et le privé) partent en moyenne plus tard. </a:t>
            </a:r>
          </a:p>
          <a:p>
            <a:r>
              <a:rPr lang="fr-FR" sz="1000" dirty="0"/>
              <a:t>Voir 2.2.1.3 Liste des variables d’intérêt retenues.</a:t>
            </a:r>
          </a:p>
          <a:p>
            <a:endParaRPr lang="fr-FR" sz="1000" b="1" dirty="0"/>
          </a:p>
          <a:p>
            <a:r>
              <a:rPr lang="fr-FR" sz="1000" b="1" dirty="0"/>
              <a:t>2.2.2 Construction des variables d’intérêt à tester dans les modèles et redressements de la base CIR</a:t>
            </a:r>
          </a:p>
          <a:p>
            <a:r>
              <a:rPr lang="fr-FR" sz="1000" dirty="0"/>
              <a:t>Afin de construire des variables d’intérêt adaptées à la législation, nous avons exploité la richesse des bases de données fournies par le SRE. </a:t>
            </a:r>
          </a:p>
          <a:p>
            <a:r>
              <a:rPr lang="fr-FR" sz="1000" dirty="0"/>
              <a:t>Qu’il s’agisse du calcul des cotisations ou encore d’indicatrices révélant pour les individus des droits à d’éventuelles dérogations (telles que – pour n’en citer que deux - celles relatives aux départs anticipés ou au contraire pour poursuivre son activité au-delà de l’AL), nous avons cherché à produire des variables cohérentes avec la législation permettant, nous le verrons, de prédire au mieux les comportements de départ en retraite. </a:t>
            </a:r>
          </a:p>
          <a:p>
            <a:r>
              <a:rPr lang="fr-FR" sz="1000" dirty="0"/>
              <a:t>Ces calculs (avec les redressements indispensables) ont représenté plus de la moitié du travail de l’étude.</a:t>
            </a:r>
          </a:p>
          <a:p>
            <a:endParaRPr lang="fr-FR" sz="1000" dirty="0"/>
          </a:p>
          <a:p>
            <a:r>
              <a:rPr lang="fr-FR" sz="1000" b="1" dirty="0"/>
              <a:t>2.2.2.1 Les durées de cotisations</a:t>
            </a:r>
          </a:p>
          <a:p>
            <a:r>
              <a:rPr lang="fr-FR" sz="1000" dirty="0"/>
              <a:t>Les durées de cotisations (dans la Fonction publique et en tous régimes) représentent des données indispensables à la construction de nombreuses variables d’incitation financière telles que l’annulation effective de la décote, le taux de remplacement, le coefficient de proratisation, l’accès au dispositif carrière longue…. </a:t>
            </a:r>
          </a:p>
          <a:p>
            <a:r>
              <a:rPr lang="fr-FR" sz="1000" dirty="0"/>
              <a:t>Pour les calculer, nous disposons notamment : </a:t>
            </a:r>
          </a:p>
          <a:p>
            <a:pPr lvl="0"/>
            <a:r>
              <a:rPr lang="fr-FR" sz="1000" dirty="0"/>
              <a:t>De l’ensemble des postes des individus dans la Fonction publique.</a:t>
            </a:r>
          </a:p>
          <a:p>
            <a:r>
              <a:rPr lang="fr-FR" sz="1000" dirty="0"/>
              <a:t>Ces derniers sont datés et de nombreuses précisions sont données (taux d’activité, catégorie de service de l’agent, temps de travail, ..).</a:t>
            </a:r>
          </a:p>
          <a:p>
            <a:pPr lvl="0"/>
            <a:r>
              <a:rPr lang="fr-FR" sz="1000" dirty="0"/>
              <a:t>Des périodes de cotisations dans le privé (la variable trima, qui représente une large majorité de ces cotisations, qui est affecté à des dates ; tandis que la variable trimnonas est non affecté).</a:t>
            </a:r>
          </a:p>
          <a:p>
            <a:pPr lvl="0"/>
            <a:r>
              <a:rPr lang="fr-FR" sz="1000" dirty="0"/>
              <a:t>Des différentes durées de bonifications. Celles-ci sont datées mais à noter que les bonifications pour enfant n’y figurent pas et doivent être calculées.</a:t>
            </a:r>
          </a:p>
          <a:p>
            <a:pPr lvl="0"/>
            <a:r>
              <a:rPr lang="fr-FR" sz="1000" dirty="0"/>
              <a:t>Du nombre d’enfant(s) (légitimes, adoptés, au conjoint…) rattaché(s) à l’individu ainsi que la date du lien.</a:t>
            </a:r>
          </a:p>
          <a:p>
            <a:r>
              <a:rPr lang="fr-FR" sz="1000" dirty="0"/>
              <a:t>À partir de ces informations, nous avons pu reconstituer la carrière des individus et calculer le montant de leur cotisation à la fois dans le privé et dans la Fonction publique en prenant en compte au mieux les règles qui régissent ces derniers. Par exemple, nous avons adapté le montant des bonifications  accordées pour enfant selon que celui-ci était né lors d’un emploi dans le public ou dans le privé.</a:t>
            </a:r>
          </a:p>
          <a:p>
            <a:r>
              <a:rPr lang="fr-FR" sz="1000" dirty="0"/>
              <a:t>Nous avons aussi reconstitué une année théorique de début de carrière (public et privé) et avons exclus des analyses quelques individus qui avaient commencé à travailler à 13 ans ou avant.</a:t>
            </a:r>
          </a:p>
        </p:txBody>
      </p:sp>
      <p:sp>
        <p:nvSpPr>
          <p:cNvPr id="4" name="Espace réservé du numéro de diapositive 3"/>
          <p:cNvSpPr>
            <a:spLocks noGrp="1"/>
          </p:cNvSpPr>
          <p:nvPr>
            <p:ph type="sldNum" sz="quarter" idx="10"/>
          </p:nvPr>
        </p:nvSpPr>
        <p:spPr/>
        <p:txBody>
          <a:bodyPr/>
          <a:lstStyle/>
          <a:p>
            <a:fld id="{388EE3B5-0983-4538-985A-84526D25C616}" type="slidenum">
              <a:rPr lang="fr-FR" smtClean="0"/>
              <a:t>7</a:t>
            </a:fld>
            <a:endParaRPr lang="fr-FR"/>
          </a:p>
        </p:txBody>
      </p:sp>
    </p:spTree>
    <p:extLst>
      <p:ext uri="{BB962C8B-B14F-4D97-AF65-F5344CB8AC3E}">
        <p14:creationId xmlns:p14="http://schemas.microsoft.com/office/powerpoint/2010/main" val="22784608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000" b="1" dirty="0"/>
              <a:t>Modèles à taux plein : </a:t>
            </a:r>
          </a:p>
          <a:p>
            <a:pPr marL="171436" indent="-171436">
              <a:buFontTx/>
              <a:buChar char="-"/>
            </a:pPr>
            <a:r>
              <a:rPr lang="fr-FR" sz="1000" dirty="0"/>
              <a:t>s’articulent autour de périodes cruciales (AOD, Age de départ à taux plein, AL)</a:t>
            </a:r>
          </a:p>
          <a:p>
            <a:pPr marL="171436" indent="-171436">
              <a:buFontTx/>
              <a:buChar char="-"/>
            </a:pPr>
            <a:r>
              <a:rPr lang="fr-FR" sz="1000" dirty="0"/>
              <a:t>Capture les incitations financières et normes sociales entourant la décision de départ à ces âges critiques.</a:t>
            </a:r>
          </a:p>
          <a:p>
            <a:pPr marL="171436" indent="-171436">
              <a:buFontTx/>
              <a:buChar char="-"/>
            </a:pPr>
            <a:r>
              <a:rPr lang="fr-FR" sz="1000" dirty="0"/>
              <a:t>Utilisation très répandue (</a:t>
            </a:r>
            <a:r>
              <a:rPr lang="fr-FR" sz="1000" dirty="0" err="1"/>
              <a:t>Destinie</a:t>
            </a:r>
            <a:r>
              <a:rPr lang="fr-FR" sz="1000" dirty="0"/>
              <a:t> INSEE, prisme CNAV, trajectoire DRESS)</a:t>
            </a:r>
          </a:p>
          <a:p>
            <a:pPr marL="171436" indent="-171436">
              <a:buFontTx/>
              <a:buChar char="-"/>
            </a:pPr>
            <a:r>
              <a:rPr lang="fr-FR" sz="1000" dirty="0"/>
              <a:t>Faiblesse : ne prennent pas en compte des réformes affectant le taux de remplacement.</a:t>
            </a:r>
          </a:p>
          <a:p>
            <a:pPr marL="171436" indent="-171436">
              <a:buFontTx/>
              <a:buChar char="-"/>
            </a:pPr>
            <a:endParaRPr lang="fr-FR" sz="1000" b="1" dirty="0"/>
          </a:p>
          <a:p>
            <a:r>
              <a:rPr lang="fr-FR" sz="1000" b="1" dirty="0"/>
              <a:t>Stock and Wise :</a:t>
            </a:r>
          </a:p>
          <a:p>
            <a:pPr marL="171436" indent="-171436">
              <a:buFontTx/>
              <a:buChar char="-"/>
            </a:pPr>
            <a:r>
              <a:rPr lang="fr-FR" sz="1000" dirty="0"/>
              <a:t>Modélisent un arbitrage inter temporel entre revenu et loisir des individus.</a:t>
            </a:r>
          </a:p>
          <a:p>
            <a:pPr marL="171436" indent="-171436">
              <a:buFontTx/>
              <a:buChar char="-"/>
            </a:pPr>
            <a:r>
              <a:rPr lang="fr-FR" sz="1000" dirty="0"/>
              <a:t>Variables </a:t>
            </a:r>
            <a:r>
              <a:rPr lang="fr-FR" sz="1000" dirty="0" err="1"/>
              <a:t>clées</a:t>
            </a:r>
            <a:r>
              <a:rPr lang="fr-FR" sz="1000" dirty="0"/>
              <a:t> : taux d’actualisation, probabilité de survie, préférence pour le loisir, revenus salariaux actualisés, ,flux de pension actualisé.</a:t>
            </a:r>
          </a:p>
          <a:p>
            <a:pPr marL="171436" indent="-171436">
              <a:buFontTx/>
              <a:buChar char="-"/>
            </a:pPr>
            <a:r>
              <a:rPr lang="fr-FR" sz="1000" dirty="0"/>
              <a:t>Utilisés pour les prévisions de long terme.</a:t>
            </a:r>
          </a:p>
          <a:p>
            <a:endParaRPr lang="fr-FR" sz="1000" b="1" dirty="0"/>
          </a:p>
          <a:p>
            <a:r>
              <a:rPr lang="fr-FR" sz="1000" b="1" dirty="0"/>
              <a:t>Stock and Wise simplifiés à taux de remplacement cible  :</a:t>
            </a:r>
          </a:p>
          <a:p>
            <a:pPr marL="171436" indent="-171436">
              <a:buFontTx/>
              <a:buChar char="-"/>
            </a:pPr>
            <a:r>
              <a:rPr lang="fr-FR" sz="1000" dirty="0"/>
              <a:t>Variable à incitation financière reposant sur l’estimation de deux paramètre : le taux de remplacement à une année et ça pente cette année là.</a:t>
            </a:r>
          </a:p>
          <a:p>
            <a:pPr marL="171436" indent="-171436">
              <a:buFontTx/>
              <a:buChar char="-"/>
            </a:pPr>
            <a:endParaRPr lang="fr-FR" sz="1000" b="1" dirty="0"/>
          </a:p>
          <a:p>
            <a:r>
              <a:rPr lang="fr-FR" sz="1000" b="1" dirty="0"/>
              <a:t>Un modèle dans la continuité de celui de la DEPP:</a:t>
            </a:r>
          </a:p>
          <a:p>
            <a:pPr marL="171436" indent="-171436">
              <a:buFontTx/>
              <a:buChar char="-"/>
            </a:pPr>
            <a:r>
              <a:rPr lang="fr-FR" sz="1000" dirty="0"/>
              <a:t>Prédictions individuelles de départ en retraite (régression logistique)</a:t>
            </a:r>
          </a:p>
          <a:p>
            <a:pPr marL="171436" indent="-171436">
              <a:buFontTx/>
              <a:buChar char="-"/>
            </a:pPr>
            <a:r>
              <a:rPr lang="fr-FR" sz="1000" dirty="0"/>
              <a:t>Utilisations d’âges pivots</a:t>
            </a:r>
          </a:p>
          <a:p>
            <a:pPr marL="171436" indent="-171436">
              <a:buFontTx/>
              <a:buChar char="-"/>
            </a:pPr>
            <a:r>
              <a:rPr lang="fr-FR" sz="1000" dirty="0"/>
              <a:t>Innovation : utilisations de variables financière (taux de remplacement etc..) </a:t>
            </a:r>
          </a:p>
        </p:txBody>
      </p:sp>
      <p:sp>
        <p:nvSpPr>
          <p:cNvPr id="4" name="Espace réservé du numéro de diapositive 3"/>
          <p:cNvSpPr>
            <a:spLocks noGrp="1"/>
          </p:cNvSpPr>
          <p:nvPr>
            <p:ph type="sldNum" sz="quarter" idx="10"/>
          </p:nvPr>
        </p:nvSpPr>
        <p:spPr/>
        <p:txBody>
          <a:bodyPr/>
          <a:lstStyle/>
          <a:p>
            <a:fld id="{388EE3B5-0983-4538-985A-84526D25C616}" type="slidenum">
              <a:rPr lang="fr-FR" smtClean="0"/>
              <a:t>8</a:t>
            </a:fld>
            <a:endParaRPr lang="fr-FR"/>
          </a:p>
        </p:txBody>
      </p:sp>
    </p:spTree>
    <p:extLst>
      <p:ext uri="{BB962C8B-B14F-4D97-AF65-F5344CB8AC3E}">
        <p14:creationId xmlns:p14="http://schemas.microsoft.com/office/powerpoint/2010/main" val="22784608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b="1" dirty="0"/>
              <a:t>Extraits du rapport : </a:t>
            </a:r>
          </a:p>
          <a:p>
            <a:endParaRPr lang="fr-FR" b="1" dirty="0"/>
          </a:p>
          <a:p>
            <a:r>
              <a:rPr lang="fr-FR" b="1" dirty="0"/>
              <a:t>1.2.3.1 Principe</a:t>
            </a:r>
          </a:p>
          <a:p>
            <a:r>
              <a:rPr lang="fr-FR" dirty="0"/>
              <a:t>La </a:t>
            </a:r>
            <a:r>
              <a:rPr lang="fr-FR" dirty="0" err="1"/>
              <a:t>micro-simulation</a:t>
            </a:r>
            <a:r>
              <a:rPr lang="fr-FR" dirty="0"/>
              <a:t> repose sur le calcul individuel des probabilités de départs en retraite pour une année donnée selon les caractéristiques de l’individu. Pour cela, elle doit disposer d’une base de cotisants pour lesquels sont renseignées certaines caractéristiques pouvant influencer la décision de départ en retraite (situation familiale, cotisation, position vis-à-vis des âges pivots…). Par la connaissance (sur une année ou plusieurs) des cotisants étant partis en retraite, elle pourra associer les caractéristiques qui influent positivement ou négativement la décision de partir une année donnée, toutes choses étant égales par ailleurs. Pour la population non encore partie en retraite, on pourra alors en déduire (à l’aide de leurs caractéristiques individuelles connues sur les années projetées) les probabilités individuelles futures de départ en retraite.</a:t>
            </a:r>
          </a:p>
          <a:p>
            <a:r>
              <a:rPr lang="fr-FR" dirty="0"/>
              <a:t>Ainsi, le principe de la </a:t>
            </a:r>
            <a:r>
              <a:rPr lang="fr-FR" dirty="0" err="1"/>
              <a:t>micro-simulation</a:t>
            </a:r>
            <a:r>
              <a:rPr lang="fr-FR" dirty="0"/>
              <a:t> peut être décrit en deux étapes : (1) la modélisation et (2) la simulation. </a:t>
            </a:r>
          </a:p>
          <a:p>
            <a:r>
              <a:rPr lang="fr-FR" dirty="0"/>
              <a:t>(1) Une année de référence est utilisée comme base d’apprentissage. Une modélisation micro-économique est réalisée afin d’estimer une ou des équations de départ, avec des paramètres d’intérêt. Parmi les paramètres d’intérêt on trouve des variables comme le degré d’ouverture des droits, la décote estimée, le corps, la situation matrimoniale… </a:t>
            </a:r>
          </a:p>
          <a:p>
            <a:r>
              <a:rPr lang="fr-FR" dirty="0"/>
              <a:t>(2) Une fois ces paramètres estimés, ils sont appliqués à la population à risque les années suivantes afin d’estimer des probabilités de départs individuelles. À partir de ces probabilités nous pouvons notamment calculer les effectifs et les âges moyens au départ pour les années à venir. </a:t>
            </a:r>
          </a:p>
          <a:p>
            <a:endParaRPr lang="fr-FR" dirty="0"/>
          </a:p>
          <a:p>
            <a:r>
              <a:rPr lang="fr-FR" b="1" dirty="0"/>
              <a:t>2.2.3.2 L’option stepwise</a:t>
            </a:r>
          </a:p>
          <a:p>
            <a:r>
              <a:rPr lang="fr-FR" dirty="0"/>
              <a:t>Afin d’avoir des modèles dynamiques en fonction de nos différentes populations, nous avons cherché à créer des variables explicatives adaptatives. Par exemple, le jeu d’indicatrices rendant compte du degré d’ouverture sera différent pour les chercheurs des EPST de celui utilisé pour les enseignants-chercheurs des EPST. En effet, si nous observons un pic de départs tardifs à l’AL+1 pour les premiers, nous l’observons à l’AL+3 pour les seconds.</a:t>
            </a:r>
          </a:p>
          <a:p>
            <a:r>
              <a:rPr lang="fr-FR" dirty="0"/>
              <a:t>De même, certaines variables que nous pourrions intuitivement proposer à la régression pour toutes nos populations risquent ni de connaître la même significativité ni d’être articulées de la même manière pour nos différentes populations. Il nous apparaît qu’une sélection automatisée des variables explicatives les plus significatives par l’option stepwise soit particulièrement adaptée. L’option stepwise veille, dans ces choix, à ne pas conserver des variables corrélées linéairement entre elles.</a:t>
            </a:r>
          </a:p>
          <a:p>
            <a:r>
              <a:rPr lang="fr-FR" dirty="0"/>
              <a:t>Ce type de procédure sélectionne pas à pas les variables retenues. En partant d’un modèle sans variable explicative, l’algorithme ajoute (ou non) à chaque pas une nouvelle variable explicative. À chaque nouvelle étape, la variable ajoutée est celle qui conduit à la plus grande amélioration de l’ajustement de la régression selon un critère donné. L’ajout de variable est interrompu lorsqu’il ne conduit plus à une amélioration du critère choisit.</a:t>
            </a:r>
          </a:p>
          <a:p>
            <a:r>
              <a:rPr lang="fr-FR" dirty="0"/>
              <a:t>Le critère que l’on a sélectionné pour cette procédure est le critère AIC.</a:t>
            </a:r>
          </a:p>
          <a:p>
            <a:r>
              <a:rPr lang="fr-FR" i="1" dirty="0"/>
              <a:t>AIC</a:t>
            </a:r>
            <a:r>
              <a:rPr lang="fr-FR" dirty="0"/>
              <a:t>=2</a:t>
            </a:r>
            <a:r>
              <a:rPr lang="fr-FR" i="1" dirty="0"/>
              <a:t>k</a:t>
            </a:r>
            <a:r>
              <a:rPr lang="fr-FR" dirty="0"/>
              <a:t>−2log(</a:t>
            </a:r>
            <a:r>
              <a:rPr lang="fr-FR" i="1" dirty="0"/>
              <a:t>L</a:t>
            </a:r>
            <a:r>
              <a:rPr lang="fr-FR" dirty="0"/>
              <a:t>)</a:t>
            </a:r>
          </a:p>
          <a:p>
            <a:r>
              <a:rPr lang="fr-FR" dirty="0"/>
              <a:t>Avec k le nombre de variables explicatives et L la vraisemblance du modèle. </a:t>
            </a:r>
          </a:p>
          <a:p>
            <a:r>
              <a:rPr lang="fr-FR" dirty="0"/>
              <a:t>Les résultats du stepwise doivent toutefois être contrôlés et, notamment, rester conformes à l’intuition et aux statistiques descriptives. </a:t>
            </a:r>
          </a:p>
          <a:p>
            <a:r>
              <a:rPr lang="fr-FR" dirty="0"/>
              <a:t>L’objectif est de minimiser ce critère où apparaît un arbitrage entre le nombre de variables explicatives et la vraisemblance du modèle.</a:t>
            </a:r>
          </a:p>
        </p:txBody>
      </p:sp>
      <p:sp>
        <p:nvSpPr>
          <p:cNvPr id="4" name="Espace réservé du numéro de diapositive 3"/>
          <p:cNvSpPr>
            <a:spLocks noGrp="1"/>
          </p:cNvSpPr>
          <p:nvPr>
            <p:ph type="sldNum" sz="quarter" idx="10"/>
          </p:nvPr>
        </p:nvSpPr>
        <p:spPr/>
        <p:txBody>
          <a:bodyPr/>
          <a:lstStyle/>
          <a:p>
            <a:fld id="{388EE3B5-0983-4538-985A-84526D25C616}" type="slidenum">
              <a:rPr lang="fr-FR" smtClean="0"/>
              <a:t>9</a:t>
            </a:fld>
            <a:endParaRPr lang="fr-FR"/>
          </a:p>
        </p:txBody>
      </p:sp>
    </p:spTree>
    <p:extLst>
      <p:ext uri="{BB962C8B-B14F-4D97-AF65-F5344CB8AC3E}">
        <p14:creationId xmlns:p14="http://schemas.microsoft.com/office/powerpoint/2010/main" val="36598616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fr-FR" smtClean="0"/>
              <a:t>Modifiez le style du titre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7EC4C3E5-4AE9-4D27-8DDB-88F8C204A8B4}" type="datetime1">
              <a:rPr lang="fr-FR" smtClean="0"/>
              <a:t>13/06/2018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413F82B-831D-49E6-A138-BF93742546DA}" type="slidenum">
              <a:rPr lang="fr-FR" smtClean="0"/>
              <a:t>‹N°›</a:t>
            </a:fld>
            <a:endParaRPr lang="fr-FR"/>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637CA133-5549-41EB-96E2-A5C4151D9F1E}" type="datetime1">
              <a:rPr lang="fr-FR" smtClean="0"/>
              <a:t>13/06/2018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413F82B-831D-49E6-A138-BF93742546DA}"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fr-FR" smtClean="0"/>
              <a:t>Modifiez le style du titre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8FE182D5-123D-4BF1-8708-67519DCD4346}" type="datetime1">
              <a:rPr lang="fr-FR" smtClean="0"/>
              <a:t>13/06/2018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413F82B-831D-49E6-A138-BF93742546DA}"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AD9A64F1-8E2B-4450-A5F5-DC82FF8943DB}" type="datetime1">
              <a:rPr lang="fr-FR" smtClean="0"/>
              <a:t>13/06/2018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413F82B-831D-49E6-A138-BF93742546DA}"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fr-FR" smtClean="0"/>
              <a:t>Modifiez le style du titre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5831B571-B1AB-4D22-A796-2B0032CFBF7C}" type="datetime1">
              <a:rPr lang="fr-FR" smtClean="0"/>
              <a:t>13/06/2018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413F82B-831D-49E6-A138-BF93742546DA}" type="slidenum">
              <a:rPr lang="fr-FR" smtClean="0"/>
              <a:t>‹N°›</a:t>
            </a:fld>
            <a:endParaRPr lang="fr-FR"/>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1AAA375C-63A6-40B4-B68E-CFFE2E232C1C}" type="datetime1">
              <a:rPr lang="fr-FR" smtClean="0"/>
              <a:t>13/06/2018</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413F82B-831D-49E6-A138-BF93742546DA}"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FEEE1C8A-2E0D-488C-8B1B-CB4128323550}" type="datetime1">
              <a:rPr lang="fr-FR" smtClean="0"/>
              <a:t>13/06/2018</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6413F82B-831D-49E6-A138-BF93742546DA}" type="slidenum">
              <a:rPr lang="fr-FR" smtClean="0"/>
              <a:t>‹N°›</a:t>
            </a:fld>
            <a:endParaRPr lang="fr-FR"/>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Date Placeholder 2"/>
          <p:cNvSpPr>
            <a:spLocks noGrp="1"/>
          </p:cNvSpPr>
          <p:nvPr>
            <p:ph type="dt" sz="half" idx="10"/>
          </p:nvPr>
        </p:nvSpPr>
        <p:spPr/>
        <p:txBody>
          <a:bodyPr/>
          <a:lstStyle/>
          <a:p>
            <a:fld id="{84CD7060-B2FE-408A-B0D7-A3A982C0C1FC}" type="datetime1">
              <a:rPr lang="fr-FR" smtClean="0"/>
              <a:t>13/06/2018</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6413F82B-831D-49E6-A138-BF93742546DA}"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2FF0EA-8227-4490-A57D-2B46B251E296}" type="datetime1">
              <a:rPr lang="fr-FR" smtClean="0"/>
              <a:t>13/06/2018</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6413F82B-831D-49E6-A138-BF93742546DA}"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fr-FR" smtClean="0"/>
              <a:t>Modifiez le style du titre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0B419131-5DC4-49F2-A47F-E71AC49D47B9}" type="datetime1">
              <a:rPr lang="fr-FR" smtClean="0"/>
              <a:t>13/06/2018</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413F82B-831D-49E6-A138-BF93742546DA}" type="slidenum">
              <a:rPr lang="fr-FR" smtClean="0"/>
              <a:t>‹N°›</a:t>
            </a:fld>
            <a:endParaRPr lang="fr-FR"/>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289BAFEA-0D9D-4A1C-9C1C-0F501D11238B}" type="datetime1">
              <a:rPr lang="fr-FR" smtClean="0"/>
              <a:t>13/06/2018</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413F82B-831D-49E6-A138-BF93742546DA}"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96A97545-5740-4AC7-B303-27E866C53E23}" type="datetime1">
              <a:rPr lang="fr-FR" smtClean="0"/>
              <a:t>13/06/2018</a:t>
            </a:fld>
            <a:endParaRPr lang="fr-FR"/>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fr-FR"/>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6413F82B-831D-49E6-A138-BF93742546DA}"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4309" r:id="rId1"/>
    <p:sldLayoutId id="2147484310" r:id="rId2"/>
    <p:sldLayoutId id="2147484311" r:id="rId3"/>
    <p:sldLayoutId id="2147484312" r:id="rId4"/>
    <p:sldLayoutId id="2147484313" r:id="rId5"/>
    <p:sldLayoutId id="2147484314" r:id="rId6"/>
    <p:sldLayoutId id="2147484315" r:id="rId7"/>
    <p:sldLayoutId id="2147484316" r:id="rId8"/>
    <p:sldLayoutId id="2147484317" r:id="rId9"/>
    <p:sldLayoutId id="2147484318" r:id="rId10"/>
    <p:sldLayoutId id="2147484319" r:id="rId11"/>
  </p:sldLayoutIdLst>
  <p:hf hd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louis.meuric@enseignementsup.gouv.fr"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mailto:romane.beaufort@enseignementsup.gouv.fr" TargetMode="External"/><Relationship Id="rId4" Type="http://schemas.openxmlformats.org/officeDocument/2006/relationships/hyperlink" Target="mailto:remi.avignon@ensae-paristech.fr"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chart" Target="../charts/chart7.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chart" Target="../charts/chart6.xml"/><Relationship Id="rId5" Type="http://schemas.openxmlformats.org/officeDocument/2006/relationships/chart" Target="../charts/chart5.xml"/><Relationship Id="rId4" Type="http://schemas.openxmlformats.org/officeDocument/2006/relationships/chart" Target="../charts/char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1988840"/>
            <a:ext cx="7848600" cy="1309985"/>
          </a:xfrm>
        </p:spPr>
        <p:txBody>
          <a:bodyPr>
            <a:normAutofit/>
          </a:bodyPr>
          <a:lstStyle/>
          <a:p>
            <a:pPr algn="ctr"/>
            <a:r>
              <a:rPr lang="fr-FR" sz="2300" b="1" dirty="0" smtClean="0"/>
              <a:t>Les départs en retraite des fonctionnaires des universités et des organismes de recherche : estimations des comportements et projections </a:t>
            </a:r>
            <a:endParaRPr lang="fr-FR" sz="2300" b="1" dirty="0"/>
          </a:p>
        </p:txBody>
      </p:sp>
      <p:sp>
        <p:nvSpPr>
          <p:cNvPr id="3" name="Sous-titre 2"/>
          <p:cNvSpPr>
            <a:spLocks noGrp="1"/>
          </p:cNvSpPr>
          <p:nvPr>
            <p:ph type="subTitle" idx="1"/>
          </p:nvPr>
        </p:nvSpPr>
        <p:spPr>
          <a:xfrm>
            <a:off x="685800" y="3505200"/>
            <a:ext cx="7774632" cy="2372072"/>
          </a:xfrm>
        </p:spPr>
        <p:txBody>
          <a:bodyPr>
            <a:noAutofit/>
          </a:bodyPr>
          <a:lstStyle/>
          <a:p>
            <a:pPr algn="ctr"/>
            <a:r>
              <a:rPr lang="fr-FR" sz="1200" b="1" dirty="0"/>
              <a:t>Louis Meuric (*), Rémi Avignon (**), Romane Beaufort </a:t>
            </a:r>
            <a:r>
              <a:rPr lang="fr-FR" sz="1200" b="1" dirty="0" smtClean="0"/>
              <a:t>(***)</a:t>
            </a:r>
          </a:p>
          <a:p>
            <a:pPr algn="ctr"/>
            <a:endParaRPr lang="fr-FR" sz="1000" dirty="0"/>
          </a:p>
          <a:p>
            <a:pPr algn="ctr"/>
            <a:r>
              <a:rPr lang="fr-FR" sz="1000" i="1" dirty="0"/>
              <a:t>(*)  SIES</a:t>
            </a:r>
          </a:p>
          <a:p>
            <a:pPr algn="ctr"/>
            <a:r>
              <a:rPr lang="fr-FR" sz="1000" i="1" dirty="0"/>
              <a:t>(**) Ensae 3e année - ENS Cachan</a:t>
            </a:r>
          </a:p>
          <a:p>
            <a:pPr algn="ctr"/>
            <a:r>
              <a:rPr lang="fr-FR" sz="1000" i="1" dirty="0"/>
              <a:t>(***) Institut de Démographie de l'Université Paris </a:t>
            </a:r>
            <a:r>
              <a:rPr lang="fr-FR" sz="1000" i="1" dirty="0" smtClean="0"/>
              <a:t>1</a:t>
            </a:r>
          </a:p>
          <a:p>
            <a:pPr algn="ctr"/>
            <a:endParaRPr lang="fr-FR" sz="1000" i="1" dirty="0">
              <a:hlinkClick r:id="rId3"/>
            </a:endParaRPr>
          </a:p>
          <a:p>
            <a:pPr algn="ctr"/>
            <a:r>
              <a:rPr lang="fr-FR" sz="1000" dirty="0" smtClean="0">
                <a:hlinkClick r:id="rId3"/>
              </a:rPr>
              <a:t>louis.meuric@enseignementsup.gouv.fr</a:t>
            </a:r>
            <a:endParaRPr lang="fr-FR" sz="1000" dirty="0"/>
          </a:p>
          <a:p>
            <a:pPr algn="ctr"/>
            <a:r>
              <a:rPr lang="fr-FR" sz="1000" dirty="0">
                <a:hlinkClick r:id="rId4"/>
              </a:rPr>
              <a:t>remi.avignon@ensae-paristech.fr</a:t>
            </a:r>
            <a:endParaRPr lang="fr-FR" sz="1000" dirty="0"/>
          </a:p>
          <a:p>
            <a:pPr algn="ctr"/>
            <a:r>
              <a:rPr lang="fr-FR" sz="1000" dirty="0">
                <a:hlinkClick r:id="rId5"/>
              </a:rPr>
              <a:t>romane.beaufort@enseignementsup.gouv.fr</a:t>
            </a:r>
            <a:endParaRPr lang="fr-FR" sz="1000" dirty="0"/>
          </a:p>
          <a:p>
            <a:pPr algn="ctr"/>
            <a:r>
              <a:rPr lang="fr-FR" sz="1000" b="1" dirty="0"/>
              <a:t> </a:t>
            </a:r>
            <a:endParaRPr lang="fr-FR" sz="1000" dirty="0"/>
          </a:p>
          <a:p>
            <a:pPr algn="ctr"/>
            <a:r>
              <a:rPr lang="fr-FR" sz="1200" b="1" dirty="0"/>
              <a:t>JMS </a:t>
            </a:r>
            <a:r>
              <a:rPr lang="fr-FR" sz="1200" b="1" dirty="0" smtClean="0"/>
              <a:t>2018 – mercredi 13 mai 2018</a:t>
            </a:r>
            <a:endParaRPr lang="fr-FR" sz="1200" b="1" i="1" dirty="0" smtClean="0"/>
          </a:p>
          <a:p>
            <a:pPr algn="ctr"/>
            <a:endParaRPr lang="fr-FR" sz="1000" i="1" dirty="0"/>
          </a:p>
        </p:txBody>
      </p:sp>
    </p:spTree>
    <p:extLst>
      <p:ext uri="{BB962C8B-B14F-4D97-AF65-F5344CB8AC3E}">
        <p14:creationId xmlns:p14="http://schemas.microsoft.com/office/powerpoint/2010/main" val="11979137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9144000" cy="6206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Espace réservé du numéro de diapositive 6"/>
          <p:cNvSpPr>
            <a:spLocks noGrp="1"/>
          </p:cNvSpPr>
          <p:nvPr>
            <p:ph type="sldNum" sz="quarter" idx="12"/>
          </p:nvPr>
        </p:nvSpPr>
        <p:spPr>
          <a:xfrm>
            <a:off x="7956376" y="6381328"/>
            <a:ext cx="1066800" cy="329184"/>
          </a:xfrm>
        </p:spPr>
        <p:txBody>
          <a:bodyPr/>
          <a:lstStyle/>
          <a:p>
            <a:fld id="{6413F82B-831D-49E6-A138-BF93742546DA}" type="slidenum">
              <a:rPr lang="fr-FR" smtClean="0">
                <a:solidFill>
                  <a:schemeClr val="accent6">
                    <a:lumMod val="75000"/>
                  </a:schemeClr>
                </a:solidFill>
              </a:rPr>
              <a:t>10</a:t>
            </a:fld>
            <a:endParaRPr lang="fr-FR" dirty="0">
              <a:solidFill>
                <a:schemeClr val="accent6">
                  <a:lumMod val="75000"/>
                </a:schemeClr>
              </a:solidFill>
            </a:endParaRPr>
          </a:p>
        </p:txBody>
      </p:sp>
      <p:sp>
        <p:nvSpPr>
          <p:cNvPr id="9" name="ZoneTexte 8"/>
          <p:cNvSpPr txBox="1"/>
          <p:nvPr/>
        </p:nvSpPr>
        <p:spPr>
          <a:xfrm>
            <a:off x="0" y="105276"/>
            <a:ext cx="9144000" cy="400110"/>
          </a:xfrm>
          <a:prstGeom prst="rect">
            <a:avLst/>
          </a:prstGeom>
          <a:noFill/>
        </p:spPr>
        <p:txBody>
          <a:bodyPr wrap="square" rtlCol="0">
            <a:spAutoFit/>
          </a:bodyPr>
          <a:lstStyle/>
          <a:p>
            <a:pPr algn="ctr"/>
            <a:r>
              <a:rPr lang="fr-FR" sz="2000" b="1" dirty="0" smtClean="0">
                <a:solidFill>
                  <a:schemeClr val="bg1"/>
                </a:solidFill>
                <a:latin typeface="Arial (En-têtes)"/>
              </a:rPr>
              <a:t>4*2 Sous-populations</a:t>
            </a:r>
            <a:endParaRPr lang="fr-FR" sz="2000" b="1" dirty="0">
              <a:solidFill>
                <a:schemeClr val="bg1"/>
              </a:solidFill>
              <a:latin typeface="Arial (En-têtes)"/>
            </a:endParaRPr>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7544" y="1772816"/>
            <a:ext cx="7928957" cy="31388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56476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9144000" cy="6206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Espace réservé du numéro de diapositive 6"/>
          <p:cNvSpPr>
            <a:spLocks noGrp="1"/>
          </p:cNvSpPr>
          <p:nvPr>
            <p:ph type="sldNum" sz="quarter" idx="12"/>
          </p:nvPr>
        </p:nvSpPr>
        <p:spPr>
          <a:xfrm>
            <a:off x="7956376" y="6381328"/>
            <a:ext cx="1066800" cy="329184"/>
          </a:xfrm>
        </p:spPr>
        <p:txBody>
          <a:bodyPr/>
          <a:lstStyle/>
          <a:p>
            <a:fld id="{6413F82B-831D-49E6-A138-BF93742546DA}" type="slidenum">
              <a:rPr lang="fr-FR" smtClean="0">
                <a:solidFill>
                  <a:schemeClr val="accent6">
                    <a:lumMod val="75000"/>
                  </a:schemeClr>
                </a:solidFill>
              </a:rPr>
              <a:t>11</a:t>
            </a:fld>
            <a:endParaRPr lang="fr-FR" dirty="0">
              <a:solidFill>
                <a:schemeClr val="accent6">
                  <a:lumMod val="75000"/>
                </a:schemeClr>
              </a:solidFill>
            </a:endParaRPr>
          </a:p>
        </p:txBody>
      </p:sp>
      <p:sp>
        <p:nvSpPr>
          <p:cNvPr id="9" name="ZoneTexte 8"/>
          <p:cNvSpPr txBox="1"/>
          <p:nvPr/>
        </p:nvSpPr>
        <p:spPr>
          <a:xfrm>
            <a:off x="0" y="105276"/>
            <a:ext cx="9144000" cy="461665"/>
          </a:xfrm>
          <a:prstGeom prst="rect">
            <a:avLst/>
          </a:prstGeom>
          <a:noFill/>
        </p:spPr>
        <p:txBody>
          <a:bodyPr wrap="square" rtlCol="0">
            <a:spAutoFit/>
          </a:bodyPr>
          <a:lstStyle/>
          <a:p>
            <a:pPr algn="ctr"/>
            <a:r>
              <a:rPr lang="fr-FR" sz="2400" b="1" dirty="0" smtClean="0">
                <a:solidFill>
                  <a:schemeClr val="bg1"/>
                </a:solidFill>
                <a:latin typeface="Calibri" panose="020F0502020204030204" pitchFamily="34" charset="0"/>
              </a:rPr>
              <a:t>Test </a:t>
            </a:r>
            <a:r>
              <a:rPr lang="fr-FR" sz="2400" b="1" dirty="0">
                <a:solidFill>
                  <a:schemeClr val="bg1"/>
                </a:solidFill>
                <a:latin typeface="Calibri" panose="020F0502020204030204" pitchFamily="34" charset="0"/>
              </a:rPr>
              <a:t>d’indépendance des résidus</a:t>
            </a:r>
            <a:endParaRPr lang="fr-FR" sz="2400" b="1" dirty="0">
              <a:solidFill>
                <a:schemeClr val="bg1"/>
              </a:solidFill>
              <a:latin typeface="Arial (En-têtes)"/>
            </a:endParaRPr>
          </a:p>
        </p:txBody>
      </p:sp>
      <mc:AlternateContent xmlns:mc="http://schemas.openxmlformats.org/markup-compatibility/2006" xmlns:a14="http://schemas.microsoft.com/office/drawing/2010/main">
        <mc:Choice Requires="a14">
          <p:sp>
            <p:nvSpPr>
              <p:cNvPr id="2" name="Rectangle 1"/>
              <p:cNvSpPr/>
              <p:nvPr/>
            </p:nvSpPr>
            <p:spPr>
              <a:xfrm>
                <a:off x="179512" y="764705"/>
                <a:ext cx="8280920" cy="3181512"/>
              </a:xfrm>
              <a:prstGeom prst="rect">
                <a:avLst/>
              </a:prstGeom>
            </p:spPr>
            <p:txBody>
              <a:bodyPr wrap="square">
                <a:spAutoFit/>
              </a:bodyPr>
              <a:lstStyle/>
              <a:p>
                <a:pPr algn="just"/>
                <a:r>
                  <a:rPr lang="fr-FR" sz="2100" dirty="0" smtClean="0">
                    <a:solidFill>
                      <a:schemeClr val="accent6">
                        <a:lumMod val="50000"/>
                      </a:schemeClr>
                    </a:solidFill>
                    <a:latin typeface="Calibri" panose="020F0502020204030204" pitchFamily="34" charset="0"/>
                  </a:rPr>
                  <a:t>Nous disposons de </a:t>
                </a:r>
                <a:r>
                  <a:rPr lang="fr-FR" sz="2100" b="1" dirty="0" smtClean="0">
                    <a:solidFill>
                      <a:schemeClr val="accent6">
                        <a:lumMod val="50000"/>
                      </a:schemeClr>
                    </a:solidFill>
                    <a:latin typeface="Calibri" panose="020F0502020204030204" pitchFamily="34" charset="0"/>
                  </a:rPr>
                  <a:t>trois années de départs observés </a:t>
                </a:r>
                <a:r>
                  <a:rPr lang="fr-FR" sz="2100" dirty="0" smtClean="0">
                    <a:solidFill>
                      <a:schemeClr val="accent6">
                        <a:lumMod val="50000"/>
                      </a:schemeClr>
                    </a:solidFill>
                    <a:latin typeface="Calibri" panose="020F0502020204030204" pitchFamily="34" charset="0"/>
                  </a:rPr>
                  <a:t>(2014, 2015 et 2016)</a:t>
                </a:r>
              </a:p>
              <a:p>
                <a:pPr algn="just"/>
                <a:r>
                  <a:rPr lang="fr-FR" sz="2100" dirty="0" smtClean="0">
                    <a:solidFill>
                      <a:schemeClr val="accent6">
                        <a:lumMod val="50000"/>
                      </a:schemeClr>
                    </a:solidFill>
                    <a:latin typeface="Calibri" panose="020F0502020204030204" pitchFamily="34" charset="0"/>
                  </a:rPr>
                  <a:t>un individu </a:t>
                </a:r>
                <a:r>
                  <a:rPr lang="fr-FR" sz="2100" dirty="0">
                    <a:solidFill>
                      <a:schemeClr val="accent6">
                        <a:lumMod val="50000"/>
                      </a:schemeClr>
                    </a:solidFill>
                    <a:latin typeface="Calibri" panose="020F0502020204030204" pitchFamily="34" charset="0"/>
                  </a:rPr>
                  <a:t>peut apparaître une à trois </a:t>
                </a:r>
                <a:r>
                  <a:rPr lang="fr-FR" sz="2100" dirty="0" smtClean="0">
                    <a:solidFill>
                      <a:schemeClr val="accent6">
                        <a:lumMod val="50000"/>
                      </a:schemeClr>
                    </a:solidFill>
                    <a:latin typeface="Calibri" panose="020F0502020204030204" pitchFamily="34" charset="0"/>
                  </a:rPr>
                  <a:t>fois.</a:t>
                </a:r>
              </a:p>
              <a:p>
                <a:pPr algn="just"/>
                <a:endParaRPr lang="fr-FR" sz="2100" dirty="0">
                  <a:solidFill>
                    <a:schemeClr val="accent6">
                      <a:lumMod val="50000"/>
                    </a:schemeClr>
                  </a:solidFill>
                  <a:latin typeface="Calibri" panose="020F0502020204030204" pitchFamily="34" charset="0"/>
                </a:endParaRPr>
              </a:p>
              <a:p>
                <a:pPr algn="just"/>
                <a:r>
                  <a:rPr lang="fr-FR" sz="2100" dirty="0" smtClean="0">
                    <a:solidFill>
                      <a:schemeClr val="accent6">
                        <a:lumMod val="50000"/>
                      </a:schemeClr>
                    </a:solidFill>
                    <a:latin typeface="Calibri" panose="020F0502020204030204" pitchFamily="34" charset="0"/>
                    <a:sym typeface="Wingdings" panose="05000000000000000000" pitchFamily="2" charset="2"/>
                  </a:rPr>
                  <a:t></a:t>
                </a:r>
                <a:r>
                  <a:rPr lang="fr-FR" sz="2100" dirty="0" smtClean="0">
                    <a:solidFill>
                      <a:schemeClr val="accent6">
                        <a:lumMod val="50000"/>
                      </a:schemeClr>
                    </a:solidFill>
                    <a:latin typeface="Calibri" panose="020F0502020204030204" pitchFamily="34" charset="0"/>
                  </a:rPr>
                  <a:t>réaliser un </a:t>
                </a:r>
                <a:r>
                  <a:rPr lang="fr-FR" sz="2100" b="1" dirty="0" smtClean="0">
                    <a:solidFill>
                      <a:schemeClr val="accent6">
                        <a:lumMod val="50000"/>
                      </a:schemeClr>
                    </a:solidFill>
                    <a:latin typeface="Calibri" panose="020F0502020204030204" pitchFamily="34" charset="0"/>
                  </a:rPr>
                  <a:t>test d’indépendance des </a:t>
                </a:r>
                <a:r>
                  <a:rPr lang="fr-FR" sz="2100" b="1" dirty="0">
                    <a:solidFill>
                      <a:schemeClr val="accent6">
                        <a:lumMod val="50000"/>
                      </a:schemeClr>
                    </a:solidFill>
                    <a:latin typeface="Calibri" panose="020F0502020204030204" pitchFamily="34" charset="0"/>
                  </a:rPr>
                  <a:t>résidus de la régression </a:t>
                </a:r>
                <a:r>
                  <a:rPr lang="fr-FR" sz="2100" b="1" dirty="0" smtClean="0">
                    <a:solidFill>
                      <a:schemeClr val="accent6">
                        <a:lumMod val="50000"/>
                      </a:schemeClr>
                    </a:solidFill>
                    <a:latin typeface="Calibri" panose="020F0502020204030204" pitchFamily="34" charset="0"/>
                  </a:rPr>
                  <a:t>logistique.</a:t>
                </a:r>
              </a:p>
              <a:p>
                <a:pPr algn="just"/>
                <a:endParaRPr lang="fr-FR" sz="2100" b="1" dirty="0" smtClean="0">
                  <a:solidFill>
                    <a:schemeClr val="accent6">
                      <a:lumMod val="50000"/>
                    </a:schemeClr>
                  </a:solidFill>
                  <a:latin typeface="Calibri" panose="020F0502020204030204" pitchFamily="34" charset="0"/>
                </a:endParaRPr>
              </a:p>
              <a:p>
                <a:r>
                  <a:rPr lang="fr-FR" sz="2100" dirty="0">
                    <a:solidFill>
                      <a:schemeClr val="accent6">
                        <a:lumMod val="50000"/>
                      </a:schemeClr>
                    </a:solidFill>
                    <a:latin typeface="Calibri" panose="020F0502020204030204" pitchFamily="34" charset="0"/>
                  </a:rPr>
                  <a:t>Un sur-modèle avec un effet individuel aléatoire (identique pour les 1 à 3 années de présence de l’individu)</a:t>
                </a:r>
                <a14:m>
                  <m:oMath xmlns:m="http://schemas.openxmlformats.org/officeDocument/2006/math">
                    <m:r>
                      <a:rPr lang="fr-FR" sz="2100" b="0" i="0" smtClean="0">
                        <a:latin typeface="Cambria Math"/>
                      </a:rPr>
                      <m:t>:</m:t>
                    </m:r>
                  </m:oMath>
                </a14:m>
                <a:endParaRPr lang="fr-FR" sz="2100" b="0" i="0" dirty="0" smtClean="0">
                  <a:latin typeface="Cambria Math"/>
                </a:endParaRPr>
              </a:p>
              <a:p>
                <a:pPr/>
                <a14:m>
                  <m:oMathPara xmlns:m="http://schemas.openxmlformats.org/officeDocument/2006/math">
                    <m:oMathParaPr>
                      <m:jc m:val="centerGroup"/>
                    </m:oMathParaPr>
                    <m:oMath xmlns:m="http://schemas.openxmlformats.org/officeDocument/2006/math">
                      <m:r>
                        <a:rPr lang="fr-FR" sz="1900" b="0" i="0" smtClean="0">
                          <a:latin typeface="Cambria Math"/>
                        </a:rPr>
                        <m:t> </m:t>
                      </m:r>
                      <m:func>
                        <m:funcPr>
                          <m:ctrlPr>
                            <a:rPr lang="fr-FR" sz="1900" i="1">
                              <a:latin typeface="Cambria Math"/>
                            </a:rPr>
                          </m:ctrlPr>
                        </m:funcPr>
                        <m:fName>
                          <m:r>
                            <m:rPr>
                              <m:sty m:val="p"/>
                            </m:rPr>
                            <a:rPr lang="fr-FR" sz="1900">
                              <a:latin typeface="Cambria Math"/>
                            </a:rPr>
                            <m:t>ln</m:t>
                          </m:r>
                        </m:fName>
                        <m:e>
                          <m:f>
                            <m:fPr>
                              <m:ctrlPr>
                                <a:rPr lang="fr-FR" sz="1900" i="1">
                                  <a:latin typeface="Cambria Math"/>
                                </a:rPr>
                              </m:ctrlPr>
                            </m:fPr>
                            <m:num>
                              <m:r>
                                <a:rPr lang="fr-FR" sz="1900" i="1">
                                  <a:latin typeface="Cambria Math"/>
                                </a:rPr>
                                <m:t>𝑝</m:t>
                              </m:r>
                            </m:num>
                            <m:den>
                              <m:r>
                                <a:rPr lang="fr-FR" sz="1900" i="1">
                                  <a:latin typeface="Cambria Math"/>
                                </a:rPr>
                                <m:t>1−</m:t>
                              </m:r>
                              <m:r>
                                <a:rPr lang="fr-FR" sz="1900" i="1">
                                  <a:latin typeface="Cambria Math"/>
                                </a:rPr>
                                <m:t>𝑝</m:t>
                              </m:r>
                            </m:den>
                          </m:f>
                        </m:e>
                      </m:func>
                      <m:r>
                        <a:rPr lang="fr-FR" sz="1900" i="1">
                          <a:latin typeface="Cambria Math"/>
                        </a:rPr>
                        <m:t>=</m:t>
                      </m:r>
                      <m:sSub>
                        <m:sSubPr>
                          <m:ctrlPr>
                            <a:rPr lang="fr-FR" sz="1900" i="1">
                              <a:latin typeface="Cambria Math"/>
                            </a:rPr>
                          </m:ctrlPr>
                        </m:sSubPr>
                        <m:e>
                          <m:r>
                            <a:rPr lang="fr-FR" sz="1900" i="1">
                              <a:latin typeface="Cambria Math"/>
                            </a:rPr>
                            <m:t>𝛽</m:t>
                          </m:r>
                        </m:e>
                        <m:sub>
                          <m:r>
                            <a:rPr lang="fr-FR" sz="1900" i="1">
                              <a:latin typeface="Cambria Math"/>
                            </a:rPr>
                            <m:t>0</m:t>
                          </m:r>
                        </m:sub>
                      </m:sSub>
                      <m:r>
                        <a:rPr lang="fr-FR" sz="1900" i="1">
                          <a:latin typeface="Cambria Math"/>
                        </a:rPr>
                        <m:t>+</m:t>
                      </m:r>
                      <m:sSub>
                        <m:sSubPr>
                          <m:ctrlPr>
                            <a:rPr lang="fr-FR" sz="1900" i="1">
                              <a:latin typeface="Cambria Math"/>
                            </a:rPr>
                          </m:ctrlPr>
                        </m:sSubPr>
                        <m:e>
                          <m:r>
                            <a:rPr lang="fr-FR" sz="1900" i="1">
                              <a:latin typeface="Cambria Math"/>
                            </a:rPr>
                            <m:t>𝛽</m:t>
                          </m:r>
                        </m:e>
                        <m:sub>
                          <m:r>
                            <a:rPr lang="fr-FR" sz="1900" i="1">
                              <a:latin typeface="Cambria Math"/>
                            </a:rPr>
                            <m:t>1</m:t>
                          </m:r>
                        </m:sub>
                      </m:sSub>
                      <m:r>
                        <a:rPr lang="fr-FR" sz="1900" i="1">
                          <a:latin typeface="Cambria Math"/>
                        </a:rPr>
                        <m:t>∗</m:t>
                      </m:r>
                      <m:sSub>
                        <m:sSubPr>
                          <m:ctrlPr>
                            <a:rPr lang="fr-FR" sz="1900" i="1">
                              <a:latin typeface="Cambria Math"/>
                            </a:rPr>
                          </m:ctrlPr>
                        </m:sSubPr>
                        <m:e>
                          <m:r>
                            <a:rPr lang="fr-FR" sz="1900" i="1">
                              <a:latin typeface="Cambria Math"/>
                            </a:rPr>
                            <m:t>𝑋</m:t>
                          </m:r>
                        </m:e>
                        <m:sub>
                          <m:r>
                            <a:rPr lang="fr-FR" sz="1900" i="1">
                              <a:latin typeface="Cambria Math"/>
                            </a:rPr>
                            <m:t>1</m:t>
                          </m:r>
                        </m:sub>
                      </m:sSub>
                      <m:r>
                        <a:rPr lang="fr-FR" sz="1900" i="1">
                          <a:latin typeface="Cambria Math"/>
                        </a:rPr>
                        <m:t>+</m:t>
                      </m:r>
                      <m:sSub>
                        <m:sSubPr>
                          <m:ctrlPr>
                            <a:rPr lang="fr-FR" sz="1900" i="1">
                              <a:latin typeface="Cambria Math"/>
                            </a:rPr>
                          </m:ctrlPr>
                        </m:sSubPr>
                        <m:e>
                          <m:r>
                            <a:rPr lang="fr-FR" sz="1900" i="1">
                              <a:latin typeface="Cambria Math"/>
                            </a:rPr>
                            <m:t>𝛽</m:t>
                          </m:r>
                        </m:e>
                        <m:sub>
                          <m:r>
                            <a:rPr lang="fr-FR" sz="1900" i="1">
                              <a:latin typeface="Cambria Math"/>
                            </a:rPr>
                            <m:t>2</m:t>
                          </m:r>
                        </m:sub>
                      </m:sSub>
                      <m:r>
                        <a:rPr lang="fr-FR" sz="1900" i="1">
                          <a:latin typeface="Cambria Math"/>
                        </a:rPr>
                        <m:t>∗</m:t>
                      </m:r>
                      <m:sSub>
                        <m:sSubPr>
                          <m:ctrlPr>
                            <a:rPr lang="fr-FR" sz="1900" i="1">
                              <a:latin typeface="Cambria Math"/>
                            </a:rPr>
                          </m:ctrlPr>
                        </m:sSubPr>
                        <m:e>
                          <m:r>
                            <a:rPr lang="fr-FR" sz="1900" i="1">
                              <a:latin typeface="Cambria Math"/>
                            </a:rPr>
                            <m:t>𝑋</m:t>
                          </m:r>
                        </m:e>
                        <m:sub>
                          <m:r>
                            <a:rPr lang="fr-FR" sz="1900" i="1">
                              <a:latin typeface="Cambria Math"/>
                            </a:rPr>
                            <m:t>2</m:t>
                          </m:r>
                        </m:sub>
                      </m:sSub>
                      <m:r>
                        <a:rPr lang="fr-FR" sz="1900" i="1">
                          <a:latin typeface="Cambria Math"/>
                        </a:rPr>
                        <m:t>+…+ </m:t>
                      </m:r>
                      <m:sSub>
                        <m:sSubPr>
                          <m:ctrlPr>
                            <a:rPr lang="fr-FR" sz="1900" i="1">
                              <a:latin typeface="Cambria Math"/>
                            </a:rPr>
                          </m:ctrlPr>
                        </m:sSubPr>
                        <m:e>
                          <m:r>
                            <a:rPr lang="fr-FR" sz="1900" i="1">
                              <a:latin typeface="Cambria Math"/>
                            </a:rPr>
                            <m:t>𝛽</m:t>
                          </m:r>
                        </m:e>
                        <m:sub>
                          <m:r>
                            <a:rPr lang="fr-FR" sz="1900" i="1">
                              <a:latin typeface="Cambria Math"/>
                            </a:rPr>
                            <m:t>𝑛</m:t>
                          </m:r>
                        </m:sub>
                      </m:sSub>
                      <m:r>
                        <a:rPr lang="fr-FR" sz="1900" i="1">
                          <a:latin typeface="Cambria Math"/>
                        </a:rPr>
                        <m:t>∗</m:t>
                      </m:r>
                      <m:sSub>
                        <m:sSubPr>
                          <m:ctrlPr>
                            <a:rPr lang="fr-FR" sz="1900" i="1">
                              <a:latin typeface="Cambria Math"/>
                            </a:rPr>
                          </m:ctrlPr>
                        </m:sSubPr>
                        <m:e>
                          <m:r>
                            <a:rPr lang="fr-FR" sz="1900" i="1">
                              <a:latin typeface="Cambria Math"/>
                            </a:rPr>
                            <m:t>𝑋</m:t>
                          </m:r>
                        </m:e>
                        <m:sub>
                          <m:r>
                            <a:rPr lang="fr-FR" sz="1900" i="1">
                              <a:latin typeface="Cambria Math"/>
                            </a:rPr>
                            <m:t>𝑛</m:t>
                          </m:r>
                        </m:sub>
                      </m:sSub>
                      <m:r>
                        <a:rPr lang="fr-FR" sz="1900" i="1">
                          <a:latin typeface="Cambria Math"/>
                        </a:rPr>
                        <m:t> +</m:t>
                      </m:r>
                      <m:r>
                        <a:rPr lang="fr-FR" sz="1900" i="1">
                          <a:latin typeface="Cambria Math"/>
                        </a:rPr>
                        <m:t>𝑣</m:t>
                      </m:r>
                      <m:r>
                        <a:rPr lang="fr-FR" sz="1900" i="1">
                          <a:latin typeface="Cambria Math"/>
                        </a:rPr>
                        <m:t>+</m:t>
                      </m:r>
                      <m:r>
                        <a:rPr lang="fr-FR" sz="1900" i="1">
                          <a:latin typeface="Cambria Math"/>
                        </a:rPr>
                        <m:t>𝑢</m:t>
                      </m:r>
                    </m:oMath>
                  </m:oMathPara>
                </a14:m>
                <a:endParaRPr lang="fr-FR" sz="1900" dirty="0"/>
              </a:p>
              <a:p>
                <a:pPr algn="just"/>
                <a:endParaRPr lang="fr-FR" dirty="0" smtClean="0">
                  <a:solidFill>
                    <a:schemeClr val="accent6">
                      <a:lumMod val="50000"/>
                    </a:schemeClr>
                  </a:solidFill>
                  <a:latin typeface="Calibri" panose="020F0502020204030204" pitchFamily="34" charset="0"/>
                </a:endParaRPr>
              </a:p>
            </p:txBody>
          </p:sp>
        </mc:Choice>
        <mc:Fallback xmlns="">
          <p:sp>
            <p:nvSpPr>
              <p:cNvPr id="2" name="Rectangle 1"/>
              <p:cNvSpPr>
                <a:spLocks noRot="1" noChangeAspect="1" noMove="1" noResize="1" noEditPoints="1" noAdjustHandles="1" noChangeArrowheads="1" noChangeShapeType="1" noTextEdit="1"/>
              </p:cNvSpPr>
              <p:nvPr/>
            </p:nvSpPr>
            <p:spPr>
              <a:xfrm>
                <a:off x="179512" y="764705"/>
                <a:ext cx="8280920" cy="3181512"/>
              </a:xfrm>
              <a:prstGeom prst="rect">
                <a:avLst/>
              </a:prstGeom>
              <a:blipFill rotWithShape="1">
                <a:blip r:embed="rId3"/>
                <a:stretch>
                  <a:fillRect l="-809" t="-1149" r="-442"/>
                </a:stretch>
              </a:blipFill>
            </p:spPr>
            <p:txBody>
              <a:bodyPr/>
              <a:lstStyle/>
              <a:p>
                <a:r>
                  <a:rPr lang="fr-FR">
                    <a:noFill/>
                  </a:rPr>
                  <a:t> </a:t>
                </a:r>
              </a:p>
            </p:txBody>
          </p:sp>
        </mc:Fallback>
      </mc:AlternateContent>
      <p:pic>
        <p:nvPicPr>
          <p:cNvPr id="1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3568" y="3789040"/>
            <a:ext cx="8049132" cy="25202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226922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9144000" cy="6206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Espace réservé du numéro de diapositive 6"/>
          <p:cNvSpPr>
            <a:spLocks noGrp="1"/>
          </p:cNvSpPr>
          <p:nvPr>
            <p:ph type="sldNum" sz="quarter" idx="12"/>
          </p:nvPr>
        </p:nvSpPr>
        <p:spPr>
          <a:xfrm>
            <a:off x="7956376" y="6381328"/>
            <a:ext cx="1066800" cy="329184"/>
          </a:xfrm>
        </p:spPr>
        <p:txBody>
          <a:bodyPr/>
          <a:lstStyle/>
          <a:p>
            <a:fld id="{6413F82B-831D-49E6-A138-BF93742546DA}" type="slidenum">
              <a:rPr lang="fr-FR" smtClean="0">
                <a:solidFill>
                  <a:schemeClr val="accent6">
                    <a:lumMod val="75000"/>
                  </a:schemeClr>
                </a:solidFill>
              </a:rPr>
              <a:t>12</a:t>
            </a:fld>
            <a:endParaRPr lang="fr-FR" dirty="0">
              <a:solidFill>
                <a:schemeClr val="accent6">
                  <a:lumMod val="75000"/>
                </a:schemeClr>
              </a:solidFill>
            </a:endParaRPr>
          </a:p>
        </p:txBody>
      </p:sp>
      <p:sp>
        <p:nvSpPr>
          <p:cNvPr id="9" name="ZoneTexte 8"/>
          <p:cNvSpPr txBox="1"/>
          <p:nvPr/>
        </p:nvSpPr>
        <p:spPr>
          <a:xfrm>
            <a:off x="0" y="105276"/>
            <a:ext cx="9144000" cy="400110"/>
          </a:xfrm>
          <a:prstGeom prst="rect">
            <a:avLst/>
          </a:prstGeom>
          <a:noFill/>
        </p:spPr>
        <p:txBody>
          <a:bodyPr wrap="square" rtlCol="0">
            <a:spAutoFit/>
          </a:bodyPr>
          <a:lstStyle/>
          <a:p>
            <a:pPr algn="ctr"/>
            <a:r>
              <a:rPr lang="fr-FR" sz="2000" b="1" dirty="0" smtClean="0">
                <a:solidFill>
                  <a:schemeClr val="bg1"/>
                </a:solidFill>
                <a:latin typeface="Arial (En-têtes)"/>
              </a:rPr>
              <a:t>RESULTATS DU TEST</a:t>
            </a:r>
            <a:endParaRPr lang="fr-FR" sz="2000" b="1" dirty="0">
              <a:solidFill>
                <a:schemeClr val="bg1"/>
              </a:solidFill>
              <a:latin typeface="Arial (En-têtes)"/>
            </a:endParaRPr>
          </a:p>
        </p:txBody>
      </p:sp>
      <p:sp>
        <p:nvSpPr>
          <p:cNvPr id="3" name="Rectangle 2"/>
          <p:cNvSpPr/>
          <p:nvPr/>
        </p:nvSpPr>
        <p:spPr>
          <a:xfrm>
            <a:off x="251520" y="5454499"/>
            <a:ext cx="8280920" cy="353943"/>
          </a:xfrm>
          <a:prstGeom prst="rect">
            <a:avLst/>
          </a:prstGeom>
        </p:spPr>
        <p:txBody>
          <a:bodyPr wrap="square">
            <a:spAutoFit/>
          </a:bodyPr>
          <a:lstStyle/>
          <a:p>
            <a:pPr algn="ctr"/>
            <a:r>
              <a:rPr lang="fr-FR" sz="1700" b="1" dirty="0" smtClean="0">
                <a:solidFill>
                  <a:schemeClr val="accent6">
                    <a:lumMod val="50000"/>
                  </a:schemeClr>
                </a:solidFill>
                <a:latin typeface="Calibri" panose="020F0502020204030204" pitchFamily="34" charset="0"/>
              </a:rPr>
              <a:t>Conclusion : </a:t>
            </a:r>
            <a:r>
              <a:rPr lang="fr-FR" sz="1700" dirty="0" smtClean="0">
                <a:solidFill>
                  <a:schemeClr val="accent6">
                    <a:lumMod val="50000"/>
                  </a:schemeClr>
                </a:solidFill>
                <a:latin typeface="Calibri" panose="020F0502020204030204" pitchFamily="34" charset="0"/>
              </a:rPr>
              <a:t>on perd très peu à mettre en œuvre la régression logistique.</a:t>
            </a: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1600" y="1052736"/>
            <a:ext cx="7129750" cy="42484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106882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0"/>
            <a:ext cx="9144000" cy="8367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5"/>
          <p:cNvSpPr/>
          <p:nvPr/>
        </p:nvSpPr>
        <p:spPr>
          <a:xfrm>
            <a:off x="0" y="0"/>
            <a:ext cx="9144000" cy="6206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Espace réservé du numéro de diapositive 6"/>
          <p:cNvSpPr>
            <a:spLocks noGrp="1"/>
          </p:cNvSpPr>
          <p:nvPr>
            <p:ph type="sldNum" sz="quarter" idx="12"/>
          </p:nvPr>
        </p:nvSpPr>
        <p:spPr>
          <a:xfrm>
            <a:off x="7956376" y="6381328"/>
            <a:ext cx="1066800" cy="329184"/>
          </a:xfrm>
        </p:spPr>
        <p:txBody>
          <a:bodyPr/>
          <a:lstStyle/>
          <a:p>
            <a:fld id="{6413F82B-831D-49E6-A138-BF93742546DA}" type="slidenum">
              <a:rPr lang="fr-FR" smtClean="0">
                <a:solidFill>
                  <a:schemeClr val="accent6">
                    <a:lumMod val="75000"/>
                  </a:schemeClr>
                </a:solidFill>
              </a:rPr>
              <a:t>13</a:t>
            </a:fld>
            <a:endParaRPr lang="fr-FR" dirty="0">
              <a:solidFill>
                <a:schemeClr val="accent6">
                  <a:lumMod val="75000"/>
                </a:schemeClr>
              </a:solidFill>
            </a:endParaRPr>
          </a:p>
        </p:txBody>
      </p:sp>
      <p:sp>
        <p:nvSpPr>
          <p:cNvPr id="9" name="ZoneTexte 8"/>
          <p:cNvSpPr txBox="1"/>
          <p:nvPr/>
        </p:nvSpPr>
        <p:spPr>
          <a:xfrm>
            <a:off x="-26629" y="0"/>
            <a:ext cx="9144000" cy="677108"/>
          </a:xfrm>
          <a:prstGeom prst="rect">
            <a:avLst/>
          </a:prstGeom>
          <a:noFill/>
        </p:spPr>
        <p:txBody>
          <a:bodyPr wrap="square" rtlCol="0">
            <a:spAutoFit/>
          </a:bodyPr>
          <a:lstStyle/>
          <a:p>
            <a:pPr algn="ctr"/>
            <a:r>
              <a:rPr lang="fr-FR" sz="2000" b="1" dirty="0" smtClean="0">
                <a:solidFill>
                  <a:schemeClr val="bg1"/>
                </a:solidFill>
                <a:latin typeface="Arial (En-têtes)"/>
              </a:rPr>
              <a:t>RESULTATS : MODELISATION AVANT AOD</a:t>
            </a:r>
          </a:p>
          <a:p>
            <a:pPr algn="ctr"/>
            <a:r>
              <a:rPr lang="fr-FR" dirty="0" smtClean="0">
                <a:solidFill>
                  <a:schemeClr val="bg1"/>
                </a:solidFill>
                <a:latin typeface="Arial (En-têtes)"/>
              </a:rPr>
              <a:t>(enseignants-chercheurs des universités)</a:t>
            </a:r>
            <a:endParaRPr lang="fr-FR" dirty="0">
              <a:solidFill>
                <a:schemeClr val="bg1"/>
              </a:solidFill>
              <a:latin typeface="Arial (En-têtes)"/>
            </a:endParaRPr>
          </a:p>
        </p:txBody>
      </p:sp>
      <p:pic>
        <p:nvPicPr>
          <p:cNvPr id="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63688" y="1412775"/>
            <a:ext cx="5544616" cy="34808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785114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60032" y="1337735"/>
            <a:ext cx="3859882" cy="249974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Rectangle 7"/>
          <p:cNvSpPr/>
          <p:nvPr/>
        </p:nvSpPr>
        <p:spPr>
          <a:xfrm>
            <a:off x="0" y="0"/>
            <a:ext cx="9144000" cy="8367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5"/>
          <p:cNvSpPr/>
          <p:nvPr/>
        </p:nvSpPr>
        <p:spPr>
          <a:xfrm>
            <a:off x="0" y="0"/>
            <a:ext cx="9144000" cy="6206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p:cNvSpPr txBox="1"/>
          <p:nvPr/>
        </p:nvSpPr>
        <p:spPr>
          <a:xfrm>
            <a:off x="0" y="7622"/>
            <a:ext cx="9144000" cy="677108"/>
          </a:xfrm>
          <a:prstGeom prst="rect">
            <a:avLst/>
          </a:prstGeom>
          <a:noFill/>
        </p:spPr>
        <p:txBody>
          <a:bodyPr wrap="square" rtlCol="0">
            <a:spAutoFit/>
          </a:bodyPr>
          <a:lstStyle/>
          <a:p>
            <a:pPr algn="ctr"/>
            <a:r>
              <a:rPr lang="fr-FR" sz="2000" b="1" dirty="0" smtClean="0">
                <a:solidFill>
                  <a:schemeClr val="bg1"/>
                </a:solidFill>
                <a:latin typeface="Arial (En-têtes)"/>
              </a:rPr>
              <a:t>MODELISATION APRES AOD </a:t>
            </a:r>
          </a:p>
          <a:p>
            <a:pPr algn="ctr"/>
            <a:r>
              <a:rPr lang="fr-FR" dirty="0" smtClean="0">
                <a:solidFill>
                  <a:schemeClr val="bg1"/>
                </a:solidFill>
                <a:latin typeface="Arial (En-têtes)"/>
              </a:rPr>
              <a:t>(chercheurs des EPST)</a:t>
            </a:r>
            <a:endParaRPr lang="fr-FR" dirty="0">
              <a:solidFill>
                <a:schemeClr val="bg1"/>
              </a:solidFill>
              <a:latin typeface="Arial (En-têtes)"/>
            </a:endParaRPr>
          </a:p>
        </p:txBody>
      </p:sp>
      <p:graphicFrame>
        <p:nvGraphicFramePr>
          <p:cNvPr id="11" name="Graphique 10"/>
          <p:cNvGraphicFramePr>
            <a:graphicFrameLocks/>
          </p:cNvGraphicFramePr>
          <p:nvPr>
            <p:extLst>
              <p:ext uri="{D42A27DB-BD31-4B8C-83A1-F6EECF244321}">
                <p14:modId xmlns:p14="http://schemas.microsoft.com/office/powerpoint/2010/main" val="685305091"/>
              </p:ext>
            </p:extLst>
          </p:nvPr>
        </p:nvGraphicFramePr>
        <p:xfrm>
          <a:off x="4665290" y="4005064"/>
          <a:ext cx="4270201" cy="2613663"/>
        </p:xfrm>
        <a:graphic>
          <a:graphicData uri="http://schemas.openxmlformats.org/drawingml/2006/chart">
            <c:chart xmlns:c="http://schemas.openxmlformats.org/drawingml/2006/chart" xmlns:r="http://schemas.openxmlformats.org/officeDocument/2006/relationships" r:id="rId4"/>
          </a:graphicData>
        </a:graphic>
      </p:graphicFrame>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9329" y="1628800"/>
            <a:ext cx="4444679" cy="44173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ZoneTexte 2"/>
          <p:cNvSpPr txBox="1"/>
          <p:nvPr/>
        </p:nvSpPr>
        <p:spPr>
          <a:xfrm>
            <a:off x="4737745" y="950530"/>
            <a:ext cx="4104456" cy="492443"/>
          </a:xfrm>
          <a:prstGeom prst="rect">
            <a:avLst/>
          </a:prstGeom>
          <a:solidFill>
            <a:schemeClr val="bg1"/>
          </a:solidFill>
        </p:spPr>
        <p:txBody>
          <a:bodyPr wrap="square" rtlCol="0">
            <a:spAutoFit/>
          </a:bodyPr>
          <a:lstStyle/>
          <a:p>
            <a:pPr algn="ctr"/>
            <a:r>
              <a:rPr lang="fr-FR" sz="1300" b="1" dirty="0" smtClean="0">
                <a:solidFill>
                  <a:schemeClr val="accent6">
                    <a:lumMod val="50000"/>
                  </a:schemeClr>
                </a:solidFill>
              </a:rPr>
              <a:t>Coefficients selon le degré d’ouverture des droits </a:t>
            </a:r>
            <a:r>
              <a:rPr lang="fr-FR" sz="1300" dirty="0" smtClean="0">
                <a:solidFill>
                  <a:schemeClr val="accent6">
                    <a:lumMod val="50000"/>
                  </a:schemeClr>
                </a:solidFill>
              </a:rPr>
              <a:t>(chercheurs EPST)</a:t>
            </a:r>
            <a:endParaRPr lang="fr-FR" sz="1300" dirty="0">
              <a:solidFill>
                <a:schemeClr val="accent6">
                  <a:lumMod val="50000"/>
                </a:schemeClr>
              </a:solidFill>
            </a:endParaRPr>
          </a:p>
        </p:txBody>
      </p:sp>
      <p:sp>
        <p:nvSpPr>
          <p:cNvPr id="7" name="Espace réservé du numéro de diapositive 6"/>
          <p:cNvSpPr>
            <a:spLocks noGrp="1"/>
          </p:cNvSpPr>
          <p:nvPr>
            <p:ph type="sldNum" sz="quarter" idx="12"/>
          </p:nvPr>
        </p:nvSpPr>
        <p:spPr>
          <a:xfrm>
            <a:off x="7956376" y="6381328"/>
            <a:ext cx="1066800" cy="329184"/>
          </a:xfrm>
        </p:spPr>
        <p:txBody>
          <a:bodyPr/>
          <a:lstStyle/>
          <a:p>
            <a:fld id="{6413F82B-831D-49E6-A138-BF93742546DA}" type="slidenum">
              <a:rPr lang="fr-FR" smtClean="0">
                <a:solidFill>
                  <a:schemeClr val="accent6">
                    <a:lumMod val="75000"/>
                  </a:schemeClr>
                </a:solidFill>
              </a:rPr>
              <a:t>14</a:t>
            </a:fld>
            <a:endParaRPr lang="fr-FR" dirty="0">
              <a:solidFill>
                <a:schemeClr val="accent6">
                  <a:lumMod val="75000"/>
                </a:schemeClr>
              </a:solidFill>
            </a:endParaRPr>
          </a:p>
        </p:txBody>
      </p:sp>
    </p:spTree>
    <p:extLst>
      <p:ext uri="{BB962C8B-B14F-4D97-AF65-F5344CB8AC3E}">
        <p14:creationId xmlns:p14="http://schemas.microsoft.com/office/powerpoint/2010/main" val="26494895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0"/>
            <a:ext cx="9144000" cy="8367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5"/>
          <p:cNvSpPr/>
          <p:nvPr/>
        </p:nvSpPr>
        <p:spPr>
          <a:xfrm>
            <a:off x="0" y="0"/>
            <a:ext cx="9144000" cy="6206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Espace réservé du numéro de diapositive 6"/>
          <p:cNvSpPr>
            <a:spLocks noGrp="1"/>
          </p:cNvSpPr>
          <p:nvPr>
            <p:ph type="sldNum" sz="quarter" idx="12"/>
          </p:nvPr>
        </p:nvSpPr>
        <p:spPr>
          <a:xfrm>
            <a:off x="7956376" y="6381328"/>
            <a:ext cx="1066800" cy="329184"/>
          </a:xfrm>
        </p:spPr>
        <p:txBody>
          <a:bodyPr/>
          <a:lstStyle/>
          <a:p>
            <a:fld id="{6413F82B-831D-49E6-A138-BF93742546DA}" type="slidenum">
              <a:rPr lang="fr-FR" smtClean="0">
                <a:solidFill>
                  <a:schemeClr val="accent6">
                    <a:lumMod val="75000"/>
                  </a:schemeClr>
                </a:solidFill>
              </a:rPr>
              <a:t>15</a:t>
            </a:fld>
            <a:endParaRPr lang="fr-FR" dirty="0">
              <a:solidFill>
                <a:schemeClr val="accent6">
                  <a:lumMod val="75000"/>
                </a:schemeClr>
              </a:solidFill>
            </a:endParaRPr>
          </a:p>
        </p:txBody>
      </p:sp>
      <p:sp>
        <p:nvSpPr>
          <p:cNvPr id="9" name="ZoneTexte 8"/>
          <p:cNvSpPr txBox="1"/>
          <p:nvPr/>
        </p:nvSpPr>
        <p:spPr>
          <a:xfrm>
            <a:off x="0" y="9789"/>
            <a:ext cx="9144000" cy="677108"/>
          </a:xfrm>
          <a:prstGeom prst="rect">
            <a:avLst/>
          </a:prstGeom>
          <a:noFill/>
        </p:spPr>
        <p:txBody>
          <a:bodyPr wrap="square" rtlCol="0">
            <a:spAutoFit/>
          </a:bodyPr>
          <a:lstStyle/>
          <a:p>
            <a:pPr algn="ctr"/>
            <a:r>
              <a:rPr lang="fr-FR" sz="2000" b="1" dirty="0">
                <a:solidFill>
                  <a:schemeClr val="bg1"/>
                </a:solidFill>
                <a:latin typeface="Arial (En-têtes)"/>
              </a:rPr>
              <a:t>RESULTATS : MODELISATION APRES AOD </a:t>
            </a:r>
          </a:p>
          <a:p>
            <a:pPr algn="ctr"/>
            <a:r>
              <a:rPr lang="fr-FR" dirty="0">
                <a:solidFill>
                  <a:schemeClr val="bg1"/>
                </a:solidFill>
                <a:latin typeface="Arial (En-têtes)"/>
              </a:rPr>
              <a:t>(enseignants-chercheurs des universités)</a:t>
            </a: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47764" y="836712"/>
            <a:ext cx="4248472" cy="59368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111449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9144000" cy="8367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Espace réservé du numéro de diapositive 6"/>
          <p:cNvSpPr>
            <a:spLocks noGrp="1"/>
          </p:cNvSpPr>
          <p:nvPr>
            <p:ph type="sldNum" sz="quarter" idx="12"/>
          </p:nvPr>
        </p:nvSpPr>
        <p:spPr>
          <a:xfrm>
            <a:off x="7956376" y="6381328"/>
            <a:ext cx="1066800" cy="329184"/>
          </a:xfrm>
        </p:spPr>
        <p:txBody>
          <a:bodyPr/>
          <a:lstStyle/>
          <a:p>
            <a:fld id="{6413F82B-831D-49E6-A138-BF93742546DA}" type="slidenum">
              <a:rPr lang="fr-FR" smtClean="0">
                <a:solidFill>
                  <a:schemeClr val="accent6">
                    <a:lumMod val="75000"/>
                  </a:schemeClr>
                </a:solidFill>
              </a:rPr>
              <a:t>16</a:t>
            </a:fld>
            <a:endParaRPr lang="fr-FR" dirty="0">
              <a:solidFill>
                <a:schemeClr val="accent6">
                  <a:lumMod val="75000"/>
                </a:schemeClr>
              </a:solidFill>
            </a:endParaRPr>
          </a:p>
        </p:txBody>
      </p:sp>
      <p:sp>
        <p:nvSpPr>
          <p:cNvPr id="9" name="ZoneTexte 8"/>
          <p:cNvSpPr txBox="1"/>
          <p:nvPr/>
        </p:nvSpPr>
        <p:spPr>
          <a:xfrm>
            <a:off x="0" y="9278"/>
            <a:ext cx="9144000" cy="677108"/>
          </a:xfrm>
          <a:prstGeom prst="rect">
            <a:avLst/>
          </a:prstGeom>
          <a:noFill/>
        </p:spPr>
        <p:txBody>
          <a:bodyPr wrap="square" rtlCol="0">
            <a:spAutoFit/>
          </a:bodyPr>
          <a:lstStyle/>
          <a:p>
            <a:pPr algn="ctr"/>
            <a:r>
              <a:rPr lang="fr-FR" sz="2000" b="1" dirty="0" smtClean="0">
                <a:solidFill>
                  <a:schemeClr val="bg1"/>
                </a:solidFill>
                <a:latin typeface="Arial (En-têtes)"/>
              </a:rPr>
              <a:t>RESULTATS DE LA SIMULATION</a:t>
            </a:r>
          </a:p>
          <a:p>
            <a:pPr algn="ctr"/>
            <a:r>
              <a:rPr lang="fr-FR" dirty="0" smtClean="0">
                <a:solidFill>
                  <a:schemeClr val="bg1"/>
                </a:solidFill>
                <a:latin typeface="Arial (En-têtes)"/>
              </a:rPr>
              <a:t>Âge de départ en retraite</a:t>
            </a:r>
            <a:endParaRPr lang="fr-FR" dirty="0">
              <a:solidFill>
                <a:schemeClr val="bg1"/>
              </a:solidFill>
              <a:latin typeface="Arial (En-têtes)"/>
            </a:endParaRPr>
          </a:p>
        </p:txBody>
      </p:sp>
      <p:graphicFrame>
        <p:nvGraphicFramePr>
          <p:cNvPr id="8" name="Graphique 7"/>
          <p:cNvGraphicFramePr>
            <a:graphicFrameLocks/>
          </p:cNvGraphicFramePr>
          <p:nvPr>
            <p:extLst>
              <p:ext uri="{D42A27DB-BD31-4B8C-83A1-F6EECF244321}">
                <p14:modId xmlns:p14="http://schemas.microsoft.com/office/powerpoint/2010/main" val="2800483493"/>
              </p:ext>
            </p:extLst>
          </p:nvPr>
        </p:nvGraphicFramePr>
        <p:xfrm>
          <a:off x="1403648" y="940076"/>
          <a:ext cx="5616624" cy="565727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166197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9144000" cy="8367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Espace réservé du numéro de diapositive 6"/>
          <p:cNvSpPr>
            <a:spLocks noGrp="1"/>
          </p:cNvSpPr>
          <p:nvPr>
            <p:ph type="sldNum" sz="quarter" idx="12"/>
          </p:nvPr>
        </p:nvSpPr>
        <p:spPr>
          <a:xfrm>
            <a:off x="7956376" y="6381328"/>
            <a:ext cx="1066800" cy="329184"/>
          </a:xfrm>
        </p:spPr>
        <p:txBody>
          <a:bodyPr/>
          <a:lstStyle/>
          <a:p>
            <a:fld id="{6413F82B-831D-49E6-A138-BF93742546DA}" type="slidenum">
              <a:rPr lang="fr-FR" smtClean="0">
                <a:solidFill>
                  <a:schemeClr val="accent6">
                    <a:lumMod val="75000"/>
                  </a:schemeClr>
                </a:solidFill>
              </a:rPr>
              <a:t>17</a:t>
            </a:fld>
            <a:endParaRPr lang="fr-FR" dirty="0">
              <a:solidFill>
                <a:schemeClr val="accent6">
                  <a:lumMod val="75000"/>
                </a:schemeClr>
              </a:solidFill>
            </a:endParaRPr>
          </a:p>
        </p:txBody>
      </p:sp>
      <p:sp>
        <p:nvSpPr>
          <p:cNvPr id="9" name="ZoneTexte 8"/>
          <p:cNvSpPr txBox="1"/>
          <p:nvPr/>
        </p:nvSpPr>
        <p:spPr>
          <a:xfrm>
            <a:off x="0" y="9278"/>
            <a:ext cx="9144000" cy="677108"/>
          </a:xfrm>
          <a:prstGeom prst="rect">
            <a:avLst/>
          </a:prstGeom>
          <a:noFill/>
        </p:spPr>
        <p:txBody>
          <a:bodyPr wrap="square" rtlCol="0">
            <a:spAutoFit/>
          </a:bodyPr>
          <a:lstStyle/>
          <a:p>
            <a:pPr algn="ctr"/>
            <a:r>
              <a:rPr lang="fr-FR" sz="2000" b="1" dirty="0" smtClean="0">
                <a:solidFill>
                  <a:schemeClr val="bg1"/>
                </a:solidFill>
                <a:latin typeface="Arial (En-têtes)"/>
              </a:rPr>
              <a:t>RESULTATS DE LA SIMULATION</a:t>
            </a:r>
          </a:p>
          <a:p>
            <a:pPr algn="ctr"/>
            <a:r>
              <a:rPr lang="fr-FR" dirty="0" smtClean="0">
                <a:solidFill>
                  <a:schemeClr val="bg1"/>
                </a:solidFill>
                <a:latin typeface="Arial (En-têtes)"/>
              </a:rPr>
              <a:t>Effectifs des chercheurs des EPST</a:t>
            </a:r>
            <a:endParaRPr lang="fr-FR" dirty="0">
              <a:solidFill>
                <a:schemeClr val="bg1"/>
              </a:solidFill>
              <a:latin typeface="Arial (En-têtes)"/>
            </a:endParaRPr>
          </a:p>
        </p:txBody>
      </p:sp>
      <p:graphicFrame>
        <p:nvGraphicFramePr>
          <p:cNvPr id="13" name="Graphique 12"/>
          <p:cNvGraphicFramePr>
            <a:graphicFrameLocks/>
          </p:cNvGraphicFramePr>
          <p:nvPr>
            <p:extLst>
              <p:ext uri="{D42A27DB-BD31-4B8C-83A1-F6EECF244321}">
                <p14:modId xmlns:p14="http://schemas.microsoft.com/office/powerpoint/2010/main" val="1136062941"/>
              </p:ext>
            </p:extLst>
          </p:nvPr>
        </p:nvGraphicFramePr>
        <p:xfrm>
          <a:off x="1429308" y="836712"/>
          <a:ext cx="6285384" cy="496855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665055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9144000" cy="8367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Espace réservé du numéro de diapositive 6"/>
          <p:cNvSpPr>
            <a:spLocks noGrp="1"/>
          </p:cNvSpPr>
          <p:nvPr>
            <p:ph type="sldNum" sz="quarter" idx="12"/>
          </p:nvPr>
        </p:nvSpPr>
        <p:spPr>
          <a:xfrm>
            <a:off x="7956376" y="6381328"/>
            <a:ext cx="1066800" cy="329184"/>
          </a:xfrm>
        </p:spPr>
        <p:txBody>
          <a:bodyPr/>
          <a:lstStyle/>
          <a:p>
            <a:fld id="{6413F82B-831D-49E6-A138-BF93742546DA}" type="slidenum">
              <a:rPr lang="fr-FR" smtClean="0">
                <a:solidFill>
                  <a:schemeClr val="accent6">
                    <a:lumMod val="75000"/>
                  </a:schemeClr>
                </a:solidFill>
              </a:rPr>
              <a:t>18</a:t>
            </a:fld>
            <a:endParaRPr lang="fr-FR" dirty="0">
              <a:solidFill>
                <a:schemeClr val="accent6">
                  <a:lumMod val="75000"/>
                </a:schemeClr>
              </a:solidFill>
            </a:endParaRPr>
          </a:p>
        </p:txBody>
      </p:sp>
      <p:sp>
        <p:nvSpPr>
          <p:cNvPr id="9" name="ZoneTexte 8"/>
          <p:cNvSpPr txBox="1"/>
          <p:nvPr/>
        </p:nvSpPr>
        <p:spPr>
          <a:xfrm>
            <a:off x="0" y="209333"/>
            <a:ext cx="9144000" cy="400110"/>
          </a:xfrm>
          <a:prstGeom prst="rect">
            <a:avLst/>
          </a:prstGeom>
          <a:noFill/>
        </p:spPr>
        <p:txBody>
          <a:bodyPr wrap="square" rtlCol="0">
            <a:spAutoFit/>
          </a:bodyPr>
          <a:lstStyle/>
          <a:p>
            <a:pPr algn="ctr"/>
            <a:r>
              <a:rPr lang="fr-FR" sz="2000" b="1" dirty="0" smtClean="0">
                <a:solidFill>
                  <a:schemeClr val="bg1"/>
                </a:solidFill>
                <a:latin typeface="Arial (En-têtes)"/>
              </a:rPr>
              <a:t>CONCLUSIONS ET DÉVELOPPEMENTS ULTÉRIEURS</a:t>
            </a:r>
            <a:endParaRPr lang="fr-FR" dirty="0">
              <a:solidFill>
                <a:schemeClr val="bg1"/>
              </a:solidFill>
              <a:latin typeface="Arial (En-têtes)"/>
            </a:endParaRPr>
          </a:p>
        </p:txBody>
      </p:sp>
      <p:sp>
        <p:nvSpPr>
          <p:cNvPr id="2" name="ZoneTexte 1"/>
          <p:cNvSpPr txBox="1"/>
          <p:nvPr/>
        </p:nvSpPr>
        <p:spPr>
          <a:xfrm>
            <a:off x="395536" y="1124744"/>
            <a:ext cx="8280920" cy="4832092"/>
          </a:xfrm>
          <a:prstGeom prst="rect">
            <a:avLst/>
          </a:prstGeom>
          <a:noFill/>
        </p:spPr>
        <p:txBody>
          <a:bodyPr wrap="square" rtlCol="0">
            <a:spAutoFit/>
          </a:bodyPr>
          <a:lstStyle/>
          <a:p>
            <a:pPr algn="just"/>
            <a:r>
              <a:rPr lang="fr-FR" sz="2400" dirty="0" smtClean="0">
                <a:solidFill>
                  <a:schemeClr val="accent6">
                    <a:lumMod val="50000"/>
                  </a:schemeClr>
                </a:solidFill>
                <a:latin typeface="Calibri" panose="020F0502020204030204" pitchFamily="34" charset="0"/>
              </a:rPr>
              <a:t>Les </a:t>
            </a:r>
            <a:r>
              <a:rPr lang="fr-FR" sz="2400" b="1" dirty="0" smtClean="0">
                <a:solidFill>
                  <a:schemeClr val="accent6">
                    <a:lumMod val="50000"/>
                  </a:schemeClr>
                </a:solidFill>
                <a:latin typeface="Calibri" panose="020F0502020204030204" pitchFamily="34" charset="0"/>
              </a:rPr>
              <a:t>bases des CIR </a:t>
            </a:r>
            <a:r>
              <a:rPr lang="fr-FR" sz="2400" dirty="0" smtClean="0">
                <a:solidFill>
                  <a:schemeClr val="accent6">
                    <a:lumMod val="50000"/>
                  </a:schemeClr>
                </a:solidFill>
                <a:latin typeface="Calibri" panose="020F0502020204030204" pitchFamily="34" charset="0"/>
              </a:rPr>
              <a:t>:</a:t>
            </a:r>
            <a:endParaRPr lang="fr-FR" sz="2400" dirty="0">
              <a:solidFill>
                <a:schemeClr val="accent6">
                  <a:lumMod val="50000"/>
                </a:schemeClr>
              </a:solidFill>
              <a:latin typeface="Calibri" panose="020F0502020204030204" pitchFamily="34" charset="0"/>
            </a:endParaRPr>
          </a:p>
          <a:p>
            <a:pPr marL="342900" indent="-342900" algn="just">
              <a:buFontTx/>
              <a:buChar char="-"/>
            </a:pPr>
            <a:r>
              <a:rPr lang="fr-FR" sz="2000" dirty="0" smtClean="0">
                <a:solidFill>
                  <a:schemeClr val="accent6">
                    <a:lumMod val="50000"/>
                  </a:schemeClr>
                </a:solidFill>
                <a:latin typeface="Calibri" panose="020F0502020204030204" pitchFamily="34" charset="0"/>
              </a:rPr>
              <a:t>exhaustives </a:t>
            </a:r>
            <a:r>
              <a:rPr lang="fr-FR" sz="2000" dirty="0">
                <a:solidFill>
                  <a:schemeClr val="accent6">
                    <a:lumMod val="50000"/>
                  </a:schemeClr>
                </a:solidFill>
                <a:latin typeface="Calibri" panose="020F0502020204030204" pitchFamily="34" charset="0"/>
              </a:rPr>
              <a:t>et </a:t>
            </a:r>
            <a:r>
              <a:rPr lang="fr-FR" sz="2000" dirty="0" smtClean="0">
                <a:solidFill>
                  <a:schemeClr val="accent6">
                    <a:lumMod val="50000"/>
                  </a:schemeClr>
                </a:solidFill>
                <a:latin typeface="Calibri" panose="020F0502020204030204" pitchFamily="34" charset="0"/>
              </a:rPr>
              <a:t>riches : corps, échelon (</a:t>
            </a:r>
            <a:r>
              <a:rPr lang="fr-FR" sz="2000" dirty="0" smtClean="0">
                <a:solidFill>
                  <a:schemeClr val="accent6">
                    <a:lumMod val="50000"/>
                  </a:schemeClr>
                </a:solidFill>
                <a:latin typeface="Calibri" panose="020F0502020204030204" pitchFamily="34" charset="0"/>
                <a:sym typeface="Wingdings" panose="05000000000000000000" pitchFamily="2" charset="2"/>
              </a:rPr>
              <a:t></a:t>
            </a:r>
            <a:r>
              <a:rPr lang="fr-FR" sz="2000" dirty="0" smtClean="0">
                <a:solidFill>
                  <a:schemeClr val="accent6">
                    <a:lumMod val="50000"/>
                  </a:schemeClr>
                </a:solidFill>
                <a:latin typeface="Calibri" panose="020F0502020204030204" pitchFamily="34" charset="0"/>
              </a:rPr>
              <a:t> GVT), </a:t>
            </a:r>
            <a:r>
              <a:rPr lang="fr-FR" sz="2000" dirty="0">
                <a:solidFill>
                  <a:schemeClr val="accent6">
                    <a:lumMod val="50000"/>
                  </a:schemeClr>
                </a:solidFill>
                <a:latin typeface="Calibri" panose="020F0502020204030204" pitchFamily="34" charset="0"/>
              </a:rPr>
              <a:t>informations </a:t>
            </a:r>
            <a:r>
              <a:rPr lang="fr-FR" sz="2000" dirty="0" smtClean="0">
                <a:solidFill>
                  <a:schemeClr val="accent6">
                    <a:lumMod val="50000"/>
                  </a:schemeClr>
                </a:solidFill>
                <a:latin typeface="Calibri" panose="020F0502020204030204" pitchFamily="34" charset="0"/>
              </a:rPr>
              <a:t>sur les </a:t>
            </a:r>
            <a:r>
              <a:rPr lang="fr-FR" sz="2000" dirty="0">
                <a:solidFill>
                  <a:schemeClr val="accent6">
                    <a:lumMod val="50000"/>
                  </a:schemeClr>
                </a:solidFill>
                <a:latin typeface="Calibri" panose="020F0502020204030204" pitchFamily="34" charset="0"/>
              </a:rPr>
              <a:t>cotisation dans d’autres </a:t>
            </a:r>
            <a:r>
              <a:rPr lang="fr-FR" sz="2000" dirty="0" smtClean="0">
                <a:solidFill>
                  <a:schemeClr val="accent6">
                    <a:lumMod val="50000"/>
                  </a:schemeClr>
                </a:solidFill>
                <a:latin typeface="Calibri" panose="020F0502020204030204" pitchFamily="34" charset="0"/>
              </a:rPr>
              <a:t>régimes </a:t>
            </a:r>
            <a:endParaRPr lang="fr-FR" sz="2000" dirty="0">
              <a:solidFill>
                <a:schemeClr val="accent6">
                  <a:lumMod val="50000"/>
                </a:schemeClr>
              </a:solidFill>
              <a:latin typeface="Calibri" panose="020F0502020204030204" pitchFamily="34" charset="0"/>
            </a:endParaRPr>
          </a:p>
          <a:p>
            <a:pPr marL="342900" indent="-342900" algn="just">
              <a:buFontTx/>
              <a:buChar char="-"/>
            </a:pPr>
            <a:r>
              <a:rPr lang="fr-FR" sz="2000" dirty="0">
                <a:solidFill>
                  <a:schemeClr val="accent6">
                    <a:lumMod val="50000"/>
                  </a:schemeClr>
                </a:solidFill>
                <a:latin typeface="Calibri" panose="020F0502020204030204" pitchFamily="34" charset="0"/>
              </a:rPr>
              <a:t>mais les dates de départ en retraite ne sont connues de façon exhaustive sur le périmètre ESR que depuis 2014. </a:t>
            </a:r>
          </a:p>
          <a:p>
            <a:pPr algn="just"/>
            <a:endParaRPr lang="fr-FR" sz="2000" dirty="0" smtClean="0">
              <a:solidFill>
                <a:schemeClr val="accent6">
                  <a:lumMod val="50000"/>
                </a:schemeClr>
              </a:solidFill>
              <a:latin typeface="Calibri" panose="020F0502020204030204" pitchFamily="34" charset="0"/>
            </a:endParaRPr>
          </a:p>
          <a:p>
            <a:pPr algn="just"/>
            <a:r>
              <a:rPr lang="fr-FR" sz="2000" dirty="0" smtClean="0">
                <a:solidFill>
                  <a:schemeClr val="accent6">
                    <a:lumMod val="50000"/>
                  </a:schemeClr>
                </a:solidFill>
                <a:latin typeface="Calibri" panose="020F0502020204030204" pitchFamily="34" charset="0"/>
              </a:rPr>
              <a:t>Nos projections à 5 ans tiennent </a:t>
            </a:r>
            <a:r>
              <a:rPr lang="fr-FR" sz="2000" dirty="0">
                <a:solidFill>
                  <a:schemeClr val="accent6">
                    <a:lumMod val="50000"/>
                  </a:schemeClr>
                </a:solidFill>
                <a:latin typeface="Calibri" panose="020F0502020204030204" pitchFamily="34" charset="0"/>
              </a:rPr>
              <a:t>compte de variables personnelles et familiales et aussi d’une variable </a:t>
            </a:r>
            <a:r>
              <a:rPr lang="fr-FR" sz="2000" dirty="0" smtClean="0">
                <a:solidFill>
                  <a:schemeClr val="accent6">
                    <a:lumMod val="50000"/>
                  </a:schemeClr>
                </a:solidFill>
                <a:latin typeface="Calibri" panose="020F0502020204030204" pitchFamily="34" charset="0"/>
              </a:rPr>
              <a:t>de degré d’ouverture des droits </a:t>
            </a:r>
            <a:r>
              <a:rPr lang="fr-FR" sz="2000" dirty="0">
                <a:solidFill>
                  <a:schemeClr val="accent6">
                    <a:lumMod val="50000"/>
                  </a:schemeClr>
                </a:solidFill>
                <a:latin typeface="Calibri" panose="020F0502020204030204" pitchFamily="34" charset="0"/>
              </a:rPr>
              <a:t>adaptative </a:t>
            </a:r>
            <a:r>
              <a:rPr lang="fr-FR" sz="2000" dirty="0" smtClean="0">
                <a:solidFill>
                  <a:schemeClr val="accent6">
                    <a:lumMod val="50000"/>
                  </a:schemeClr>
                </a:solidFill>
                <a:latin typeface="Calibri" panose="020F0502020204030204" pitchFamily="34" charset="0"/>
              </a:rPr>
              <a:t>aux sous-population et à la législation</a:t>
            </a:r>
          </a:p>
          <a:p>
            <a:pPr algn="just"/>
            <a:endParaRPr lang="fr-FR" sz="2000" dirty="0">
              <a:solidFill>
                <a:schemeClr val="accent6">
                  <a:lumMod val="50000"/>
                </a:schemeClr>
              </a:solidFill>
              <a:latin typeface="Calibri" panose="020F0502020204030204" pitchFamily="34" charset="0"/>
            </a:endParaRPr>
          </a:p>
          <a:p>
            <a:pPr algn="just"/>
            <a:r>
              <a:rPr lang="fr-FR" sz="2400" b="1" dirty="0" smtClean="0">
                <a:solidFill>
                  <a:schemeClr val="accent6">
                    <a:lumMod val="50000"/>
                  </a:schemeClr>
                </a:solidFill>
                <a:latin typeface="Calibri" panose="020F0502020204030204" pitchFamily="34" charset="0"/>
              </a:rPr>
              <a:t>Quelques améliorations </a:t>
            </a:r>
            <a:r>
              <a:rPr lang="fr-FR" sz="2400" dirty="0" smtClean="0">
                <a:solidFill>
                  <a:schemeClr val="accent6">
                    <a:lumMod val="50000"/>
                  </a:schemeClr>
                </a:solidFill>
                <a:latin typeface="Calibri" panose="020F0502020204030204" pitchFamily="34" charset="0"/>
              </a:rPr>
              <a:t>:</a:t>
            </a:r>
          </a:p>
          <a:p>
            <a:pPr marL="285750" indent="-285750" algn="just">
              <a:buFontTx/>
              <a:buChar char="-"/>
            </a:pPr>
            <a:r>
              <a:rPr lang="fr-FR" sz="2000" dirty="0" smtClean="0">
                <a:solidFill>
                  <a:schemeClr val="accent6">
                    <a:lumMod val="50000"/>
                  </a:schemeClr>
                </a:solidFill>
                <a:latin typeface="Calibri" panose="020F0502020204030204" pitchFamily="34" charset="0"/>
              </a:rPr>
              <a:t>Intégrer </a:t>
            </a:r>
            <a:r>
              <a:rPr lang="fr-FR" sz="2000" dirty="0">
                <a:solidFill>
                  <a:schemeClr val="accent6">
                    <a:lumMod val="50000"/>
                  </a:schemeClr>
                </a:solidFill>
                <a:latin typeface="Calibri" panose="020F0502020204030204" pitchFamily="34" charset="0"/>
              </a:rPr>
              <a:t>des années supplémentaires (l’AL recule depuis 2016)</a:t>
            </a:r>
          </a:p>
          <a:p>
            <a:pPr marL="285750" indent="-285750" algn="just">
              <a:buFontTx/>
              <a:buChar char="-"/>
            </a:pPr>
            <a:r>
              <a:rPr lang="fr-FR" sz="2000" dirty="0" smtClean="0">
                <a:solidFill>
                  <a:schemeClr val="accent6">
                    <a:lumMod val="50000"/>
                  </a:schemeClr>
                </a:solidFill>
                <a:latin typeface="Calibri" panose="020F0502020204030204" pitchFamily="34" charset="0"/>
              </a:rPr>
              <a:t>Ajout </a:t>
            </a:r>
            <a:r>
              <a:rPr lang="fr-FR" sz="2000" dirty="0">
                <a:solidFill>
                  <a:schemeClr val="accent6">
                    <a:lumMod val="50000"/>
                  </a:schemeClr>
                </a:solidFill>
                <a:latin typeface="Calibri" panose="020F0502020204030204" pitchFamily="34" charset="0"/>
              </a:rPr>
              <a:t>d’une fonction du taux de remplacement </a:t>
            </a:r>
            <a:r>
              <a:rPr lang="fr-FR" sz="2000" dirty="0" smtClean="0">
                <a:solidFill>
                  <a:schemeClr val="accent6">
                    <a:lumMod val="50000"/>
                  </a:schemeClr>
                </a:solidFill>
                <a:latin typeface="Calibri" panose="020F0502020204030204" pitchFamily="34" charset="0"/>
              </a:rPr>
              <a:t>simulé </a:t>
            </a:r>
            <a:r>
              <a:rPr lang="fr-FR" sz="2000" smtClean="0">
                <a:solidFill>
                  <a:schemeClr val="accent6">
                    <a:lumMod val="50000"/>
                  </a:schemeClr>
                </a:solidFill>
                <a:latin typeface="Calibri" panose="020F0502020204030204" pitchFamily="34" charset="0"/>
              </a:rPr>
              <a:t>(tronquée,…)</a:t>
            </a:r>
            <a:endParaRPr lang="fr-FR" sz="2000" dirty="0">
              <a:solidFill>
                <a:schemeClr val="accent6">
                  <a:lumMod val="50000"/>
                </a:schemeClr>
              </a:solidFill>
              <a:latin typeface="Calibri" panose="020F0502020204030204" pitchFamily="34" charset="0"/>
            </a:endParaRPr>
          </a:p>
          <a:p>
            <a:pPr marL="285750" indent="-285750" algn="just">
              <a:buFontTx/>
              <a:buChar char="-"/>
            </a:pPr>
            <a:r>
              <a:rPr lang="fr-FR" sz="2000" dirty="0">
                <a:solidFill>
                  <a:schemeClr val="accent6">
                    <a:lumMod val="50000"/>
                  </a:schemeClr>
                </a:solidFill>
                <a:latin typeface="Calibri" panose="020F0502020204030204" pitchFamily="34" charset="0"/>
              </a:rPr>
              <a:t>Modéliser d’autres types de départs « définitifs » tels que les décès</a:t>
            </a:r>
          </a:p>
          <a:p>
            <a:pPr marL="285750" lvl="0" indent="-285750" algn="just">
              <a:buFontTx/>
              <a:buChar char="-"/>
            </a:pPr>
            <a:r>
              <a:rPr lang="fr-FR" sz="2000" dirty="0" smtClean="0">
                <a:solidFill>
                  <a:schemeClr val="accent6">
                    <a:lumMod val="50000"/>
                  </a:schemeClr>
                </a:solidFill>
                <a:latin typeface="Calibri" panose="020F0502020204030204" pitchFamily="34" charset="0"/>
              </a:rPr>
              <a:t>Tester </a:t>
            </a:r>
            <a:r>
              <a:rPr lang="fr-FR" sz="2000" dirty="0">
                <a:solidFill>
                  <a:schemeClr val="accent6">
                    <a:lumMod val="50000"/>
                  </a:schemeClr>
                </a:solidFill>
                <a:latin typeface="Calibri" panose="020F0502020204030204" pitchFamily="34" charset="0"/>
              </a:rPr>
              <a:t>des modèles par genre pour les </a:t>
            </a:r>
            <a:r>
              <a:rPr lang="fr-FR" sz="2000" dirty="0" smtClean="0">
                <a:solidFill>
                  <a:schemeClr val="accent6">
                    <a:lumMod val="50000"/>
                  </a:schemeClr>
                </a:solidFill>
                <a:latin typeface="Calibri" panose="020F0502020204030204" pitchFamily="34" charset="0"/>
              </a:rPr>
              <a:t>administratifs</a:t>
            </a:r>
            <a:endParaRPr lang="fr-FR" sz="2000" dirty="0">
              <a:solidFill>
                <a:schemeClr val="accent6">
                  <a:lumMod val="50000"/>
                </a:schemeClr>
              </a:solidFill>
              <a:latin typeface="Calibri" panose="020F0502020204030204" pitchFamily="34" charset="0"/>
            </a:endParaRPr>
          </a:p>
        </p:txBody>
      </p:sp>
    </p:spTree>
    <p:extLst>
      <p:ext uri="{BB962C8B-B14F-4D97-AF65-F5344CB8AC3E}">
        <p14:creationId xmlns:p14="http://schemas.microsoft.com/office/powerpoint/2010/main" val="40140471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9144000" cy="6206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Espace réservé du numéro de diapositive 6"/>
          <p:cNvSpPr>
            <a:spLocks noGrp="1"/>
          </p:cNvSpPr>
          <p:nvPr>
            <p:ph type="sldNum" sz="quarter" idx="12"/>
          </p:nvPr>
        </p:nvSpPr>
        <p:spPr>
          <a:xfrm>
            <a:off x="7956376" y="6381328"/>
            <a:ext cx="1066800" cy="329184"/>
          </a:xfrm>
        </p:spPr>
        <p:txBody>
          <a:bodyPr/>
          <a:lstStyle/>
          <a:p>
            <a:fld id="{6413F82B-831D-49E6-A138-BF93742546DA}" type="slidenum">
              <a:rPr lang="fr-FR" smtClean="0">
                <a:solidFill>
                  <a:schemeClr val="accent6">
                    <a:lumMod val="75000"/>
                  </a:schemeClr>
                </a:solidFill>
              </a:rPr>
              <a:t>2</a:t>
            </a:fld>
            <a:endParaRPr lang="fr-FR" dirty="0">
              <a:solidFill>
                <a:schemeClr val="accent6">
                  <a:lumMod val="75000"/>
                </a:schemeClr>
              </a:solidFill>
            </a:endParaRPr>
          </a:p>
        </p:txBody>
      </p:sp>
      <p:sp>
        <p:nvSpPr>
          <p:cNvPr id="9" name="ZoneTexte 8"/>
          <p:cNvSpPr txBox="1"/>
          <p:nvPr/>
        </p:nvSpPr>
        <p:spPr>
          <a:xfrm>
            <a:off x="0" y="105276"/>
            <a:ext cx="9144000" cy="400110"/>
          </a:xfrm>
          <a:prstGeom prst="rect">
            <a:avLst/>
          </a:prstGeom>
          <a:noFill/>
        </p:spPr>
        <p:txBody>
          <a:bodyPr wrap="square" rtlCol="0">
            <a:spAutoFit/>
          </a:bodyPr>
          <a:lstStyle/>
          <a:p>
            <a:pPr algn="ctr"/>
            <a:r>
              <a:rPr lang="fr-FR" sz="2000" b="1" dirty="0" smtClean="0">
                <a:solidFill>
                  <a:schemeClr val="bg1"/>
                </a:solidFill>
                <a:latin typeface="Arial (En-têtes)"/>
              </a:rPr>
              <a:t>Ambition du travail</a:t>
            </a:r>
            <a:endParaRPr lang="fr-FR" sz="2000" b="1" dirty="0">
              <a:solidFill>
                <a:schemeClr val="bg1"/>
              </a:solidFill>
              <a:latin typeface="Arial (En-têtes)"/>
            </a:endParaRPr>
          </a:p>
        </p:txBody>
      </p:sp>
      <p:sp>
        <p:nvSpPr>
          <p:cNvPr id="11" name="ZoneTexte 10"/>
          <p:cNvSpPr txBox="1"/>
          <p:nvPr/>
        </p:nvSpPr>
        <p:spPr>
          <a:xfrm>
            <a:off x="323529" y="836712"/>
            <a:ext cx="8712968" cy="5847755"/>
          </a:xfrm>
          <a:prstGeom prst="rect">
            <a:avLst/>
          </a:prstGeom>
          <a:noFill/>
        </p:spPr>
        <p:txBody>
          <a:bodyPr wrap="square" rtlCol="0">
            <a:spAutoFit/>
          </a:bodyPr>
          <a:lstStyle/>
          <a:p>
            <a:r>
              <a:rPr lang="fr-FR" sz="2400" dirty="0">
                <a:solidFill>
                  <a:schemeClr val="accent6">
                    <a:lumMod val="50000"/>
                  </a:schemeClr>
                </a:solidFill>
              </a:rPr>
              <a:t>Enjeux multiples de </a:t>
            </a:r>
            <a:r>
              <a:rPr lang="fr-FR" sz="2400" dirty="0" smtClean="0">
                <a:solidFill>
                  <a:schemeClr val="accent6">
                    <a:lumMod val="50000"/>
                  </a:schemeClr>
                </a:solidFill>
              </a:rPr>
              <a:t>GRH: </a:t>
            </a:r>
          </a:p>
          <a:p>
            <a:pPr marL="342900" indent="-342900">
              <a:buFont typeface="Arial" panose="020B0604020202020204" pitchFamily="34" charset="0"/>
              <a:buChar char="•"/>
            </a:pPr>
            <a:r>
              <a:rPr lang="fr-FR" sz="2000" dirty="0" smtClean="0">
                <a:solidFill>
                  <a:schemeClr val="accent6">
                    <a:lumMod val="50000"/>
                  </a:schemeClr>
                </a:solidFill>
              </a:rPr>
              <a:t>Enjeux classiques pour </a:t>
            </a:r>
            <a:r>
              <a:rPr lang="fr-FR" sz="2000" dirty="0">
                <a:solidFill>
                  <a:schemeClr val="accent6">
                    <a:lumMod val="50000"/>
                  </a:schemeClr>
                </a:solidFill>
              </a:rPr>
              <a:t>le MESRI, les établissements universitaires et les </a:t>
            </a:r>
            <a:r>
              <a:rPr lang="fr-FR" sz="2000" dirty="0" smtClean="0">
                <a:solidFill>
                  <a:schemeClr val="accent6">
                    <a:lumMod val="50000"/>
                  </a:schemeClr>
                </a:solidFill>
              </a:rPr>
              <a:t>organismes (EPST), </a:t>
            </a:r>
          </a:p>
          <a:p>
            <a:pPr marL="342900" indent="-342900">
              <a:buFont typeface="Arial" panose="020B0604020202020204" pitchFamily="34" charset="0"/>
              <a:buChar char="•"/>
            </a:pPr>
            <a:r>
              <a:rPr lang="fr-FR" sz="2000" dirty="0">
                <a:solidFill>
                  <a:schemeClr val="accent6">
                    <a:lumMod val="50000"/>
                  </a:schemeClr>
                </a:solidFill>
              </a:rPr>
              <a:t>A</a:t>
            </a:r>
            <a:r>
              <a:rPr lang="fr-FR" sz="2000" dirty="0" smtClean="0">
                <a:solidFill>
                  <a:schemeClr val="accent6">
                    <a:lumMod val="50000"/>
                  </a:schemeClr>
                </a:solidFill>
              </a:rPr>
              <a:t>vec un éclairage thématique propre à l’ESR (départs par discipline scientifique)</a:t>
            </a:r>
            <a:endParaRPr lang="fr-FR" sz="2000" dirty="0">
              <a:solidFill>
                <a:schemeClr val="accent6">
                  <a:lumMod val="50000"/>
                </a:schemeClr>
              </a:solidFill>
            </a:endParaRPr>
          </a:p>
          <a:p>
            <a:endParaRPr lang="fr-FR" sz="2400" dirty="0" smtClean="0">
              <a:solidFill>
                <a:schemeClr val="accent6">
                  <a:lumMod val="50000"/>
                </a:schemeClr>
              </a:solidFill>
            </a:endParaRPr>
          </a:p>
          <a:p>
            <a:r>
              <a:rPr lang="fr-FR" sz="2400" dirty="0" smtClean="0">
                <a:solidFill>
                  <a:schemeClr val="accent6">
                    <a:lumMod val="50000"/>
                  </a:schemeClr>
                </a:solidFill>
              </a:rPr>
              <a:t>Au sein du MESRI (DGRH, organismes) :</a:t>
            </a:r>
          </a:p>
          <a:p>
            <a:pPr marL="342900" indent="-342900">
              <a:buFont typeface="Arial" panose="020B0604020202020204" pitchFamily="34" charset="0"/>
              <a:buChar char="•"/>
            </a:pPr>
            <a:r>
              <a:rPr lang="fr-FR" sz="2000" dirty="0">
                <a:solidFill>
                  <a:schemeClr val="accent6">
                    <a:lumMod val="50000"/>
                  </a:schemeClr>
                </a:solidFill>
              </a:rPr>
              <a:t>L</a:t>
            </a:r>
            <a:r>
              <a:rPr lang="fr-FR" sz="2000" dirty="0" smtClean="0">
                <a:solidFill>
                  <a:schemeClr val="accent6">
                    <a:lumMod val="50000"/>
                  </a:schemeClr>
                </a:solidFill>
              </a:rPr>
              <a:t>es outils </a:t>
            </a:r>
            <a:r>
              <a:rPr lang="fr-FR" sz="2000" dirty="0">
                <a:solidFill>
                  <a:schemeClr val="accent6">
                    <a:lumMod val="50000"/>
                  </a:schemeClr>
                </a:solidFill>
              </a:rPr>
              <a:t>de prévision </a:t>
            </a:r>
            <a:r>
              <a:rPr lang="fr-FR" sz="2000" dirty="0" smtClean="0">
                <a:solidFill>
                  <a:schemeClr val="accent6">
                    <a:lumMod val="50000"/>
                  </a:schemeClr>
                </a:solidFill>
              </a:rPr>
              <a:t>actuels calculent, </a:t>
            </a:r>
            <a:r>
              <a:rPr lang="fr-FR" sz="2000" dirty="0">
                <a:solidFill>
                  <a:schemeClr val="accent6">
                    <a:lumMod val="50000"/>
                  </a:schemeClr>
                </a:solidFill>
              </a:rPr>
              <a:t>sur une ou plusieurs années passées, des taux de départ en retraite annuels par </a:t>
            </a:r>
            <a:r>
              <a:rPr lang="fr-FR" sz="2000" dirty="0" smtClean="0">
                <a:solidFill>
                  <a:schemeClr val="accent6">
                    <a:lumMod val="50000"/>
                  </a:schemeClr>
                </a:solidFill>
              </a:rPr>
              <a:t>âge, corps </a:t>
            </a:r>
            <a:r>
              <a:rPr lang="fr-FR" sz="2000" dirty="0">
                <a:solidFill>
                  <a:schemeClr val="accent6">
                    <a:lumMod val="50000"/>
                  </a:schemeClr>
                </a:solidFill>
              </a:rPr>
              <a:t>et </a:t>
            </a:r>
            <a:r>
              <a:rPr lang="fr-FR" sz="2000" dirty="0" smtClean="0">
                <a:solidFill>
                  <a:schemeClr val="accent6">
                    <a:lumMod val="50000"/>
                  </a:schemeClr>
                </a:solidFill>
              </a:rPr>
              <a:t>genre. </a:t>
            </a:r>
          </a:p>
          <a:p>
            <a:pPr marL="342900" indent="-342900">
              <a:buFont typeface="Arial" panose="020B0604020202020204" pitchFamily="34" charset="0"/>
              <a:buChar char="•"/>
            </a:pPr>
            <a:r>
              <a:rPr lang="fr-FR" sz="2000" dirty="0" smtClean="0">
                <a:solidFill>
                  <a:schemeClr val="accent6">
                    <a:lumMod val="50000"/>
                  </a:schemeClr>
                </a:solidFill>
              </a:rPr>
              <a:t>Ces </a:t>
            </a:r>
            <a:r>
              <a:rPr lang="fr-FR" sz="2000" dirty="0">
                <a:solidFill>
                  <a:schemeClr val="accent6">
                    <a:lumMod val="50000"/>
                  </a:schemeClr>
                </a:solidFill>
              </a:rPr>
              <a:t>taux sont ensuite appliqués aux horizons </a:t>
            </a:r>
            <a:r>
              <a:rPr lang="fr-FR" sz="2000" dirty="0" smtClean="0">
                <a:solidFill>
                  <a:schemeClr val="accent6">
                    <a:lumMod val="50000"/>
                  </a:schemeClr>
                </a:solidFill>
              </a:rPr>
              <a:t>projetés</a:t>
            </a:r>
            <a:endParaRPr lang="fr-FR" sz="2000" dirty="0">
              <a:solidFill>
                <a:schemeClr val="accent6">
                  <a:lumMod val="50000"/>
                </a:schemeClr>
              </a:solidFill>
            </a:endParaRPr>
          </a:p>
          <a:p>
            <a:endParaRPr lang="fr-FR" sz="2400" dirty="0" smtClean="0">
              <a:solidFill>
                <a:schemeClr val="accent6">
                  <a:lumMod val="50000"/>
                </a:schemeClr>
              </a:solidFill>
            </a:endParaRPr>
          </a:p>
          <a:p>
            <a:r>
              <a:rPr lang="fr-FR" sz="2400" dirty="0" smtClean="0">
                <a:solidFill>
                  <a:schemeClr val="accent6">
                    <a:lumMod val="50000"/>
                  </a:schemeClr>
                </a:solidFill>
                <a:sym typeface="Wingdings" panose="05000000000000000000" pitchFamily="2" charset="2"/>
              </a:rPr>
              <a:t> </a:t>
            </a:r>
            <a:r>
              <a:rPr lang="fr-FR" sz="2400" dirty="0" smtClean="0">
                <a:solidFill>
                  <a:schemeClr val="accent6">
                    <a:lumMod val="50000"/>
                  </a:schemeClr>
                </a:solidFill>
              </a:rPr>
              <a:t>Elaborer pour le compte du MESRI un </a:t>
            </a:r>
            <a:r>
              <a:rPr lang="fr-FR" sz="2400" dirty="0">
                <a:solidFill>
                  <a:schemeClr val="accent6">
                    <a:lumMod val="50000"/>
                  </a:schemeClr>
                </a:solidFill>
              </a:rPr>
              <a:t>nouvel outil de </a:t>
            </a:r>
            <a:r>
              <a:rPr lang="fr-FR" sz="2400" dirty="0" smtClean="0">
                <a:solidFill>
                  <a:schemeClr val="accent6">
                    <a:lumMod val="50000"/>
                  </a:schemeClr>
                </a:solidFill>
              </a:rPr>
              <a:t>prévision à 5 ans </a:t>
            </a:r>
            <a:r>
              <a:rPr lang="fr-FR" sz="2400" dirty="0">
                <a:solidFill>
                  <a:schemeClr val="accent6">
                    <a:lumMod val="50000"/>
                  </a:schemeClr>
                </a:solidFill>
              </a:rPr>
              <a:t>des effectifs de départs en </a:t>
            </a:r>
            <a:r>
              <a:rPr lang="fr-FR" sz="2400" dirty="0" smtClean="0">
                <a:solidFill>
                  <a:schemeClr val="accent6">
                    <a:lumMod val="50000"/>
                  </a:schemeClr>
                </a:solidFill>
              </a:rPr>
              <a:t>retraite </a:t>
            </a:r>
            <a:r>
              <a:rPr lang="fr-FR" sz="2400" dirty="0">
                <a:solidFill>
                  <a:schemeClr val="accent6">
                    <a:lumMod val="50000"/>
                  </a:schemeClr>
                </a:solidFill>
              </a:rPr>
              <a:t>au sein de </a:t>
            </a:r>
            <a:r>
              <a:rPr lang="fr-FR" sz="2400" dirty="0" smtClean="0">
                <a:solidFill>
                  <a:schemeClr val="accent6">
                    <a:lumMod val="50000"/>
                  </a:schemeClr>
                </a:solidFill>
              </a:rPr>
              <a:t>l’ESR qui intègre l’évolution </a:t>
            </a:r>
            <a:r>
              <a:rPr lang="fr-FR" sz="2400" dirty="0">
                <a:solidFill>
                  <a:schemeClr val="accent6">
                    <a:lumMod val="50000"/>
                  </a:schemeClr>
                </a:solidFill>
              </a:rPr>
              <a:t>de la législation dans les prédictions</a:t>
            </a:r>
            <a:r>
              <a:rPr lang="fr-FR" sz="2400" dirty="0" smtClean="0">
                <a:solidFill>
                  <a:schemeClr val="accent6">
                    <a:lumMod val="50000"/>
                  </a:schemeClr>
                </a:solidFill>
              </a:rPr>
              <a:t>.</a:t>
            </a:r>
            <a:endParaRPr lang="fr-FR" sz="2400" dirty="0">
              <a:solidFill>
                <a:schemeClr val="accent6">
                  <a:lumMod val="50000"/>
                </a:schemeClr>
              </a:solidFill>
            </a:endParaRPr>
          </a:p>
          <a:p>
            <a:endParaRPr lang="fr-FR" sz="2400" dirty="0" smtClean="0">
              <a:solidFill>
                <a:schemeClr val="accent6">
                  <a:lumMod val="50000"/>
                </a:schemeClr>
              </a:solidFill>
              <a:latin typeface="Calibri" panose="020F0502020204030204" pitchFamily="34" charset="0"/>
            </a:endParaRPr>
          </a:p>
          <a:p>
            <a:r>
              <a:rPr lang="fr-FR" dirty="0" smtClean="0">
                <a:solidFill>
                  <a:schemeClr val="accent6">
                    <a:lumMod val="50000"/>
                  </a:schemeClr>
                </a:solidFill>
                <a:latin typeface="Calibri" panose="020F0502020204030204" pitchFamily="34" charset="0"/>
              </a:rPr>
              <a:t> </a:t>
            </a:r>
            <a:endParaRPr lang="fr-FR" dirty="0">
              <a:solidFill>
                <a:schemeClr val="accent6">
                  <a:lumMod val="50000"/>
                </a:schemeClr>
              </a:solidFill>
              <a:latin typeface="Calibri" panose="020F0502020204030204" pitchFamily="34" charset="0"/>
            </a:endParaRPr>
          </a:p>
        </p:txBody>
      </p:sp>
    </p:spTree>
    <p:extLst>
      <p:ext uri="{BB962C8B-B14F-4D97-AF65-F5344CB8AC3E}">
        <p14:creationId xmlns:p14="http://schemas.microsoft.com/office/powerpoint/2010/main" val="3960759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9144000" cy="6206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Espace réservé du numéro de diapositive 6"/>
          <p:cNvSpPr>
            <a:spLocks noGrp="1"/>
          </p:cNvSpPr>
          <p:nvPr>
            <p:ph type="sldNum" sz="quarter" idx="12"/>
          </p:nvPr>
        </p:nvSpPr>
        <p:spPr>
          <a:xfrm>
            <a:off x="7956376" y="6381328"/>
            <a:ext cx="1066800" cy="329184"/>
          </a:xfrm>
        </p:spPr>
        <p:txBody>
          <a:bodyPr/>
          <a:lstStyle/>
          <a:p>
            <a:fld id="{6413F82B-831D-49E6-A138-BF93742546DA}" type="slidenum">
              <a:rPr lang="fr-FR" smtClean="0">
                <a:solidFill>
                  <a:schemeClr val="accent6">
                    <a:lumMod val="75000"/>
                  </a:schemeClr>
                </a:solidFill>
              </a:rPr>
              <a:t>3</a:t>
            </a:fld>
            <a:endParaRPr lang="fr-FR" dirty="0">
              <a:solidFill>
                <a:schemeClr val="accent6">
                  <a:lumMod val="75000"/>
                </a:schemeClr>
              </a:solidFill>
            </a:endParaRPr>
          </a:p>
        </p:txBody>
      </p:sp>
      <p:sp>
        <p:nvSpPr>
          <p:cNvPr id="9" name="ZoneTexte 8"/>
          <p:cNvSpPr txBox="1"/>
          <p:nvPr/>
        </p:nvSpPr>
        <p:spPr>
          <a:xfrm>
            <a:off x="0" y="105276"/>
            <a:ext cx="9144000" cy="400110"/>
          </a:xfrm>
          <a:prstGeom prst="rect">
            <a:avLst/>
          </a:prstGeom>
          <a:noFill/>
        </p:spPr>
        <p:txBody>
          <a:bodyPr wrap="square" rtlCol="0">
            <a:spAutoFit/>
          </a:bodyPr>
          <a:lstStyle/>
          <a:p>
            <a:pPr algn="ctr"/>
            <a:r>
              <a:rPr lang="fr-FR" sz="2000" b="1" dirty="0" smtClean="0">
                <a:solidFill>
                  <a:schemeClr val="bg1"/>
                </a:solidFill>
                <a:latin typeface="Arial (En-têtes)"/>
              </a:rPr>
              <a:t>Contexte législatif et évolution des âges pivots</a:t>
            </a:r>
            <a:endParaRPr lang="fr-FR" sz="2000" b="1" dirty="0">
              <a:solidFill>
                <a:schemeClr val="bg1"/>
              </a:solidFill>
              <a:latin typeface="Arial (En-têtes)"/>
            </a:endParaRPr>
          </a:p>
        </p:txBody>
      </p:sp>
      <p:graphicFrame>
        <p:nvGraphicFramePr>
          <p:cNvPr id="8" name="Graphique 7"/>
          <p:cNvGraphicFramePr>
            <a:graphicFrameLocks/>
          </p:cNvGraphicFramePr>
          <p:nvPr>
            <p:extLst>
              <p:ext uri="{D42A27DB-BD31-4B8C-83A1-F6EECF244321}">
                <p14:modId xmlns:p14="http://schemas.microsoft.com/office/powerpoint/2010/main" val="3496840047"/>
              </p:ext>
            </p:extLst>
          </p:nvPr>
        </p:nvGraphicFramePr>
        <p:xfrm>
          <a:off x="4427984" y="1340768"/>
          <a:ext cx="4520833" cy="417646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Graphique 11"/>
          <p:cNvGraphicFramePr>
            <a:graphicFrameLocks/>
          </p:cNvGraphicFramePr>
          <p:nvPr>
            <p:extLst>
              <p:ext uri="{D42A27DB-BD31-4B8C-83A1-F6EECF244321}">
                <p14:modId xmlns:p14="http://schemas.microsoft.com/office/powerpoint/2010/main" val="4289932947"/>
              </p:ext>
            </p:extLst>
          </p:nvPr>
        </p:nvGraphicFramePr>
        <p:xfrm>
          <a:off x="179512" y="1412776"/>
          <a:ext cx="4365798" cy="403244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16839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7918" y="0"/>
            <a:ext cx="9166701" cy="6206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Espace réservé du numéro de diapositive 6"/>
          <p:cNvSpPr>
            <a:spLocks noGrp="1"/>
          </p:cNvSpPr>
          <p:nvPr>
            <p:ph type="sldNum" sz="quarter" idx="12"/>
          </p:nvPr>
        </p:nvSpPr>
        <p:spPr>
          <a:xfrm>
            <a:off x="7971159" y="6381328"/>
            <a:ext cx="1066800" cy="329184"/>
          </a:xfrm>
        </p:spPr>
        <p:txBody>
          <a:bodyPr/>
          <a:lstStyle/>
          <a:p>
            <a:fld id="{6413F82B-831D-49E6-A138-BF93742546DA}" type="slidenum">
              <a:rPr lang="fr-FR" smtClean="0">
                <a:solidFill>
                  <a:schemeClr val="accent6">
                    <a:lumMod val="75000"/>
                  </a:schemeClr>
                </a:solidFill>
              </a:rPr>
              <a:t>4</a:t>
            </a:fld>
            <a:endParaRPr lang="fr-FR" dirty="0">
              <a:solidFill>
                <a:schemeClr val="accent6">
                  <a:lumMod val="75000"/>
                </a:schemeClr>
              </a:solidFill>
            </a:endParaRPr>
          </a:p>
        </p:txBody>
      </p:sp>
      <p:sp>
        <p:nvSpPr>
          <p:cNvPr id="9" name="ZoneTexte 8"/>
          <p:cNvSpPr txBox="1"/>
          <p:nvPr/>
        </p:nvSpPr>
        <p:spPr>
          <a:xfrm>
            <a:off x="-7918" y="110289"/>
            <a:ext cx="9144000" cy="400110"/>
          </a:xfrm>
          <a:prstGeom prst="rect">
            <a:avLst/>
          </a:prstGeom>
          <a:noFill/>
        </p:spPr>
        <p:txBody>
          <a:bodyPr wrap="square" rtlCol="0">
            <a:spAutoFit/>
          </a:bodyPr>
          <a:lstStyle/>
          <a:p>
            <a:pPr algn="ctr"/>
            <a:r>
              <a:rPr lang="fr-FR" sz="2000" b="1" dirty="0" smtClean="0">
                <a:solidFill>
                  <a:schemeClr val="bg1"/>
                </a:solidFill>
                <a:latin typeface="Arial (En-têtes)"/>
              </a:rPr>
              <a:t>Pourquoi la source du Service des retraites de l’Etat (SRE) ?</a:t>
            </a:r>
            <a:endParaRPr lang="fr-FR" sz="2000" b="1" dirty="0">
              <a:solidFill>
                <a:schemeClr val="bg1"/>
              </a:solidFill>
              <a:latin typeface="Arial (En-têtes)"/>
            </a:endParaRPr>
          </a:p>
        </p:txBody>
      </p:sp>
      <p:sp>
        <p:nvSpPr>
          <p:cNvPr id="2" name="Rectangle 5"/>
          <p:cNvSpPr>
            <a:spLocks noChangeArrowheads="1"/>
          </p:cNvSpPr>
          <p:nvPr/>
        </p:nvSpPr>
        <p:spPr bwMode="auto">
          <a:xfrm>
            <a:off x="14783"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16" name="Rectangle 15"/>
          <p:cNvSpPr/>
          <p:nvPr/>
        </p:nvSpPr>
        <p:spPr>
          <a:xfrm>
            <a:off x="410319" y="811986"/>
            <a:ext cx="8352928" cy="3970318"/>
          </a:xfrm>
          <a:prstGeom prst="rect">
            <a:avLst/>
          </a:prstGeom>
        </p:spPr>
        <p:txBody>
          <a:bodyPr wrap="square">
            <a:spAutoFit/>
          </a:bodyPr>
          <a:lstStyle/>
          <a:p>
            <a:pPr algn="just"/>
            <a:r>
              <a:rPr lang="fr-FR" sz="2400" dirty="0" smtClean="0">
                <a:solidFill>
                  <a:schemeClr val="accent6">
                    <a:lumMod val="50000"/>
                  </a:schemeClr>
                </a:solidFill>
                <a:latin typeface="Calibri" panose="020F0502020204030204" pitchFamily="34" charset="0"/>
              </a:rPr>
              <a:t>Des titulaires de l’ESR : </a:t>
            </a:r>
          </a:p>
          <a:p>
            <a:pPr marL="342900" indent="-342900" algn="just">
              <a:buFont typeface="Arial" panose="020B0604020202020204" pitchFamily="34" charset="0"/>
              <a:buChar char="•"/>
            </a:pPr>
            <a:r>
              <a:rPr lang="fr-FR" sz="2000" dirty="0" smtClean="0">
                <a:solidFill>
                  <a:schemeClr val="accent6">
                    <a:lumMod val="50000"/>
                  </a:schemeClr>
                </a:solidFill>
                <a:latin typeface="Calibri" panose="020F0502020204030204" pitchFamily="34" charset="0"/>
              </a:rPr>
              <a:t>en effectifs trop faibles pour utiliser des échantillons (230 000 environ)</a:t>
            </a:r>
            <a:endParaRPr lang="fr-FR" sz="2000" dirty="0">
              <a:solidFill>
                <a:schemeClr val="accent6">
                  <a:lumMod val="50000"/>
                </a:schemeClr>
              </a:solidFill>
              <a:latin typeface="Calibri" panose="020F0502020204030204" pitchFamily="34" charset="0"/>
            </a:endParaRPr>
          </a:p>
          <a:p>
            <a:pPr marL="342900" indent="-342900" algn="just">
              <a:buFont typeface="Arial" panose="020B0604020202020204" pitchFamily="34" charset="0"/>
              <a:buChar char="•"/>
            </a:pPr>
            <a:r>
              <a:rPr lang="fr-FR" sz="2000" dirty="0">
                <a:solidFill>
                  <a:schemeClr val="accent6">
                    <a:lumMod val="50000"/>
                  </a:schemeClr>
                </a:solidFill>
                <a:latin typeface="Calibri" panose="020F0502020204030204" pitchFamily="34" charset="0"/>
              </a:rPr>
              <a:t>m</a:t>
            </a:r>
            <a:r>
              <a:rPr lang="fr-FR" sz="2000" dirty="0" smtClean="0">
                <a:solidFill>
                  <a:schemeClr val="accent6">
                    <a:lumMod val="50000"/>
                  </a:schemeClr>
                </a:solidFill>
                <a:latin typeface="Calibri" panose="020F0502020204030204" pitchFamily="34" charset="0"/>
              </a:rPr>
              <a:t>ais </a:t>
            </a:r>
            <a:r>
              <a:rPr lang="fr-FR" sz="2000" dirty="0">
                <a:solidFill>
                  <a:schemeClr val="accent6">
                    <a:lumMod val="50000"/>
                  </a:schemeClr>
                </a:solidFill>
                <a:latin typeface="Calibri" panose="020F0502020204030204" pitchFamily="34" charset="0"/>
              </a:rPr>
              <a:t>aux comportements très particuliers : débuts de carrière tardifs, bonifications fréquentes, dérogations </a:t>
            </a:r>
            <a:r>
              <a:rPr lang="fr-FR" sz="2000" dirty="0" smtClean="0">
                <a:solidFill>
                  <a:schemeClr val="accent6">
                    <a:lumMod val="50000"/>
                  </a:schemeClr>
                </a:solidFill>
                <a:latin typeface="Calibri" panose="020F0502020204030204" pitchFamily="34" charset="0"/>
              </a:rPr>
              <a:t>spécifiques (surnombre)</a:t>
            </a:r>
            <a:endParaRPr lang="fr-FR" sz="2000" dirty="0"/>
          </a:p>
          <a:p>
            <a:pPr algn="just"/>
            <a:endParaRPr lang="fr-FR" sz="2000" dirty="0">
              <a:solidFill>
                <a:schemeClr val="accent6">
                  <a:lumMod val="50000"/>
                </a:schemeClr>
              </a:solidFill>
              <a:latin typeface="Calibri" panose="020F0502020204030204" pitchFamily="34" charset="0"/>
            </a:endParaRPr>
          </a:p>
          <a:p>
            <a:pPr algn="just"/>
            <a:r>
              <a:rPr lang="fr-FR" sz="2400" dirty="0" smtClean="0">
                <a:solidFill>
                  <a:schemeClr val="accent6">
                    <a:lumMod val="50000"/>
                  </a:schemeClr>
                </a:solidFill>
                <a:latin typeface="Calibri" panose="020F0502020204030204" pitchFamily="34" charset="0"/>
              </a:rPr>
              <a:t>Les </a:t>
            </a:r>
            <a:r>
              <a:rPr lang="fr-FR" sz="2400" b="1" dirty="0" smtClean="0">
                <a:solidFill>
                  <a:schemeClr val="accent6">
                    <a:lumMod val="50000"/>
                  </a:schemeClr>
                </a:solidFill>
                <a:latin typeface="Calibri" panose="020F0502020204030204" pitchFamily="34" charset="0"/>
              </a:rPr>
              <a:t>bases </a:t>
            </a:r>
            <a:r>
              <a:rPr lang="fr-FR" sz="2400" b="1" dirty="0">
                <a:solidFill>
                  <a:schemeClr val="accent6">
                    <a:lumMod val="50000"/>
                  </a:schemeClr>
                </a:solidFill>
                <a:latin typeface="Calibri" panose="020F0502020204030204" pitchFamily="34" charset="0"/>
              </a:rPr>
              <a:t>de données </a:t>
            </a:r>
            <a:r>
              <a:rPr lang="fr-FR" sz="2400" b="1" dirty="0" smtClean="0">
                <a:solidFill>
                  <a:schemeClr val="accent6">
                    <a:lumMod val="50000"/>
                  </a:schemeClr>
                </a:solidFill>
                <a:latin typeface="Calibri" panose="020F0502020204030204" pitchFamily="34" charset="0"/>
              </a:rPr>
              <a:t>du CIR </a:t>
            </a:r>
            <a:r>
              <a:rPr lang="fr-FR" sz="2400" dirty="0">
                <a:solidFill>
                  <a:schemeClr val="accent6">
                    <a:lumMod val="50000"/>
                  </a:schemeClr>
                </a:solidFill>
                <a:latin typeface="Calibri" panose="020F0502020204030204" pitchFamily="34" charset="0"/>
              </a:rPr>
              <a:t>de tous les fonctionnaires (centralisées par le </a:t>
            </a:r>
            <a:r>
              <a:rPr lang="fr-FR" sz="2400" b="1" dirty="0">
                <a:solidFill>
                  <a:schemeClr val="accent6">
                    <a:lumMod val="50000"/>
                  </a:schemeClr>
                </a:solidFill>
                <a:latin typeface="Calibri" panose="020F0502020204030204" pitchFamily="34" charset="0"/>
              </a:rPr>
              <a:t>Service des retraites de l’Etat) </a:t>
            </a:r>
            <a:r>
              <a:rPr lang="fr-FR" sz="2400" b="1" dirty="0" smtClean="0">
                <a:solidFill>
                  <a:schemeClr val="accent6">
                    <a:lumMod val="50000"/>
                  </a:schemeClr>
                </a:solidFill>
                <a:latin typeface="Calibri" panose="020F0502020204030204" pitchFamily="34" charset="0"/>
              </a:rPr>
              <a:t>:</a:t>
            </a:r>
          </a:p>
          <a:p>
            <a:pPr marL="342900" indent="-342900" algn="just">
              <a:buFont typeface="Arial" panose="020B0604020202020204" pitchFamily="34" charset="0"/>
              <a:buChar char="•"/>
            </a:pPr>
            <a:r>
              <a:rPr lang="fr-FR" sz="2000" dirty="0" smtClean="0">
                <a:solidFill>
                  <a:schemeClr val="accent6">
                    <a:lumMod val="50000"/>
                  </a:schemeClr>
                </a:solidFill>
                <a:latin typeface="Calibri" panose="020F0502020204030204" pitchFamily="34" charset="0"/>
              </a:rPr>
              <a:t>exhaustives (et non par échantillon) </a:t>
            </a:r>
          </a:p>
          <a:p>
            <a:pPr marL="342900" indent="-342900" algn="just">
              <a:buFont typeface="Arial" panose="020B0604020202020204" pitchFamily="34" charset="0"/>
              <a:buChar char="•"/>
            </a:pPr>
            <a:r>
              <a:rPr lang="fr-FR" sz="2000" dirty="0" smtClean="0">
                <a:solidFill>
                  <a:schemeClr val="accent6">
                    <a:lumMod val="50000"/>
                  </a:schemeClr>
                </a:solidFill>
                <a:latin typeface="Calibri" panose="020F0502020204030204" pitchFamily="34" charset="0"/>
              </a:rPr>
              <a:t>et riches d’informations</a:t>
            </a:r>
          </a:p>
          <a:p>
            <a:pPr marL="342900" indent="-342900" algn="just">
              <a:buFont typeface="Arial" panose="020B0604020202020204" pitchFamily="34" charset="0"/>
              <a:buChar char="•"/>
            </a:pPr>
            <a:r>
              <a:rPr lang="fr-FR" sz="2000" dirty="0" smtClean="0">
                <a:solidFill>
                  <a:schemeClr val="accent6">
                    <a:lumMod val="50000"/>
                  </a:schemeClr>
                </a:solidFill>
                <a:latin typeface="Calibri" panose="020F0502020204030204" pitchFamily="34" charset="0"/>
              </a:rPr>
              <a:t>Mais, pour l’ESR, elles doivent être limitées aux départs 2014-2016</a:t>
            </a:r>
            <a:endParaRPr lang="fr-FR" sz="2000" dirty="0">
              <a:solidFill>
                <a:schemeClr val="accent6">
                  <a:lumMod val="50000"/>
                </a:schemeClr>
              </a:solidFill>
              <a:latin typeface="Calibri" panose="020F0502020204030204" pitchFamily="34" charset="0"/>
            </a:endParaRPr>
          </a:p>
          <a:p>
            <a:pPr algn="just"/>
            <a:endParaRPr lang="fr-FR" sz="2000" dirty="0" smtClean="0">
              <a:solidFill>
                <a:schemeClr val="accent6">
                  <a:lumMod val="50000"/>
                </a:schemeClr>
              </a:solidFill>
              <a:latin typeface="Calibri" panose="020F0502020204030204" pitchFamily="34" charset="0"/>
            </a:endParaRPr>
          </a:p>
          <a:p>
            <a:pPr algn="just"/>
            <a:endParaRPr lang="fr-FR" sz="2000" dirty="0">
              <a:solidFill>
                <a:schemeClr val="accent6">
                  <a:lumMod val="50000"/>
                </a:schemeClr>
              </a:solidFill>
              <a:latin typeface="Calibri" panose="020F0502020204030204" pitchFamily="34" charset="0"/>
            </a:endParaRPr>
          </a:p>
        </p:txBody>
      </p:sp>
    </p:spTree>
    <p:extLst>
      <p:ext uri="{BB962C8B-B14F-4D97-AF65-F5344CB8AC3E}">
        <p14:creationId xmlns:p14="http://schemas.microsoft.com/office/powerpoint/2010/main" val="14633761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7918" y="0"/>
            <a:ext cx="9166701" cy="6206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Espace réservé du numéro de diapositive 6"/>
          <p:cNvSpPr>
            <a:spLocks noGrp="1"/>
          </p:cNvSpPr>
          <p:nvPr>
            <p:ph type="sldNum" sz="quarter" idx="12"/>
          </p:nvPr>
        </p:nvSpPr>
        <p:spPr>
          <a:xfrm>
            <a:off x="7971159" y="6381328"/>
            <a:ext cx="1066800" cy="329184"/>
          </a:xfrm>
        </p:spPr>
        <p:txBody>
          <a:bodyPr/>
          <a:lstStyle/>
          <a:p>
            <a:fld id="{6413F82B-831D-49E6-A138-BF93742546DA}" type="slidenum">
              <a:rPr lang="fr-FR" smtClean="0">
                <a:solidFill>
                  <a:schemeClr val="accent6">
                    <a:lumMod val="75000"/>
                  </a:schemeClr>
                </a:solidFill>
              </a:rPr>
              <a:t>5</a:t>
            </a:fld>
            <a:endParaRPr lang="fr-FR" dirty="0">
              <a:solidFill>
                <a:schemeClr val="accent6">
                  <a:lumMod val="75000"/>
                </a:schemeClr>
              </a:solidFill>
            </a:endParaRPr>
          </a:p>
        </p:txBody>
      </p:sp>
      <p:sp>
        <p:nvSpPr>
          <p:cNvPr id="9" name="ZoneTexte 8"/>
          <p:cNvSpPr txBox="1"/>
          <p:nvPr/>
        </p:nvSpPr>
        <p:spPr>
          <a:xfrm>
            <a:off x="-7918" y="110289"/>
            <a:ext cx="9144000" cy="400110"/>
          </a:xfrm>
          <a:prstGeom prst="rect">
            <a:avLst/>
          </a:prstGeom>
          <a:noFill/>
        </p:spPr>
        <p:txBody>
          <a:bodyPr wrap="square" rtlCol="0">
            <a:spAutoFit/>
          </a:bodyPr>
          <a:lstStyle/>
          <a:p>
            <a:pPr algn="ctr"/>
            <a:r>
              <a:rPr lang="fr-FR" sz="2000" b="1" dirty="0" smtClean="0">
                <a:solidFill>
                  <a:schemeClr val="bg1"/>
                </a:solidFill>
                <a:latin typeface="Arial (En-têtes)"/>
              </a:rPr>
              <a:t>Seulement  230 000 titulaires et des </a:t>
            </a:r>
            <a:r>
              <a:rPr lang="fr-FR" sz="2000" b="1" dirty="0">
                <a:solidFill>
                  <a:schemeClr val="bg1"/>
                </a:solidFill>
                <a:latin typeface="Arial (En-têtes)"/>
              </a:rPr>
              <a:t>comportements très particuliers</a:t>
            </a:r>
          </a:p>
        </p:txBody>
      </p:sp>
      <p:graphicFrame>
        <p:nvGraphicFramePr>
          <p:cNvPr id="8" name="Graphique 7"/>
          <p:cNvGraphicFramePr/>
          <p:nvPr>
            <p:extLst>
              <p:ext uri="{D42A27DB-BD31-4B8C-83A1-F6EECF244321}">
                <p14:modId xmlns:p14="http://schemas.microsoft.com/office/powerpoint/2010/main" val="628980536"/>
              </p:ext>
            </p:extLst>
          </p:nvPr>
        </p:nvGraphicFramePr>
        <p:xfrm>
          <a:off x="417236" y="2132856"/>
          <a:ext cx="4032448" cy="220268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Graphique 11"/>
          <p:cNvGraphicFramePr/>
          <p:nvPr>
            <p:extLst>
              <p:ext uri="{D42A27DB-BD31-4B8C-83A1-F6EECF244321}">
                <p14:modId xmlns:p14="http://schemas.microsoft.com/office/powerpoint/2010/main" val="114761095"/>
              </p:ext>
            </p:extLst>
          </p:nvPr>
        </p:nvGraphicFramePr>
        <p:xfrm>
          <a:off x="4490163" y="2132856"/>
          <a:ext cx="4043035" cy="223224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3" name="Graphique 12"/>
          <p:cNvGraphicFramePr/>
          <p:nvPr>
            <p:extLst>
              <p:ext uri="{D42A27DB-BD31-4B8C-83A1-F6EECF244321}">
                <p14:modId xmlns:p14="http://schemas.microsoft.com/office/powerpoint/2010/main" val="3866961194"/>
              </p:ext>
            </p:extLst>
          </p:nvPr>
        </p:nvGraphicFramePr>
        <p:xfrm>
          <a:off x="387618" y="4365104"/>
          <a:ext cx="4055149" cy="2033523"/>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4" name="Graphique 13"/>
          <p:cNvGraphicFramePr/>
          <p:nvPr>
            <p:extLst>
              <p:ext uri="{D42A27DB-BD31-4B8C-83A1-F6EECF244321}">
                <p14:modId xmlns:p14="http://schemas.microsoft.com/office/powerpoint/2010/main" val="4170287647"/>
              </p:ext>
            </p:extLst>
          </p:nvPr>
        </p:nvGraphicFramePr>
        <p:xfrm>
          <a:off x="4442767" y="4365104"/>
          <a:ext cx="4032448" cy="2034793"/>
        </p:xfrm>
        <a:graphic>
          <a:graphicData uri="http://schemas.openxmlformats.org/drawingml/2006/chart">
            <c:chart xmlns:c="http://schemas.openxmlformats.org/drawingml/2006/chart" xmlns:r="http://schemas.openxmlformats.org/officeDocument/2006/relationships" r:id="rId6"/>
          </a:graphicData>
        </a:graphic>
      </p:graphicFrame>
      <p:sp>
        <p:nvSpPr>
          <p:cNvPr id="2" name="Rectangle 5"/>
          <p:cNvSpPr>
            <a:spLocks noChangeArrowheads="1"/>
          </p:cNvSpPr>
          <p:nvPr/>
        </p:nvSpPr>
        <p:spPr bwMode="auto">
          <a:xfrm>
            <a:off x="14783"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3" name="Rectangle 6"/>
          <p:cNvSpPr>
            <a:spLocks noChangeArrowheads="1"/>
          </p:cNvSpPr>
          <p:nvPr/>
        </p:nvSpPr>
        <p:spPr bwMode="auto">
          <a:xfrm>
            <a:off x="918203" y="641167"/>
            <a:ext cx="7464865" cy="3847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zh-CN" sz="1900" b="1" i="0" u="none" strike="noStrike" cap="none" normalizeH="0" baseline="0" dirty="0" smtClean="0">
                <a:ln>
                  <a:noFill/>
                </a:ln>
                <a:solidFill>
                  <a:schemeClr val="accent6">
                    <a:lumMod val="50000"/>
                  </a:schemeClr>
                </a:solidFill>
                <a:effectLst/>
                <a:latin typeface="Calibri" pitchFamily="34" charset="0"/>
                <a:ea typeface="SimSun" pitchFamily="2" charset="-122"/>
                <a:cs typeface="Mangal" pitchFamily="18" charset="0"/>
              </a:rPr>
              <a:t>Répartitions des départs en retraite en 2014-2016 selon la distance à l’AL</a:t>
            </a:r>
            <a:endParaRPr kumimoji="0" lang="fr-FR" altLang="zh-CN" sz="1900" b="1" i="0" u="none" strike="noStrike" cap="none" normalizeH="0" baseline="0" dirty="0" smtClean="0">
              <a:ln>
                <a:noFill/>
              </a:ln>
              <a:solidFill>
                <a:schemeClr val="accent6">
                  <a:lumMod val="50000"/>
                </a:schemeClr>
              </a:solidFill>
              <a:effectLst/>
              <a:latin typeface="Calibri" panose="020F0502020204030204" pitchFamily="34" charset="0"/>
              <a:cs typeface="Arial" pitchFamily="34" charset="0"/>
            </a:endParaRPr>
          </a:p>
        </p:txBody>
      </p:sp>
      <p:sp>
        <p:nvSpPr>
          <p:cNvPr id="16" name="Rectangle 15"/>
          <p:cNvSpPr/>
          <p:nvPr/>
        </p:nvSpPr>
        <p:spPr>
          <a:xfrm>
            <a:off x="387618" y="1268760"/>
            <a:ext cx="8352928" cy="707886"/>
          </a:xfrm>
          <a:prstGeom prst="rect">
            <a:avLst/>
          </a:prstGeom>
        </p:spPr>
        <p:txBody>
          <a:bodyPr wrap="square">
            <a:spAutoFit/>
          </a:bodyPr>
          <a:lstStyle/>
          <a:p>
            <a:pPr algn="just"/>
            <a:r>
              <a:rPr lang="fr-FR" sz="2000" b="1" dirty="0" smtClean="0">
                <a:solidFill>
                  <a:schemeClr val="accent6">
                    <a:lumMod val="50000"/>
                  </a:schemeClr>
                </a:solidFill>
                <a:latin typeface="Calibri" panose="020F0502020204030204" pitchFamily="34" charset="0"/>
              </a:rPr>
              <a:t>Champ : </a:t>
            </a:r>
            <a:r>
              <a:rPr lang="fr-FR" sz="2000" dirty="0" smtClean="0">
                <a:solidFill>
                  <a:schemeClr val="accent6">
                    <a:lumMod val="50000"/>
                  </a:schemeClr>
                </a:solidFill>
                <a:latin typeface="Calibri" panose="020F0502020204030204" pitchFamily="34" charset="0"/>
              </a:rPr>
              <a:t>titulaires nés en 1965 ou avant et </a:t>
            </a:r>
            <a:r>
              <a:rPr lang="fr-FR" sz="2000" dirty="0">
                <a:solidFill>
                  <a:schemeClr val="accent6">
                    <a:lumMod val="50000"/>
                  </a:schemeClr>
                </a:solidFill>
                <a:latin typeface="Calibri" panose="020F0502020204030204" pitchFamily="34" charset="0"/>
              </a:rPr>
              <a:t>gérés par le </a:t>
            </a:r>
            <a:r>
              <a:rPr lang="fr-FR" sz="2000" dirty="0" smtClean="0">
                <a:solidFill>
                  <a:schemeClr val="accent6">
                    <a:lumMod val="50000"/>
                  </a:schemeClr>
                </a:solidFill>
                <a:latin typeface="Calibri" panose="020F0502020204030204" pitchFamily="34" charset="0"/>
              </a:rPr>
              <a:t>MESRI, un EPST </a:t>
            </a:r>
            <a:r>
              <a:rPr lang="fr-FR" sz="2000" dirty="0">
                <a:solidFill>
                  <a:schemeClr val="accent6">
                    <a:lumMod val="50000"/>
                  </a:schemeClr>
                </a:solidFill>
                <a:latin typeface="Calibri" panose="020F0502020204030204" pitchFamily="34" charset="0"/>
              </a:rPr>
              <a:t>ou par d’autres ministères et affiliés à un </a:t>
            </a:r>
            <a:r>
              <a:rPr lang="fr-FR" sz="2000" u="sng" dirty="0">
                <a:solidFill>
                  <a:schemeClr val="accent6">
                    <a:lumMod val="50000"/>
                  </a:schemeClr>
                </a:solidFill>
                <a:latin typeface="Calibri" panose="020F0502020204030204" pitchFamily="34" charset="0"/>
              </a:rPr>
              <a:t>corps</a:t>
            </a:r>
            <a:r>
              <a:rPr lang="fr-FR" sz="2000" dirty="0">
                <a:solidFill>
                  <a:schemeClr val="accent6">
                    <a:lumMod val="50000"/>
                  </a:schemeClr>
                </a:solidFill>
                <a:latin typeface="Calibri" panose="020F0502020204030204" pitchFamily="34" charset="0"/>
              </a:rPr>
              <a:t> relevant de l’ESR.</a:t>
            </a:r>
          </a:p>
        </p:txBody>
      </p:sp>
    </p:spTree>
    <p:extLst>
      <p:ext uri="{BB962C8B-B14F-4D97-AF65-F5344CB8AC3E}">
        <p14:creationId xmlns:p14="http://schemas.microsoft.com/office/powerpoint/2010/main" val="33195883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9144000" cy="6206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Espace réservé du numéro de diapositive 6"/>
          <p:cNvSpPr>
            <a:spLocks noGrp="1"/>
          </p:cNvSpPr>
          <p:nvPr>
            <p:ph type="sldNum" sz="quarter" idx="12"/>
          </p:nvPr>
        </p:nvSpPr>
        <p:spPr>
          <a:xfrm>
            <a:off x="7956376" y="6381328"/>
            <a:ext cx="1066800" cy="329184"/>
          </a:xfrm>
        </p:spPr>
        <p:txBody>
          <a:bodyPr/>
          <a:lstStyle/>
          <a:p>
            <a:fld id="{6413F82B-831D-49E6-A138-BF93742546DA}" type="slidenum">
              <a:rPr lang="fr-FR" smtClean="0">
                <a:solidFill>
                  <a:schemeClr val="accent6">
                    <a:lumMod val="75000"/>
                  </a:schemeClr>
                </a:solidFill>
              </a:rPr>
              <a:t>6</a:t>
            </a:fld>
            <a:endParaRPr lang="fr-FR" dirty="0">
              <a:solidFill>
                <a:schemeClr val="accent6">
                  <a:lumMod val="75000"/>
                </a:schemeClr>
              </a:solidFill>
            </a:endParaRPr>
          </a:p>
        </p:txBody>
      </p:sp>
      <p:sp>
        <p:nvSpPr>
          <p:cNvPr id="9" name="ZoneTexte 8"/>
          <p:cNvSpPr txBox="1"/>
          <p:nvPr/>
        </p:nvSpPr>
        <p:spPr>
          <a:xfrm>
            <a:off x="0" y="105276"/>
            <a:ext cx="9144000" cy="400110"/>
          </a:xfrm>
          <a:prstGeom prst="rect">
            <a:avLst/>
          </a:prstGeom>
          <a:noFill/>
        </p:spPr>
        <p:txBody>
          <a:bodyPr wrap="square" rtlCol="0">
            <a:spAutoFit/>
          </a:bodyPr>
          <a:lstStyle/>
          <a:p>
            <a:pPr algn="ctr"/>
            <a:r>
              <a:rPr lang="fr-FR" sz="2000" b="1" dirty="0" smtClean="0">
                <a:solidFill>
                  <a:schemeClr val="bg1"/>
                </a:solidFill>
                <a:latin typeface="Arial (En-têtes)"/>
              </a:rPr>
              <a:t>Les </a:t>
            </a:r>
            <a:r>
              <a:rPr lang="fr-FR" sz="2000" b="1" dirty="0">
                <a:solidFill>
                  <a:schemeClr val="bg1"/>
                </a:solidFill>
                <a:latin typeface="Arial (En-têtes)"/>
              </a:rPr>
              <a:t>données des bases individuelles des </a:t>
            </a:r>
            <a:r>
              <a:rPr lang="fr-FR" sz="2000" b="1" dirty="0" smtClean="0">
                <a:solidFill>
                  <a:schemeClr val="bg1"/>
                </a:solidFill>
                <a:latin typeface="Arial (En-têtes)"/>
              </a:rPr>
              <a:t>CIR (SRE)</a:t>
            </a:r>
            <a:endParaRPr lang="fr-FR" sz="2000" b="1" dirty="0">
              <a:solidFill>
                <a:schemeClr val="bg1"/>
              </a:solidFill>
              <a:latin typeface="Arial (En-têtes)"/>
            </a:endParaRPr>
          </a:p>
        </p:txBody>
      </p:sp>
      <p:sp>
        <p:nvSpPr>
          <p:cNvPr id="2" name="Rectangle 1"/>
          <p:cNvSpPr/>
          <p:nvPr/>
        </p:nvSpPr>
        <p:spPr>
          <a:xfrm>
            <a:off x="179512" y="764705"/>
            <a:ext cx="8712968" cy="5344540"/>
          </a:xfrm>
          <a:prstGeom prst="rect">
            <a:avLst/>
          </a:prstGeom>
        </p:spPr>
        <p:txBody>
          <a:bodyPr wrap="square">
            <a:spAutoFit/>
          </a:bodyPr>
          <a:lstStyle/>
          <a:p>
            <a:pPr marL="285750" indent="-285750" algn="just">
              <a:lnSpc>
                <a:spcPct val="130000"/>
              </a:lnSpc>
              <a:buFont typeface="Arial" panose="020B0604020202020204" pitchFamily="34" charset="0"/>
              <a:buChar char="•"/>
            </a:pPr>
            <a:r>
              <a:rPr lang="fr-FR" sz="2400" dirty="0">
                <a:solidFill>
                  <a:schemeClr val="accent6">
                    <a:lumMod val="50000"/>
                  </a:schemeClr>
                </a:solidFill>
                <a:latin typeface="Calibri" panose="020F0502020204030204" pitchFamily="34" charset="0"/>
              </a:rPr>
              <a:t>D</a:t>
            </a:r>
            <a:r>
              <a:rPr lang="fr-FR" sz="2400" dirty="0" smtClean="0">
                <a:solidFill>
                  <a:schemeClr val="accent6">
                    <a:lumMod val="50000"/>
                  </a:schemeClr>
                </a:solidFill>
                <a:latin typeface="Calibri" panose="020F0502020204030204" pitchFamily="34" charset="0"/>
              </a:rPr>
              <a:t>es informations individuelles brutes :</a:t>
            </a:r>
            <a:endParaRPr lang="fr-FR" sz="2000" dirty="0">
              <a:solidFill>
                <a:schemeClr val="accent6">
                  <a:lumMod val="50000"/>
                </a:schemeClr>
              </a:solidFill>
              <a:latin typeface="Calibri" panose="020F0502020204030204" pitchFamily="34" charset="0"/>
            </a:endParaRPr>
          </a:p>
          <a:p>
            <a:pPr marL="285750" indent="-285750" algn="just">
              <a:lnSpc>
                <a:spcPct val="130000"/>
              </a:lnSpc>
              <a:buFontTx/>
              <a:buChar char="-"/>
            </a:pPr>
            <a:r>
              <a:rPr lang="fr-FR" sz="2000" u="sng" dirty="0" smtClean="0">
                <a:solidFill>
                  <a:schemeClr val="accent6">
                    <a:lumMod val="50000"/>
                  </a:schemeClr>
                </a:solidFill>
                <a:latin typeface="Calibri" panose="020F0502020204030204" pitchFamily="34" charset="0"/>
              </a:rPr>
              <a:t>Des informations personnelles</a:t>
            </a:r>
            <a:r>
              <a:rPr lang="fr-FR" sz="2000" dirty="0" smtClean="0">
                <a:solidFill>
                  <a:schemeClr val="accent6">
                    <a:lumMod val="50000"/>
                  </a:schemeClr>
                </a:solidFill>
                <a:latin typeface="Calibri" panose="020F0502020204030204" pitchFamily="34" charset="0"/>
              </a:rPr>
              <a:t> ; date de naissance, sexe, conjoint, présence et date de naissance d’éventuel(s) enfant(s)</a:t>
            </a:r>
          </a:p>
          <a:p>
            <a:pPr marL="285750" indent="-285750" algn="just">
              <a:lnSpc>
                <a:spcPct val="130000"/>
              </a:lnSpc>
              <a:buFontTx/>
              <a:buChar char="-"/>
            </a:pPr>
            <a:r>
              <a:rPr lang="fr-FR" sz="2000" u="sng" dirty="0" smtClean="0">
                <a:solidFill>
                  <a:schemeClr val="accent6">
                    <a:lumMod val="50000"/>
                  </a:schemeClr>
                </a:solidFill>
                <a:latin typeface="Calibri" panose="020F0502020204030204" pitchFamily="34" charset="0"/>
              </a:rPr>
              <a:t>Des informations sur la carrière publique</a:t>
            </a:r>
            <a:r>
              <a:rPr lang="fr-FR" sz="2000" dirty="0" smtClean="0">
                <a:solidFill>
                  <a:schemeClr val="accent6">
                    <a:lumMod val="50000"/>
                  </a:schemeClr>
                </a:solidFill>
                <a:latin typeface="Calibri" panose="020F0502020204030204" pitchFamily="34" charset="0"/>
              </a:rPr>
              <a:t> </a:t>
            </a:r>
            <a:r>
              <a:rPr lang="fr-FR" sz="2000" dirty="0">
                <a:solidFill>
                  <a:schemeClr val="accent6">
                    <a:lumMod val="50000"/>
                  </a:schemeClr>
                </a:solidFill>
                <a:latin typeface="Calibri" panose="020F0502020204030204" pitchFamily="34" charset="0"/>
              </a:rPr>
              <a:t>;</a:t>
            </a:r>
            <a:r>
              <a:rPr lang="fr-FR" sz="2000" dirty="0" smtClean="0">
                <a:solidFill>
                  <a:schemeClr val="accent6">
                    <a:lumMod val="50000"/>
                  </a:schemeClr>
                </a:solidFill>
                <a:latin typeface="Calibri" panose="020F0502020204030204" pitchFamily="34" charset="0"/>
              </a:rPr>
              <a:t> liste intégrale des postes détenus avec : grade, échelon, taux d’activité, nature du contrat, unité </a:t>
            </a:r>
            <a:r>
              <a:rPr lang="fr-FR" sz="2000" dirty="0">
                <a:solidFill>
                  <a:schemeClr val="accent6">
                    <a:lumMod val="50000"/>
                  </a:schemeClr>
                </a:solidFill>
                <a:latin typeface="Calibri" panose="020F0502020204030204" pitchFamily="34" charset="0"/>
              </a:rPr>
              <a:t>de gestion de </a:t>
            </a:r>
            <a:r>
              <a:rPr lang="fr-FR" sz="2000" dirty="0" smtClean="0">
                <a:solidFill>
                  <a:schemeClr val="accent6">
                    <a:lumMod val="50000"/>
                  </a:schemeClr>
                </a:solidFill>
                <a:latin typeface="Calibri" panose="020F0502020204030204" pitchFamily="34" charset="0"/>
              </a:rPr>
              <a:t>rattachement (organisme, académie)</a:t>
            </a:r>
          </a:p>
          <a:p>
            <a:pPr marL="285750" indent="-285750" algn="just">
              <a:lnSpc>
                <a:spcPct val="130000"/>
              </a:lnSpc>
              <a:buFontTx/>
              <a:buChar char="-"/>
            </a:pPr>
            <a:r>
              <a:rPr lang="fr-FR" sz="2000" u="sng" dirty="0" smtClean="0">
                <a:solidFill>
                  <a:schemeClr val="accent6">
                    <a:lumMod val="50000"/>
                  </a:schemeClr>
                </a:solidFill>
                <a:latin typeface="Calibri" panose="020F0502020204030204" pitchFamily="34" charset="0"/>
              </a:rPr>
              <a:t>Diverses informations</a:t>
            </a:r>
            <a:r>
              <a:rPr lang="fr-FR" sz="2000" dirty="0" smtClean="0">
                <a:solidFill>
                  <a:schemeClr val="accent6">
                    <a:lumMod val="50000"/>
                  </a:schemeClr>
                </a:solidFill>
                <a:latin typeface="Calibri" panose="020F0502020204030204" pitchFamily="34" charset="0"/>
              </a:rPr>
              <a:t> ; bonifications (au titre du cinquième, dépaysement…), trimestres cotisés/validés en dehors du régime de la fonction publique</a:t>
            </a:r>
          </a:p>
          <a:p>
            <a:pPr marL="285750" indent="-285750" algn="just">
              <a:lnSpc>
                <a:spcPct val="130000"/>
              </a:lnSpc>
              <a:buFontTx/>
              <a:buChar char="-"/>
            </a:pPr>
            <a:endParaRPr lang="fr-FR" sz="2000" dirty="0" smtClean="0">
              <a:solidFill>
                <a:schemeClr val="accent6">
                  <a:lumMod val="50000"/>
                </a:schemeClr>
              </a:solidFill>
              <a:latin typeface="Calibri" panose="020F0502020204030204" pitchFamily="34" charset="0"/>
            </a:endParaRPr>
          </a:p>
          <a:p>
            <a:pPr marL="342900" indent="-342900" algn="just">
              <a:buFont typeface="Arial" panose="020B0604020202020204" pitchFamily="34" charset="0"/>
              <a:buChar char="•"/>
            </a:pPr>
            <a:r>
              <a:rPr lang="fr-FR" sz="2400" dirty="0" smtClean="0">
                <a:solidFill>
                  <a:schemeClr val="accent6">
                    <a:lumMod val="50000"/>
                  </a:schemeClr>
                </a:solidFill>
                <a:latin typeface="Calibri" panose="020F0502020204030204" pitchFamily="34" charset="0"/>
              </a:rPr>
              <a:t>Une 2</a:t>
            </a:r>
            <a:r>
              <a:rPr lang="fr-FR" sz="2400" baseline="30000" dirty="0" smtClean="0">
                <a:solidFill>
                  <a:schemeClr val="accent6">
                    <a:lumMod val="50000"/>
                  </a:schemeClr>
                </a:solidFill>
                <a:latin typeface="Calibri" panose="020F0502020204030204" pitchFamily="34" charset="0"/>
              </a:rPr>
              <a:t>e</a:t>
            </a:r>
            <a:r>
              <a:rPr lang="fr-FR" sz="2400" dirty="0" smtClean="0">
                <a:solidFill>
                  <a:schemeClr val="accent6">
                    <a:lumMod val="50000"/>
                  </a:schemeClr>
                </a:solidFill>
                <a:latin typeface="Calibri" panose="020F0502020204030204" pitchFamily="34" charset="0"/>
              </a:rPr>
              <a:t> limite</a:t>
            </a:r>
            <a:r>
              <a:rPr lang="fr-FR" sz="2400" b="1" dirty="0" smtClean="0">
                <a:solidFill>
                  <a:schemeClr val="accent6">
                    <a:lumMod val="50000"/>
                  </a:schemeClr>
                </a:solidFill>
                <a:latin typeface="Calibri" panose="020F0502020204030204" pitchFamily="34" charset="0"/>
              </a:rPr>
              <a:t> </a:t>
            </a:r>
            <a:r>
              <a:rPr lang="fr-FR" sz="2400" dirty="0">
                <a:solidFill>
                  <a:schemeClr val="accent6">
                    <a:lumMod val="50000"/>
                  </a:schemeClr>
                </a:solidFill>
                <a:latin typeface="Calibri" panose="020F0502020204030204" pitchFamily="34" charset="0"/>
              </a:rPr>
              <a:t>: </a:t>
            </a:r>
          </a:p>
          <a:p>
            <a:pPr marL="342900" indent="-342900" algn="just">
              <a:buFontTx/>
              <a:buChar char="-"/>
            </a:pPr>
            <a:r>
              <a:rPr lang="fr-FR" sz="2000" dirty="0" smtClean="0">
                <a:solidFill>
                  <a:schemeClr val="accent6">
                    <a:lumMod val="50000"/>
                  </a:schemeClr>
                </a:solidFill>
                <a:latin typeface="Calibri" panose="020F0502020204030204" pitchFamily="34" charset="0"/>
              </a:rPr>
              <a:t>Le </a:t>
            </a:r>
            <a:r>
              <a:rPr lang="fr-FR" sz="2000" dirty="0">
                <a:solidFill>
                  <a:schemeClr val="accent6">
                    <a:lumMod val="50000"/>
                  </a:schemeClr>
                </a:solidFill>
                <a:latin typeface="Calibri" panose="020F0502020204030204" pitchFamily="34" charset="0"/>
              </a:rPr>
              <a:t>montant des salaires dans les autres régimes est inconnu (</a:t>
            </a:r>
            <a:r>
              <a:rPr lang="fr-FR" sz="2000" dirty="0" err="1">
                <a:solidFill>
                  <a:schemeClr val="accent6">
                    <a:lumMod val="50000"/>
                  </a:schemeClr>
                </a:solidFill>
                <a:latin typeface="Calibri" panose="020F0502020204030204" pitchFamily="34" charset="0"/>
              </a:rPr>
              <a:t>cf</a:t>
            </a:r>
            <a:r>
              <a:rPr lang="fr-FR" sz="2000" dirty="0">
                <a:solidFill>
                  <a:schemeClr val="accent6">
                    <a:lumMod val="50000"/>
                  </a:schemeClr>
                </a:solidFill>
                <a:latin typeface="Calibri" panose="020F0502020204030204" pitchFamily="34" charset="0"/>
              </a:rPr>
              <a:t> le modèle Trajectoire de la DREES</a:t>
            </a:r>
            <a:r>
              <a:rPr lang="fr-FR" sz="2000" dirty="0" smtClean="0">
                <a:solidFill>
                  <a:schemeClr val="accent6">
                    <a:lumMod val="50000"/>
                  </a:schemeClr>
                </a:solidFill>
                <a:latin typeface="Calibri" panose="020F0502020204030204" pitchFamily="34" charset="0"/>
              </a:rPr>
              <a:t>)</a:t>
            </a:r>
          </a:p>
          <a:p>
            <a:pPr marL="285750" indent="-285750" algn="just">
              <a:buFontTx/>
              <a:buChar char="-"/>
            </a:pPr>
            <a:endParaRPr lang="fr-FR" sz="1600" dirty="0">
              <a:solidFill>
                <a:schemeClr val="accent6">
                  <a:lumMod val="50000"/>
                </a:schemeClr>
              </a:solidFill>
              <a:latin typeface="Calibri" panose="020F0502020204030204" pitchFamily="34" charset="0"/>
            </a:endParaRPr>
          </a:p>
          <a:p>
            <a:pPr marL="285750" indent="-285750" algn="just">
              <a:lnSpc>
                <a:spcPct val="130000"/>
              </a:lnSpc>
              <a:buFontTx/>
              <a:buChar char="-"/>
            </a:pPr>
            <a:endParaRPr lang="fr-FR" sz="1700" dirty="0" smtClean="0">
              <a:solidFill>
                <a:schemeClr val="accent6">
                  <a:lumMod val="50000"/>
                </a:schemeClr>
              </a:solidFill>
              <a:latin typeface="Calibri" panose="020F0502020204030204" pitchFamily="34" charset="0"/>
            </a:endParaRPr>
          </a:p>
        </p:txBody>
      </p:sp>
    </p:spTree>
    <p:extLst>
      <p:ext uri="{BB962C8B-B14F-4D97-AF65-F5344CB8AC3E}">
        <p14:creationId xmlns:p14="http://schemas.microsoft.com/office/powerpoint/2010/main" val="9951338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9144000" cy="6206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Espace réservé du numéro de diapositive 6"/>
          <p:cNvSpPr>
            <a:spLocks noGrp="1"/>
          </p:cNvSpPr>
          <p:nvPr>
            <p:ph type="sldNum" sz="quarter" idx="12"/>
          </p:nvPr>
        </p:nvSpPr>
        <p:spPr>
          <a:xfrm>
            <a:off x="7956376" y="6381328"/>
            <a:ext cx="1066800" cy="329184"/>
          </a:xfrm>
        </p:spPr>
        <p:txBody>
          <a:bodyPr/>
          <a:lstStyle/>
          <a:p>
            <a:fld id="{6413F82B-831D-49E6-A138-BF93742546DA}" type="slidenum">
              <a:rPr lang="fr-FR" smtClean="0">
                <a:solidFill>
                  <a:schemeClr val="accent6">
                    <a:lumMod val="75000"/>
                  </a:schemeClr>
                </a:solidFill>
              </a:rPr>
              <a:t>7</a:t>
            </a:fld>
            <a:endParaRPr lang="fr-FR" dirty="0">
              <a:solidFill>
                <a:schemeClr val="accent6">
                  <a:lumMod val="75000"/>
                </a:schemeClr>
              </a:solidFill>
            </a:endParaRPr>
          </a:p>
        </p:txBody>
      </p:sp>
      <p:sp>
        <p:nvSpPr>
          <p:cNvPr id="9" name="ZoneTexte 8"/>
          <p:cNvSpPr txBox="1"/>
          <p:nvPr/>
        </p:nvSpPr>
        <p:spPr>
          <a:xfrm>
            <a:off x="0" y="105276"/>
            <a:ext cx="9144000" cy="400110"/>
          </a:xfrm>
          <a:prstGeom prst="rect">
            <a:avLst/>
          </a:prstGeom>
          <a:noFill/>
        </p:spPr>
        <p:txBody>
          <a:bodyPr wrap="square" rtlCol="0">
            <a:spAutoFit/>
          </a:bodyPr>
          <a:lstStyle/>
          <a:p>
            <a:pPr algn="ctr"/>
            <a:r>
              <a:rPr lang="fr-FR" sz="2000" b="1" dirty="0" smtClean="0">
                <a:solidFill>
                  <a:schemeClr val="bg1"/>
                </a:solidFill>
                <a:latin typeface="Arial (En-têtes)"/>
              </a:rPr>
              <a:t>Construction des variables</a:t>
            </a:r>
            <a:endParaRPr lang="fr-FR" sz="2000" b="1" dirty="0">
              <a:solidFill>
                <a:schemeClr val="bg1"/>
              </a:solidFill>
              <a:latin typeface="Arial (En-têtes)"/>
            </a:endParaRPr>
          </a:p>
        </p:txBody>
      </p:sp>
      <p:sp>
        <p:nvSpPr>
          <p:cNvPr id="2" name="Rectangle 1"/>
          <p:cNvSpPr/>
          <p:nvPr/>
        </p:nvSpPr>
        <p:spPr>
          <a:xfrm>
            <a:off x="179512" y="764705"/>
            <a:ext cx="8712968" cy="6047809"/>
          </a:xfrm>
          <a:prstGeom prst="rect">
            <a:avLst/>
          </a:prstGeom>
        </p:spPr>
        <p:txBody>
          <a:bodyPr wrap="square">
            <a:spAutoFit/>
          </a:bodyPr>
          <a:lstStyle/>
          <a:p>
            <a:pPr algn="just">
              <a:lnSpc>
                <a:spcPct val="150000"/>
              </a:lnSpc>
            </a:pPr>
            <a:r>
              <a:rPr lang="fr-FR" b="1" dirty="0" smtClean="0">
                <a:solidFill>
                  <a:schemeClr val="accent6">
                    <a:lumMod val="50000"/>
                  </a:schemeClr>
                </a:solidFill>
                <a:latin typeface="Calibri" panose="020F0502020204030204" pitchFamily="34" charset="0"/>
              </a:rPr>
              <a:t>Constitution de variables socio-économique synthétiques influençant les décisions de départ en retraite :</a:t>
            </a:r>
          </a:p>
          <a:p>
            <a:pPr marL="285750" indent="-285750" algn="just">
              <a:lnSpc>
                <a:spcPct val="150000"/>
              </a:lnSpc>
              <a:buFont typeface="Arial" panose="020B0604020202020204" pitchFamily="34" charset="0"/>
              <a:buChar char="•"/>
            </a:pPr>
            <a:r>
              <a:rPr lang="fr-FR" sz="1700" b="1" dirty="0" smtClean="0">
                <a:solidFill>
                  <a:schemeClr val="accent6">
                    <a:lumMod val="50000"/>
                  </a:schemeClr>
                </a:solidFill>
                <a:latin typeface="Calibri" panose="020F0502020204030204" pitchFamily="34" charset="0"/>
              </a:rPr>
              <a:t>Cotisations</a:t>
            </a:r>
            <a:r>
              <a:rPr lang="fr-FR" sz="1700" dirty="0" smtClean="0">
                <a:solidFill>
                  <a:schemeClr val="accent6">
                    <a:lumMod val="50000"/>
                  </a:schemeClr>
                </a:solidFill>
                <a:latin typeface="Calibri" panose="020F0502020204030204" pitchFamily="34" charset="0"/>
              </a:rPr>
              <a:t> </a:t>
            </a:r>
            <a:r>
              <a:rPr lang="fr-FR" sz="1700" dirty="0">
                <a:solidFill>
                  <a:schemeClr val="accent6">
                    <a:lumMod val="50000"/>
                  </a:schemeClr>
                </a:solidFill>
                <a:latin typeface="Calibri" panose="020F0502020204030204" pitchFamily="34" charset="0"/>
              </a:rPr>
              <a:t>(publiques et privées</a:t>
            </a:r>
            <a:r>
              <a:rPr lang="fr-FR" sz="1700" dirty="0" smtClean="0">
                <a:solidFill>
                  <a:schemeClr val="accent6">
                    <a:lumMod val="50000"/>
                  </a:schemeClr>
                </a:solidFill>
                <a:latin typeface="Calibri" panose="020F0502020204030204" pitchFamily="34" charset="0"/>
              </a:rPr>
              <a:t>)</a:t>
            </a:r>
            <a:endParaRPr lang="fr-FR" sz="1700" dirty="0">
              <a:solidFill>
                <a:schemeClr val="accent6">
                  <a:lumMod val="50000"/>
                </a:schemeClr>
              </a:solidFill>
              <a:latin typeface="Calibri" panose="020F0502020204030204" pitchFamily="34" charset="0"/>
            </a:endParaRPr>
          </a:p>
          <a:p>
            <a:pPr marL="285750" indent="-285750" algn="just">
              <a:lnSpc>
                <a:spcPct val="150000"/>
              </a:lnSpc>
              <a:buFont typeface="Arial" panose="020B0604020202020204" pitchFamily="34" charset="0"/>
              <a:buChar char="•"/>
            </a:pPr>
            <a:r>
              <a:rPr lang="fr-FR" sz="1700" dirty="0" smtClean="0">
                <a:solidFill>
                  <a:schemeClr val="accent6">
                    <a:lumMod val="50000"/>
                  </a:schemeClr>
                </a:solidFill>
                <a:latin typeface="Calibri" panose="020F0502020204030204" pitchFamily="34" charset="0"/>
              </a:rPr>
              <a:t>Coefficient de proratisation, taux de liquidation (présence ou non d’une décote) et taux de remplacement pour </a:t>
            </a:r>
            <a:r>
              <a:rPr lang="fr-FR" sz="1700" i="1" dirty="0" smtClean="0">
                <a:solidFill>
                  <a:schemeClr val="accent6">
                    <a:lumMod val="50000"/>
                  </a:schemeClr>
                </a:solidFill>
                <a:latin typeface="Calibri" panose="020F0502020204030204" pitchFamily="34" charset="0"/>
              </a:rPr>
              <a:t>chaque année</a:t>
            </a:r>
            <a:endParaRPr lang="fr-FR" sz="1700" dirty="0">
              <a:solidFill>
                <a:schemeClr val="accent6">
                  <a:lumMod val="50000"/>
                </a:schemeClr>
              </a:solidFill>
              <a:latin typeface="Calibri" panose="020F0502020204030204" pitchFamily="34" charset="0"/>
            </a:endParaRPr>
          </a:p>
          <a:p>
            <a:pPr marL="285750" indent="-285750" algn="just">
              <a:lnSpc>
                <a:spcPct val="150000"/>
              </a:lnSpc>
              <a:buFont typeface="Arial" panose="020B0604020202020204" pitchFamily="34" charset="0"/>
              <a:buChar char="•"/>
            </a:pPr>
            <a:r>
              <a:rPr lang="fr-FR" sz="1700" dirty="0">
                <a:solidFill>
                  <a:schemeClr val="accent6">
                    <a:lumMod val="50000"/>
                  </a:schemeClr>
                </a:solidFill>
                <a:latin typeface="Calibri" panose="020F0502020204030204" pitchFamily="34" charset="0"/>
              </a:rPr>
              <a:t>Âge pivots (</a:t>
            </a:r>
            <a:r>
              <a:rPr lang="fr-FR" sz="1700" dirty="0" smtClean="0">
                <a:solidFill>
                  <a:schemeClr val="accent6">
                    <a:lumMod val="50000"/>
                  </a:schemeClr>
                </a:solidFill>
                <a:latin typeface="Calibri" panose="020F0502020204030204" pitchFamily="34" charset="0"/>
              </a:rPr>
              <a:t>AOD ≤ AAD &lt; AL) et </a:t>
            </a:r>
            <a:r>
              <a:rPr lang="fr-FR" sz="1700" b="1" dirty="0" smtClean="0">
                <a:solidFill>
                  <a:schemeClr val="accent6">
                    <a:lumMod val="50000"/>
                  </a:schemeClr>
                </a:solidFill>
                <a:latin typeface="Calibri" panose="020F0502020204030204" pitchFamily="34" charset="0"/>
              </a:rPr>
              <a:t>degré d’ouverture des droits</a:t>
            </a:r>
            <a:endParaRPr lang="fr-FR" sz="1700" dirty="0">
              <a:solidFill>
                <a:schemeClr val="accent6">
                  <a:lumMod val="50000"/>
                </a:schemeClr>
              </a:solidFill>
              <a:latin typeface="Calibri" panose="020F0502020204030204" pitchFamily="34" charset="0"/>
            </a:endParaRPr>
          </a:p>
          <a:p>
            <a:pPr marL="285750" indent="-285750" algn="just">
              <a:lnSpc>
                <a:spcPct val="150000"/>
              </a:lnSpc>
              <a:buFont typeface="Arial" panose="020B0604020202020204" pitchFamily="34" charset="0"/>
              <a:buChar char="•"/>
            </a:pPr>
            <a:r>
              <a:rPr lang="fr-FR" sz="1700" dirty="0" smtClean="0">
                <a:solidFill>
                  <a:schemeClr val="accent6">
                    <a:lumMod val="50000"/>
                  </a:schemeClr>
                </a:solidFill>
                <a:latin typeface="Calibri" panose="020F0502020204030204" pitchFamily="34" charset="0"/>
              </a:rPr>
              <a:t>Droits au dispositif de </a:t>
            </a:r>
            <a:r>
              <a:rPr lang="fr-FR" sz="1700" b="1" dirty="0" smtClean="0">
                <a:solidFill>
                  <a:schemeClr val="accent6">
                    <a:lumMod val="50000"/>
                  </a:schemeClr>
                </a:solidFill>
                <a:latin typeface="Calibri" panose="020F0502020204030204" pitchFamily="34" charset="0"/>
              </a:rPr>
              <a:t>carrière longue</a:t>
            </a:r>
          </a:p>
          <a:p>
            <a:pPr marL="285750" indent="-285750" algn="just">
              <a:lnSpc>
                <a:spcPct val="150000"/>
              </a:lnSpc>
              <a:buFont typeface="Arial" panose="020B0604020202020204" pitchFamily="34" charset="0"/>
              <a:buChar char="•"/>
            </a:pPr>
            <a:r>
              <a:rPr lang="fr-FR" sz="1700" b="1" dirty="0" smtClean="0">
                <a:solidFill>
                  <a:schemeClr val="accent6">
                    <a:lumMod val="50000"/>
                  </a:schemeClr>
                </a:solidFill>
                <a:latin typeface="Calibri" panose="020F0502020204030204" pitchFamily="34" charset="0"/>
              </a:rPr>
              <a:t>Autres dérogations </a:t>
            </a:r>
            <a:r>
              <a:rPr lang="fr-FR" sz="1700" dirty="0" smtClean="0">
                <a:solidFill>
                  <a:schemeClr val="accent6">
                    <a:lumMod val="50000"/>
                  </a:schemeClr>
                </a:solidFill>
                <a:latin typeface="Calibri" panose="020F0502020204030204" pitchFamily="34" charset="0"/>
              </a:rPr>
              <a:t>: handicap, maladie ; enfant à charge</a:t>
            </a:r>
          </a:p>
          <a:p>
            <a:pPr algn="just">
              <a:lnSpc>
                <a:spcPct val="150000"/>
              </a:lnSpc>
            </a:pPr>
            <a:endParaRPr lang="fr-FR" b="1" dirty="0">
              <a:solidFill>
                <a:schemeClr val="accent6">
                  <a:lumMod val="50000"/>
                </a:schemeClr>
              </a:solidFill>
              <a:latin typeface="Calibri" panose="020F0502020204030204" pitchFamily="34" charset="0"/>
            </a:endParaRPr>
          </a:p>
          <a:p>
            <a:pPr algn="just">
              <a:lnSpc>
                <a:spcPct val="150000"/>
              </a:lnSpc>
            </a:pPr>
            <a:r>
              <a:rPr lang="fr-FR" b="1" dirty="0" smtClean="0">
                <a:solidFill>
                  <a:schemeClr val="accent6">
                    <a:lumMod val="50000"/>
                  </a:schemeClr>
                </a:solidFill>
                <a:latin typeface="Calibri" panose="020F0502020204030204" pitchFamily="34" charset="0"/>
              </a:rPr>
              <a:t>Et ce par </a:t>
            </a:r>
            <a:r>
              <a:rPr lang="fr-FR" b="1" dirty="0">
                <a:solidFill>
                  <a:schemeClr val="accent6">
                    <a:lumMod val="50000"/>
                  </a:schemeClr>
                </a:solidFill>
                <a:latin typeface="Calibri" panose="020F0502020204030204" pitchFamily="34" charset="0"/>
              </a:rPr>
              <a:t>la reconstitution complète des carrières des </a:t>
            </a:r>
            <a:r>
              <a:rPr lang="fr-FR" b="1" dirty="0" smtClean="0">
                <a:solidFill>
                  <a:schemeClr val="accent6">
                    <a:lumMod val="50000"/>
                  </a:schemeClr>
                </a:solidFill>
                <a:latin typeface="Calibri" panose="020F0502020204030204" pitchFamily="34" charset="0"/>
              </a:rPr>
              <a:t>fonctionnaires :</a:t>
            </a:r>
          </a:p>
          <a:p>
            <a:pPr marL="285750" indent="-285750" algn="just">
              <a:lnSpc>
                <a:spcPct val="150000"/>
              </a:lnSpc>
              <a:buFont typeface="Arial" panose="020B0604020202020204" pitchFamily="34" charset="0"/>
              <a:buChar char="•"/>
            </a:pPr>
            <a:r>
              <a:rPr lang="fr-FR" sz="1700" dirty="0" smtClean="0">
                <a:solidFill>
                  <a:schemeClr val="accent6">
                    <a:lumMod val="50000"/>
                  </a:schemeClr>
                </a:solidFill>
                <a:latin typeface="Calibri" panose="020F0502020204030204" pitchFamily="34" charset="0"/>
              </a:rPr>
              <a:t>Prise en compte au mieux </a:t>
            </a:r>
            <a:r>
              <a:rPr lang="fr-FR" sz="1700" b="1" dirty="0">
                <a:solidFill>
                  <a:schemeClr val="accent6">
                    <a:lumMod val="50000"/>
                  </a:schemeClr>
                </a:solidFill>
                <a:latin typeface="Calibri" panose="020F0502020204030204" pitchFamily="34" charset="0"/>
              </a:rPr>
              <a:t>d</a:t>
            </a:r>
            <a:r>
              <a:rPr lang="fr-FR" sz="1700" b="1" dirty="0" smtClean="0">
                <a:solidFill>
                  <a:schemeClr val="accent6">
                    <a:lumMod val="50000"/>
                  </a:schemeClr>
                </a:solidFill>
                <a:latin typeface="Calibri" panose="020F0502020204030204" pitchFamily="34" charset="0"/>
              </a:rPr>
              <a:t>es règles </a:t>
            </a:r>
            <a:r>
              <a:rPr lang="fr-FR" sz="1700" dirty="0" smtClean="0">
                <a:solidFill>
                  <a:schemeClr val="accent6">
                    <a:lumMod val="50000"/>
                  </a:schemeClr>
                </a:solidFill>
                <a:latin typeface="Calibri" panose="020F0502020204030204" pitchFamily="34" charset="0"/>
              </a:rPr>
              <a:t>régissant le calcul des cotisation</a:t>
            </a:r>
          </a:p>
          <a:p>
            <a:pPr marL="285750" indent="-285750" algn="just">
              <a:lnSpc>
                <a:spcPct val="150000"/>
              </a:lnSpc>
              <a:buFont typeface="Arial" panose="020B0604020202020204" pitchFamily="34" charset="0"/>
              <a:buChar char="•"/>
            </a:pPr>
            <a:r>
              <a:rPr lang="fr-FR" sz="1700" dirty="0" smtClean="0">
                <a:solidFill>
                  <a:schemeClr val="accent6">
                    <a:lumMod val="50000"/>
                  </a:schemeClr>
                </a:solidFill>
                <a:latin typeface="Calibri" panose="020F0502020204030204" pitchFamily="34" charset="0"/>
              </a:rPr>
              <a:t>Calcul d’une </a:t>
            </a:r>
            <a:r>
              <a:rPr lang="fr-FR" sz="1700" b="1" dirty="0">
                <a:solidFill>
                  <a:schemeClr val="accent6">
                    <a:lumMod val="50000"/>
                  </a:schemeClr>
                </a:solidFill>
                <a:latin typeface="Calibri" panose="020F0502020204030204" pitchFamily="34" charset="0"/>
              </a:rPr>
              <a:t>année théorique de début de carrière</a:t>
            </a:r>
            <a:r>
              <a:rPr lang="fr-FR" sz="1700" dirty="0">
                <a:solidFill>
                  <a:schemeClr val="accent6">
                    <a:lumMod val="50000"/>
                  </a:schemeClr>
                </a:solidFill>
                <a:latin typeface="Calibri" panose="020F0502020204030204" pitchFamily="34" charset="0"/>
              </a:rPr>
              <a:t> (exclusions de postes voire d’individus ayant commencé avant 13 ans), </a:t>
            </a:r>
            <a:endParaRPr lang="fr-FR" sz="1700" dirty="0" smtClean="0">
              <a:solidFill>
                <a:schemeClr val="accent6">
                  <a:lumMod val="50000"/>
                </a:schemeClr>
              </a:solidFill>
              <a:latin typeface="Calibri" panose="020F0502020204030204" pitchFamily="34" charset="0"/>
            </a:endParaRPr>
          </a:p>
          <a:p>
            <a:pPr marL="285750" indent="-285750" algn="just">
              <a:lnSpc>
                <a:spcPct val="150000"/>
              </a:lnSpc>
              <a:buFont typeface="Arial" panose="020B0604020202020204" pitchFamily="34" charset="0"/>
              <a:buChar char="•"/>
            </a:pPr>
            <a:r>
              <a:rPr lang="fr-FR" sz="1700" dirty="0" smtClean="0">
                <a:solidFill>
                  <a:schemeClr val="accent6">
                    <a:lumMod val="50000"/>
                  </a:schemeClr>
                </a:solidFill>
                <a:latin typeface="Calibri" panose="020F0502020204030204" pitchFamily="34" charset="0"/>
              </a:rPr>
              <a:t>Adaptation du montant de la </a:t>
            </a:r>
            <a:r>
              <a:rPr lang="fr-FR" sz="1700" b="1" dirty="0" smtClean="0">
                <a:solidFill>
                  <a:schemeClr val="accent6">
                    <a:lumMod val="50000"/>
                  </a:schemeClr>
                </a:solidFill>
                <a:latin typeface="Calibri" panose="020F0502020204030204" pitchFamily="34" charset="0"/>
              </a:rPr>
              <a:t>bonification </a:t>
            </a:r>
            <a:r>
              <a:rPr lang="fr-FR" sz="1700" dirty="0" smtClean="0">
                <a:solidFill>
                  <a:schemeClr val="accent6">
                    <a:lumMod val="50000"/>
                  </a:schemeClr>
                </a:solidFill>
                <a:latin typeface="Calibri" panose="020F0502020204030204" pitchFamily="34" charset="0"/>
              </a:rPr>
              <a:t>pour enfant né dans le privé ou le public</a:t>
            </a:r>
          </a:p>
          <a:p>
            <a:pPr marL="285750" indent="-285750" algn="just">
              <a:lnSpc>
                <a:spcPct val="150000"/>
              </a:lnSpc>
              <a:buFont typeface="Arial" panose="020B0604020202020204" pitchFamily="34" charset="0"/>
              <a:buChar char="•"/>
            </a:pPr>
            <a:r>
              <a:rPr lang="fr-FR" sz="1700" dirty="0" smtClean="0">
                <a:solidFill>
                  <a:schemeClr val="accent6">
                    <a:lumMod val="50000"/>
                  </a:schemeClr>
                </a:solidFill>
                <a:latin typeface="Calibri" panose="020F0502020204030204" pitchFamily="34" charset="0"/>
              </a:rPr>
              <a:t>Périodes manquantes (trous de carrière)</a:t>
            </a:r>
            <a:endParaRPr lang="fr-FR" sz="1700" dirty="0">
              <a:solidFill>
                <a:schemeClr val="accent6">
                  <a:lumMod val="50000"/>
                </a:schemeClr>
              </a:solidFill>
              <a:latin typeface="Calibri" panose="020F0502020204030204" pitchFamily="34" charset="0"/>
            </a:endParaRPr>
          </a:p>
        </p:txBody>
      </p:sp>
    </p:spTree>
    <p:extLst>
      <p:ext uri="{BB962C8B-B14F-4D97-AF65-F5344CB8AC3E}">
        <p14:creationId xmlns:p14="http://schemas.microsoft.com/office/powerpoint/2010/main" val="34256089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9144000" cy="6206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Espace réservé du numéro de diapositive 6"/>
          <p:cNvSpPr>
            <a:spLocks noGrp="1"/>
          </p:cNvSpPr>
          <p:nvPr>
            <p:ph type="sldNum" sz="quarter" idx="12"/>
          </p:nvPr>
        </p:nvSpPr>
        <p:spPr>
          <a:xfrm>
            <a:off x="7956376" y="6381328"/>
            <a:ext cx="1066800" cy="329184"/>
          </a:xfrm>
        </p:spPr>
        <p:txBody>
          <a:bodyPr/>
          <a:lstStyle/>
          <a:p>
            <a:fld id="{6413F82B-831D-49E6-A138-BF93742546DA}" type="slidenum">
              <a:rPr lang="fr-FR" smtClean="0">
                <a:solidFill>
                  <a:schemeClr val="accent6">
                    <a:lumMod val="75000"/>
                  </a:schemeClr>
                </a:solidFill>
              </a:rPr>
              <a:t>8</a:t>
            </a:fld>
            <a:endParaRPr lang="fr-FR" dirty="0">
              <a:solidFill>
                <a:schemeClr val="accent6">
                  <a:lumMod val="75000"/>
                </a:schemeClr>
              </a:solidFill>
            </a:endParaRPr>
          </a:p>
        </p:txBody>
      </p:sp>
      <p:sp>
        <p:nvSpPr>
          <p:cNvPr id="9" name="ZoneTexte 8"/>
          <p:cNvSpPr txBox="1"/>
          <p:nvPr/>
        </p:nvSpPr>
        <p:spPr>
          <a:xfrm>
            <a:off x="0" y="105276"/>
            <a:ext cx="9144000" cy="400110"/>
          </a:xfrm>
          <a:prstGeom prst="rect">
            <a:avLst/>
          </a:prstGeom>
          <a:noFill/>
        </p:spPr>
        <p:txBody>
          <a:bodyPr wrap="square" rtlCol="0">
            <a:spAutoFit/>
          </a:bodyPr>
          <a:lstStyle/>
          <a:p>
            <a:pPr algn="ctr"/>
            <a:r>
              <a:rPr lang="fr-FR" sz="2000" b="1" dirty="0" smtClean="0">
                <a:solidFill>
                  <a:schemeClr val="bg1"/>
                </a:solidFill>
                <a:latin typeface="Arial (En-têtes)"/>
              </a:rPr>
              <a:t>Revue de littérature</a:t>
            </a:r>
            <a:endParaRPr lang="fr-FR" sz="2000" b="1" dirty="0">
              <a:solidFill>
                <a:schemeClr val="bg1"/>
              </a:solidFill>
              <a:latin typeface="Arial (En-têtes)"/>
            </a:endParaRPr>
          </a:p>
        </p:txBody>
      </p:sp>
      <p:sp>
        <p:nvSpPr>
          <p:cNvPr id="2" name="Rectangle 1"/>
          <p:cNvSpPr/>
          <p:nvPr/>
        </p:nvSpPr>
        <p:spPr>
          <a:xfrm>
            <a:off x="323528" y="1268760"/>
            <a:ext cx="8280920" cy="4662815"/>
          </a:xfrm>
          <a:prstGeom prst="rect">
            <a:avLst/>
          </a:prstGeom>
        </p:spPr>
        <p:txBody>
          <a:bodyPr wrap="square">
            <a:spAutoFit/>
          </a:bodyPr>
          <a:lstStyle/>
          <a:p>
            <a:pPr algn="just">
              <a:lnSpc>
                <a:spcPct val="150000"/>
              </a:lnSpc>
            </a:pPr>
            <a:r>
              <a:rPr lang="fr-FR" b="1" dirty="0" smtClean="0">
                <a:solidFill>
                  <a:schemeClr val="accent6">
                    <a:lumMod val="50000"/>
                  </a:schemeClr>
                </a:solidFill>
                <a:latin typeface="Calibri" panose="020F0502020204030204" pitchFamily="34" charset="0"/>
              </a:rPr>
              <a:t>Trois grands types de modèles de prévision des départs en retraite sont utilisés :</a:t>
            </a:r>
          </a:p>
          <a:p>
            <a:pPr marL="285750" indent="-285750" algn="just">
              <a:lnSpc>
                <a:spcPct val="150000"/>
              </a:lnSpc>
              <a:buFont typeface="Arial" panose="020B0604020202020204" pitchFamily="34" charset="0"/>
              <a:buChar char="•"/>
            </a:pPr>
            <a:r>
              <a:rPr lang="fr-FR" dirty="0" smtClean="0">
                <a:solidFill>
                  <a:schemeClr val="accent6">
                    <a:lumMod val="50000"/>
                  </a:schemeClr>
                </a:solidFill>
                <a:latin typeface="Calibri" panose="020F0502020204030204" pitchFamily="34" charset="0"/>
              </a:rPr>
              <a:t>Les modèles à taux plein</a:t>
            </a:r>
            <a:endParaRPr lang="fr-FR" dirty="0">
              <a:solidFill>
                <a:schemeClr val="accent6">
                  <a:lumMod val="50000"/>
                </a:schemeClr>
              </a:solidFill>
              <a:latin typeface="Calibri" panose="020F0502020204030204" pitchFamily="34" charset="0"/>
            </a:endParaRPr>
          </a:p>
          <a:p>
            <a:pPr marL="285750" indent="-285750" algn="just">
              <a:lnSpc>
                <a:spcPct val="150000"/>
              </a:lnSpc>
              <a:buFont typeface="Arial" panose="020B0604020202020204" pitchFamily="34" charset="0"/>
              <a:buChar char="•"/>
            </a:pPr>
            <a:r>
              <a:rPr lang="fr-FR" dirty="0" smtClean="0">
                <a:solidFill>
                  <a:schemeClr val="accent6">
                    <a:lumMod val="50000"/>
                  </a:schemeClr>
                </a:solidFill>
                <a:latin typeface="Calibri" panose="020F0502020204030204" pitchFamily="34" charset="0"/>
              </a:rPr>
              <a:t>Les modèles stock and Wise à variable d’incitation financière</a:t>
            </a:r>
            <a:endParaRPr lang="fr-FR" dirty="0">
              <a:solidFill>
                <a:schemeClr val="accent6">
                  <a:lumMod val="50000"/>
                </a:schemeClr>
              </a:solidFill>
              <a:latin typeface="Calibri" panose="020F0502020204030204" pitchFamily="34" charset="0"/>
            </a:endParaRPr>
          </a:p>
          <a:p>
            <a:pPr marL="285750" indent="-285750" algn="just">
              <a:lnSpc>
                <a:spcPct val="150000"/>
              </a:lnSpc>
              <a:buFont typeface="Arial" panose="020B0604020202020204" pitchFamily="34" charset="0"/>
              <a:buChar char="•"/>
            </a:pPr>
            <a:r>
              <a:rPr lang="fr-FR" dirty="0" smtClean="0">
                <a:solidFill>
                  <a:schemeClr val="accent6">
                    <a:lumMod val="50000"/>
                  </a:schemeClr>
                </a:solidFill>
                <a:latin typeface="Calibri" panose="020F0502020204030204" pitchFamily="34" charset="0"/>
              </a:rPr>
              <a:t>Les modèles Stock and Wise simplifiés à taux de remplacement cible</a:t>
            </a:r>
            <a:endParaRPr lang="fr-FR" b="1" dirty="0" smtClean="0">
              <a:solidFill>
                <a:schemeClr val="accent6">
                  <a:lumMod val="50000"/>
                </a:schemeClr>
              </a:solidFill>
              <a:latin typeface="Calibri" panose="020F0502020204030204" pitchFamily="34" charset="0"/>
            </a:endParaRPr>
          </a:p>
          <a:p>
            <a:pPr algn="just">
              <a:lnSpc>
                <a:spcPct val="150000"/>
              </a:lnSpc>
            </a:pPr>
            <a:endParaRPr lang="fr-FR" b="1" dirty="0">
              <a:solidFill>
                <a:schemeClr val="accent6">
                  <a:lumMod val="50000"/>
                </a:schemeClr>
              </a:solidFill>
              <a:latin typeface="Calibri" panose="020F0502020204030204" pitchFamily="34" charset="0"/>
            </a:endParaRPr>
          </a:p>
          <a:p>
            <a:pPr algn="just">
              <a:lnSpc>
                <a:spcPct val="150000"/>
              </a:lnSpc>
            </a:pPr>
            <a:r>
              <a:rPr lang="fr-FR" b="1" dirty="0" smtClean="0">
                <a:solidFill>
                  <a:schemeClr val="accent6">
                    <a:lumMod val="50000"/>
                  </a:schemeClr>
                </a:solidFill>
                <a:latin typeface="Calibri" panose="020F0502020204030204" pitchFamily="34" charset="0"/>
              </a:rPr>
              <a:t>Un modèle inspiré de celui de la DEPP :</a:t>
            </a:r>
          </a:p>
          <a:p>
            <a:pPr marL="285750" indent="-285750" algn="just">
              <a:lnSpc>
                <a:spcPct val="150000"/>
              </a:lnSpc>
              <a:buFont typeface="Arial" panose="020B0604020202020204" pitchFamily="34" charset="0"/>
              <a:buChar char="•"/>
            </a:pPr>
            <a:r>
              <a:rPr lang="fr-FR" dirty="0">
                <a:solidFill>
                  <a:schemeClr val="accent6">
                    <a:lumMod val="50000"/>
                  </a:schemeClr>
                </a:solidFill>
                <a:latin typeface="Calibri" panose="020F0502020204030204" pitchFamily="34" charset="0"/>
              </a:rPr>
              <a:t>Prédictions individuelles de départ en retraite </a:t>
            </a:r>
          </a:p>
          <a:p>
            <a:pPr marL="285750" indent="-285750" algn="just">
              <a:lnSpc>
                <a:spcPct val="150000"/>
              </a:lnSpc>
              <a:buFont typeface="Arial" panose="020B0604020202020204" pitchFamily="34" charset="0"/>
              <a:buChar char="•"/>
            </a:pPr>
            <a:r>
              <a:rPr lang="fr-FR" dirty="0" smtClean="0">
                <a:solidFill>
                  <a:schemeClr val="accent6">
                    <a:lumMod val="50000"/>
                  </a:schemeClr>
                </a:solidFill>
                <a:latin typeface="Calibri" panose="020F0502020204030204" pitchFamily="34" charset="0"/>
              </a:rPr>
              <a:t>Utilisation </a:t>
            </a:r>
            <a:r>
              <a:rPr lang="fr-FR" dirty="0">
                <a:solidFill>
                  <a:schemeClr val="accent6">
                    <a:lumMod val="50000"/>
                  </a:schemeClr>
                </a:solidFill>
                <a:latin typeface="Calibri" panose="020F0502020204030204" pitchFamily="34" charset="0"/>
              </a:rPr>
              <a:t>d’âges </a:t>
            </a:r>
            <a:r>
              <a:rPr lang="fr-FR" dirty="0" smtClean="0">
                <a:solidFill>
                  <a:schemeClr val="accent6">
                    <a:lumMod val="50000"/>
                  </a:schemeClr>
                </a:solidFill>
                <a:latin typeface="Calibri" panose="020F0502020204030204" pitchFamily="34" charset="0"/>
              </a:rPr>
              <a:t>pivots</a:t>
            </a:r>
          </a:p>
          <a:p>
            <a:pPr marL="285750" indent="-285750" algn="just">
              <a:lnSpc>
                <a:spcPct val="150000"/>
              </a:lnSpc>
              <a:buFont typeface="Arial" panose="020B0604020202020204" pitchFamily="34" charset="0"/>
              <a:buChar char="•"/>
            </a:pPr>
            <a:r>
              <a:rPr lang="fr-FR" b="1" dirty="0">
                <a:solidFill>
                  <a:schemeClr val="accent6">
                    <a:lumMod val="50000"/>
                  </a:schemeClr>
                </a:solidFill>
                <a:latin typeface="Calibri" panose="020F0502020204030204" pitchFamily="34" charset="0"/>
                <a:cs typeface="Calibri" panose="020F0502020204030204" pitchFamily="34" charset="0"/>
              </a:rPr>
              <a:t>Innovation : </a:t>
            </a:r>
            <a:r>
              <a:rPr lang="fr-FR" dirty="0" smtClean="0">
                <a:solidFill>
                  <a:schemeClr val="accent6">
                    <a:lumMod val="50000"/>
                  </a:schemeClr>
                </a:solidFill>
                <a:latin typeface="Calibri" panose="020F0502020204030204" pitchFamily="34" charset="0"/>
              </a:rPr>
              <a:t>utilisation </a:t>
            </a:r>
            <a:r>
              <a:rPr lang="fr-FR" dirty="0">
                <a:solidFill>
                  <a:schemeClr val="accent6">
                    <a:lumMod val="50000"/>
                  </a:schemeClr>
                </a:solidFill>
                <a:latin typeface="Calibri" panose="020F0502020204030204" pitchFamily="34" charset="0"/>
              </a:rPr>
              <a:t>de variables </a:t>
            </a:r>
            <a:r>
              <a:rPr lang="fr-FR" dirty="0" smtClean="0">
                <a:solidFill>
                  <a:schemeClr val="accent6">
                    <a:lumMod val="50000"/>
                  </a:schemeClr>
                </a:solidFill>
                <a:latin typeface="Calibri" panose="020F0502020204030204" pitchFamily="34" charset="0"/>
              </a:rPr>
              <a:t>financières</a:t>
            </a:r>
          </a:p>
          <a:p>
            <a:pPr marL="285750" indent="-285750" algn="just">
              <a:lnSpc>
                <a:spcPct val="150000"/>
              </a:lnSpc>
              <a:buFont typeface="Arial" panose="020B0604020202020204" pitchFamily="34" charset="0"/>
              <a:buChar char="•"/>
            </a:pPr>
            <a:endParaRPr lang="fr-FR" dirty="0">
              <a:solidFill>
                <a:schemeClr val="accent6">
                  <a:lumMod val="50000"/>
                </a:schemeClr>
              </a:solidFill>
              <a:latin typeface="Calibri" panose="020F0502020204030204" pitchFamily="34" charset="0"/>
            </a:endParaRPr>
          </a:p>
          <a:p>
            <a:pPr marL="285750" indent="-285750" algn="just">
              <a:lnSpc>
                <a:spcPct val="150000"/>
              </a:lnSpc>
              <a:buFont typeface="Wingdings" panose="05000000000000000000" pitchFamily="2" charset="2"/>
              <a:buChar char="Ø"/>
            </a:pPr>
            <a:r>
              <a:rPr lang="fr-FR" b="1" dirty="0" smtClean="0">
                <a:solidFill>
                  <a:schemeClr val="accent6">
                    <a:lumMod val="50000"/>
                  </a:schemeClr>
                </a:solidFill>
                <a:latin typeface="Calibri" panose="020F0502020204030204" pitchFamily="34" charset="0"/>
                <a:cs typeface="Calibri" panose="020F0502020204030204" pitchFamily="34" charset="0"/>
              </a:rPr>
              <a:t>Un modèle à taux plein enrichi de variables financières.</a:t>
            </a:r>
            <a:endParaRPr lang="fr-FR" b="1" dirty="0">
              <a:solidFill>
                <a:schemeClr val="accent6">
                  <a:lumMod val="50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574697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9144000" cy="6206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Espace réservé du numéro de diapositive 6"/>
          <p:cNvSpPr>
            <a:spLocks noGrp="1"/>
          </p:cNvSpPr>
          <p:nvPr>
            <p:ph type="sldNum" sz="quarter" idx="12"/>
          </p:nvPr>
        </p:nvSpPr>
        <p:spPr>
          <a:xfrm>
            <a:off x="7956376" y="6381328"/>
            <a:ext cx="1066800" cy="329184"/>
          </a:xfrm>
        </p:spPr>
        <p:txBody>
          <a:bodyPr/>
          <a:lstStyle/>
          <a:p>
            <a:fld id="{6413F82B-831D-49E6-A138-BF93742546DA}" type="slidenum">
              <a:rPr lang="fr-FR" smtClean="0">
                <a:solidFill>
                  <a:schemeClr val="accent6">
                    <a:lumMod val="75000"/>
                  </a:schemeClr>
                </a:solidFill>
              </a:rPr>
              <a:t>9</a:t>
            </a:fld>
            <a:endParaRPr lang="fr-FR" dirty="0">
              <a:solidFill>
                <a:schemeClr val="accent6">
                  <a:lumMod val="75000"/>
                </a:schemeClr>
              </a:solidFill>
            </a:endParaRPr>
          </a:p>
        </p:txBody>
      </p:sp>
      <p:sp>
        <p:nvSpPr>
          <p:cNvPr id="9" name="ZoneTexte 8"/>
          <p:cNvSpPr txBox="1"/>
          <p:nvPr/>
        </p:nvSpPr>
        <p:spPr>
          <a:xfrm>
            <a:off x="0" y="105276"/>
            <a:ext cx="9144000" cy="400110"/>
          </a:xfrm>
          <a:prstGeom prst="rect">
            <a:avLst/>
          </a:prstGeom>
          <a:noFill/>
        </p:spPr>
        <p:txBody>
          <a:bodyPr wrap="square" rtlCol="0">
            <a:spAutoFit/>
          </a:bodyPr>
          <a:lstStyle/>
          <a:p>
            <a:pPr algn="ctr"/>
            <a:r>
              <a:rPr lang="fr-FR" sz="2000" b="1" dirty="0" smtClean="0">
                <a:solidFill>
                  <a:schemeClr val="bg1"/>
                </a:solidFill>
                <a:latin typeface="Arial (En-têtes)"/>
              </a:rPr>
              <a:t>Méthodologie</a:t>
            </a:r>
            <a:endParaRPr lang="fr-FR" sz="2000" b="1" dirty="0">
              <a:solidFill>
                <a:schemeClr val="bg1"/>
              </a:solidFill>
              <a:latin typeface="Arial (En-têtes)"/>
            </a:endParaRPr>
          </a:p>
        </p:txBody>
      </p:sp>
      <p:sp>
        <p:nvSpPr>
          <p:cNvPr id="2" name="Rectangle 1"/>
          <p:cNvSpPr/>
          <p:nvPr/>
        </p:nvSpPr>
        <p:spPr>
          <a:xfrm>
            <a:off x="179512" y="764705"/>
            <a:ext cx="8280920" cy="369332"/>
          </a:xfrm>
          <a:prstGeom prst="rect">
            <a:avLst/>
          </a:prstGeom>
        </p:spPr>
        <p:txBody>
          <a:bodyPr wrap="square">
            <a:spAutoFit/>
          </a:bodyPr>
          <a:lstStyle/>
          <a:p>
            <a:pPr algn="just"/>
            <a:r>
              <a:rPr lang="fr-FR" b="1" dirty="0" smtClean="0">
                <a:solidFill>
                  <a:schemeClr val="accent6">
                    <a:lumMod val="50000"/>
                  </a:schemeClr>
                </a:solidFill>
                <a:latin typeface="Calibri" panose="020F0502020204030204" pitchFamily="34" charset="0"/>
              </a:rPr>
              <a:t>Les estimations des modèles sont faites en plusieurs étapes : </a:t>
            </a:r>
          </a:p>
        </p:txBody>
      </p:sp>
      <p:sp>
        <p:nvSpPr>
          <p:cNvPr id="3" name="ZoneTexte 2"/>
          <p:cNvSpPr txBox="1"/>
          <p:nvPr/>
        </p:nvSpPr>
        <p:spPr>
          <a:xfrm>
            <a:off x="261391" y="1628800"/>
            <a:ext cx="7839001" cy="4524315"/>
          </a:xfrm>
          <a:prstGeom prst="rect">
            <a:avLst/>
          </a:prstGeom>
          <a:noFill/>
        </p:spPr>
        <p:txBody>
          <a:bodyPr wrap="square" rtlCol="0">
            <a:spAutoFit/>
          </a:bodyPr>
          <a:lstStyle/>
          <a:p>
            <a:r>
              <a:rPr lang="fr-FR" b="1" dirty="0" smtClean="0">
                <a:solidFill>
                  <a:schemeClr val="accent6">
                    <a:lumMod val="50000"/>
                  </a:schemeClr>
                </a:solidFill>
                <a:latin typeface="Calibri" panose="020F0502020204030204" pitchFamily="34" charset="0"/>
              </a:rPr>
              <a:t>MODELISATION</a:t>
            </a:r>
          </a:p>
          <a:p>
            <a:pPr marL="285750" indent="-285750">
              <a:buFont typeface="Arial" panose="020B0604020202020204" pitchFamily="34" charset="0"/>
              <a:buChar char="•"/>
            </a:pPr>
            <a:r>
              <a:rPr lang="fr-FR" dirty="0" smtClean="0">
                <a:solidFill>
                  <a:schemeClr val="accent6">
                    <a:lumMod val="50000"/>
                  </a:schemeClr>
                </a:solidFill>
                <a:latin typeface="Calibri" panose="020F0502020204030204" pitchFamily="34" charset="0"/>
              </a:rPr>
              <a:t>On définit la base d’apprentissage : individus à risque pour chacune des trois années 2014, 2015 et 2016 ;</a:t>
            </a:r>
          </a:p>
          <a:p>
            <a:endParaRPr lang="fr-FR" dirty="0" smtClean="0">
              <a:solidFill>
                <a:schemeClr val="accent6">
                  <a:lumMod val="50000"/>
                </a:schemeClr>
              </a:solidFill>
              <a:latin typeface="Calibri" panose="020F0502020204030204" pitchFamily="34" charset="0"/>
            </a:endParaRPr>
          </a:p>
          <a:p>
            <a:pPr marL="285750" indent="-285750">
              <a:buFont typeface="Arial" panose="020B0604020202020204" pitchFamily="34" charset="0"/>
              <a:buChar char="•"/>
            </a:pPr>
            <a:r>
              <a:rPr lang="fr-FR" dirty="0" smtClean="0">
                <a:solidFill>
                  <a:schemeClr val="accent6">
                    <a:lumMod val="50000"/>
                  </a:schemeClr>
                </a:solidFill>
                <a:latin typeface="Calibri" panose="020F0502020204030204" pitchFamily="34" charset="0"/>
              </a:rPr>
              <a:t>On sélectionne les variables explicatives à l’aide d’une procédure stepwise (critère AIC) appliquée à la base d’apprentissage ; </a:t>
            </a:r>
          </a:p>
          <a:p>
            <a:endParaRPr lang="fr-FR" dirty="0" smtClean="0">
              <a:solidFill>
                <a:schemeClr val="accent6">
                  <a:lumMod val="50000"/>
                </a:schemeClr>
              </a:solidFill>
              <a:latin typeface="Calibri" panose="020F0502020204030204" pitchFamily="34" charset="0"/>
            </a:endParaRPr>
          </a:p>
          <a:p>
            <a:r>
              <a:rPr lang="fr-FR" b="1" dirty="0" smtClean="0">
                <a:solidFill>
                  <a:schemeClr val="accent6">
                    <a:lumMod val="50000"/>
                  </a:schemeClr>
                </a:solidFill>
                <a:latin typeface="Calibri" panose="020F0502020204030204" pitchFamily="34" charset="0"/>
              </a:rPr>
              <a:t>SIMULATION</a:t>
            </a:r>
            <a:endParaRPr lang="fr-FR" b="1" dirty="0">
              <a:solidFill>
                <a:schemeClr val="accent6">
                  <a:lumMod val="50000"/>
                </a:schemeClr>
              </a:solidFill>
              <a:latin typeface="Calibri" panose="020F0502020204030204" pitchFamily="34" charset="0"/>
            </a:endParaRPr>
          </a:p>
          <a:p>
            <a:pPr marL="285750" indent="-285750">
              <a:buFont typeface="Arial" panose="020B0604020202020204" pitchFamily="34" charset="0"/>
              <a:buChar char="•"/>
            </a:pPr>
            <a:r>
              <a:rPr lang="fr-FR" dirty="0" smtClean="0">
                <a:solidFill>
                  <a:schemeClr val="accent6">
                    <a:lumMod val="50000"/>
                  </a:schemeClr>
                </a:solidFill>
                <a:latin typeface="Calibri" panose="020F0502020204030204" pitchFamily="34" charset="0"/>
              </a:rPr>
              <a:t>On estime les probabilités conditionnelles de départs pour chaque individu à chaque période à l’aide du modèle estimé sur la base d’apprentissage ; </a:t>
            </a:r>
          </a:p>
          <a:p>
            <a:pPr marL="285750" indent="-285750">
              <a:buFont typeface="Arial" panose="020B0604020202020204" pitchFamily="34" charset="0"/>
              <a:buChar char="•"/>
            </a:pPr>
            <a:endParaRPr lang="fr-FR" dirty="0">
              <a:solidFill>
                <a:schemeClr val="accent6">
                  <a:lumMod val="50000"/>
                </a:schemeClr>
              </a:solidFill>
              <a:latin typeface="Calibri" panose="020F0502020204030204" pitchFamily="34" charset="0"/>
            </a:endParaRPr>
          </a:p>
          <a:p>
            <a:pPr marL="285750" indent="-285750">
              <a:buFont typeface="Arial" panose="020B0604020202020204" pitchFamily="34" charset="0"/>
              <a:buChar char="•"/>
            </a:pPr>
            <a:r>
              <a:rPr lang="fr-FR" dirty="0" smtClean="0">
                <a:solidFill>
                  <a:schemeClr val="accent6">
                    <a:lumMod val="50000"/>
                  </a:schemeClr>
                </a:solidFill>
                <a:latin typeface="Calibri" panose="020F0502020204030204" pitchFamily="34" charset="0"/>
              </a:rPr>
              <a:t>On calcule les probabilités inconditionnelles de départs pour chaque individu à risque, à chaque année projetée ; </a:t>
            </a:r>
          </a:p>
          <a:p>
            <a:pPr marL="285750" indent="-285750">
              <a:buFont typeface="Arial" panose="020B0604020202020204" pitchFamily="34" charset="0"/>
              <a:buChar char="•"/>
            </a:pPr>
            <a:endParaRPr lang="fr-FR" dirty="0">
              <a:solidFill>
                <a:schemeClr val="accent6">
                  <a:lumMod val="50000"/>
                </a:schemeClr>
              </a:solidFill>
              <a:latin typeface="Calibri" panose="020F0502020204030204" pitchFamily="34" charset="0"/>
            </a:endParaRPr>
          </a:p>
          <a:p>
            <a:pPr marL="285750" indent="-285750">
              <a:buFont typeface="Arial" panose="020B0604020202020204" pitchFamily="34" charset="0"/>
              <a:buChar char="•"/>
            </a:pPr>
            <a:r>
              <a:rPr lang="fr-FR" dirty="0" smtClean="0">
                <a:solidFill>
                  <a:schemeClr val="accent6">
                    <a:lumMod val="50000"/>
                  </a:schemeClr>
                </a:solidFill>
                <a:latin typeface="Calibri" panose="020F0502020204030204" pitchFamily="34" charset="0"/>
              </a:rPr>
              <a:t>On estime le nombre de départs annuel comme la somme des probabilités inconditionnelles de départ.</a:t>
            </a:r>
          </a:p>
        </p:txBody>
      </p:sp>
    </p:spTree>
    <p:extLst>
      <p:ext uri="{BB962C8B-B14F-4D97-AF65-F5344CB8AC3E}">
        <p14:creationId xmlns:p14="http://schemas.microsoft.com/office/powerpoint/2010/main" val="40504779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té">
  <a:themeElements>
    <a:clrScheme name="Perspective">
      <a:dk1>
        <a:sysClr val="windowText" lastClr="000000"/>
      </a:dk1>
      <a:lt1>
        <a:sysClr val="window" lastClr="FFFFFF"/>
      </a:lt1>
      <a:dk2>
        <a:srgbClr val="283138"/>
      </a:dk2>
      <a:lt2>
        <a:srgbClr val="FF8600"/>
      </a:lt2>
      <a:accent1>
        <a:srgbClr val="838D9B"/>
      </a:accent1>
      <a:accent2>
        <a:srgbClr val="D2610C"/>
      </a:accent2>
      <a:accent3>
        <a:srgbClr val="80716A"/>
      </a:accent3>
      <a:accent4>
        <a:srgbClr val="94147C"/>
      </a:accent4>
      <a:accent5>
        <a:srgbClr val="5D5AD2"/>
      </a:accent5>
      <a:accent6>
        <a:srgbClr val="6F6C7D"/>
      </a:accent6>
      <a:hlink>
        <a:srgbClr val="6187E3"/>
      </a:hlink>
      <a:folHlink>
        <a:srgbClr val="7B8EB8"/>
      </a:folHlink>
    </a:clrScheme>
    <a:fontScheme name="Office Classique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té">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2822</TotalTime>
  <Words>2723</Words>
  <Application>Microsoft Office PowerPoint</Application>
  <PresentationFormat>Affichage à l'écran (4:3)</PresentationFormat>
  <Paragraphs>343</Paragraphs>
  <Slides>18</Slides>
  <Notes>18</Notes>
  <HiddenSlides>0</HiddenSlides>
  <MMClips>0</MMClips>
  <ScaleCrop>false</ScaleCrop>
  <HeadingPairs>
    <vt:vector size="4" baseType="variant">
      <vt:variant>
        <vt:lpstr>Thème</vt:lpstr>
      </vt:variant>
      <vt:variant>
        <vt:i4>1</vt:i4>
      </vt:variant>
      <vt:variant>
        <vt:lpstr>Titres des diapositives</vt:lpstr>
      </vt:variant>
      <vt:variant>
        <vt:i4>18</vt:i4>
      </vt:variant>
    </vt:vector>
  </HeadingPairs>
  <TitlesOfParts>
    <vt:vector size="19" baseType="lpstr">
      <vt:lpstr>Clarté</vt:lpstr>
      <vt:lpstr>Les départs en retraite des fonctionnaires des universités et des organismes de recherche : estimations des comportements et projections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Ministere de l'Education Nationale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départs en retraite des fonctionnaires des universités et des organismes de recherche : estimations des comportements et projections</dc:title>
  <dc:creator>Administration centrale</dc:creator>
  <cp:lastModifiedBy>Administration centrale</cp:lastModifiedBy>
  <cp:revision>64</cp:revision>
  <cp:lastPrinted>2018-06-12T13:24:37Z</cp:lastPrinted>
  <dcterms:created xsi:type="dcterms:W3CDTF">2018-06-05T12:44:34Z</dcterms:created>
  <dcterms:modified xsi:type="dcterms:W3CDTF">2018-06-13T13:39:14Z</dcterms:modified>
</cp:coreProperties>
</file>